
<file path=[Content_Types].xml><?xml version="1.0" encoding="utf-8"?>
<Types xmlns="http://schemas.openxmlformats.org/package/2006/content-types">
  <Default Extension="vml" ContentType="application/vnd.openxmlformats-officedocument.vmlDrawing"/>
  <Default Extension="xls" ContentType="application/vnd.ms-excel"/>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59" r:id="rId5"/>
    <p:sldId id="260" r:id="rId6"/>
    <p:sldId id="262" r:id="rId7"/>
    <p:sldId id="261"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 id="277" r:id="rId23"/>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30"/>
        <p:guide pos="384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90204" pitchFamily="34" charset="0"/>
                <a:ea typeface="宋体" pitchFamily="2" charset="-122"/>
                <a:cs typeface="+mn-cs"/>
              </a:rPr>
            </a:fld>
            <a:endParaRPr lang="zh-CN" altLang="en-US" strike="noStrike" noProof="1"/>
          </a:p>
        </p:txBody>
      </p:sp>
      <p:sp>
        <p:nvSpPr>
          <p:cNvPr id="3076"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90204" pitchFamily="34" charset="0"/>
                <a:ea typeface="宋体"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1"/>
          <p:cNvSpPr>
            <a:spLocks noGrp="1" noRot="1" noChangeAspect="1"/>
          </p:cNvSpPr>
          <p:nvPr>
            <p:ph type="sldImg"/>
          </p:nvPr>
        </p:nvSpPr>
        <p:spPr>
          <a:xfrm>
            <a:off x="1371600" y="1143000"/>
            <a:ext cx="4114800" cy="3086100"/>
          </a:xfrm>
          <a:ln/>
        </p:spPr>
      </p:sp>
      <p:sp>
        <p:nvSpPr>
          <p:cNvPr id="9218" name="备注占位符 2"/>
          <p:cNvSpPr>
            <a:spLocks noGrp="1"/>
          </p:cNvSpPr>
          <p:nvPr>
            <p:ph type="body"/>
          </p:nvPr>
        </p:nvSpPr>
        <p:spPr>
          <a:ln/>
        </p:spPr>
        <p:txBody>
          <a:bodyPr lIns="91440" tIns="45720" rIns="91440" bIns="45720" anchor="t"/>
          <a:p>
            <a:pPr lvl="0"/>
            <a:r>
              <a:rPr lang="zh-CN" altLang="en-US"/>
              <a:t>模板来自 </a:t>
            </a:r>
            <a:r>
              <a:rPr lang="en-US" altLang="zh-CN"/>
              <a:t>http://docer.mysoeasy.com/</a:t>
            </a:r>
            <a:endParaRPr lang="zh-CN" altLang="en-US"/>
          </a:p>
        </p:txBody>
      </p:sp>
      <p:sp>
        <p:nvSpPr>
          <p:cNvPr id="921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noTextEdit="1"/>
          </p:cNvSpPr>
          <p:nvPr>
            <p:ph type="sldImg"/>
          </p:nvPr>
        </p:nvSpPr>
        <p:spPr>
          <a:ln>
            <a:miter/>
          </a:ln>
        </p:spPr>
      </p:sp>
      <p:sp>
        <p:nvSpPr>
          <p:cNvPr id="27650"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2765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noTextEdit="1"/>
          </p:cNvSpPr>
          <p:nvPr>
            <p:ph type="sldImg"/>
          </p:nvPr>
        </p:nvSpPr>
        <p:spPr>
          <a:ln>
            <a:miter/>
          </a:ln>
        </p:spPr>
      </p:sp>
      <p:sp>
        <p:nvSpPr>
          <p:cNvPr id="29698"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2969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幻灯片图像占位符 1"/>
          <p:cNvSpPr>
            <a:spLocks noGrp="1" noRot="1" noChangeAspect="1" noTextEdit="1"/>
          </p:cNvSpPr>
          <p:nvPr>
            <p:ph type="sldImg"/>
          </p:nvPr>
        </p:nvSpPr>
        <p:spPr>
          <a:ln>
            <a:miter/>
          </a:ln>
        </p:spPr>
      </p:sp>
      <p:sp>
        <p:nvSpPr>
          <p:cNvPr id="31746"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en-US" altLang="zh-CN"/>
          </a:p>
        </p:txBody>
      </p:sp>
      <p:sp>
        <p:nvSpPr>
          <p:cNvPr id="3174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noTextEdit="1"/>
          </p:cNvSpPr>
          <p:nvPr>
            <p:ph type="sldImg"/>
          </p:nvPr>
        </p:nvSpPr>
        <p:spPr>
          <a:ln>
            <a:miter/>
          </a:ln>
        </p:spPr>
      </p:sp>
      <p:sp>
        <p:nvSpPr>
          <p:cNvPr id="33794"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en-US" altLang="zh-CN"/>
          </a:p>
        </p:txBody>
      </p:sp>
      <p:sp>
        <p:nvSpPr>
          <p:cNvPr id="3379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noTextEdit="1"/>
          </p:cNvSpPr>
          <p:nvPr>
            <p:ph type="sldImg"/>
          </p:nvPr>
        </p:nvSpPr>
        <p:spPr>
          <a:ln>
            <a:miter/>
          </a:ln>
        </p:spPr>
      </p:sp>
      <p:sp>
        <p:nvSpPr>
          <p:cNvPr id="35842"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3584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幻灯片图像占位符 1"/>
          <p:cNvSpPr>
            <a:spLocks noGrp="1" noRot="1" noChangeAspect="1" noTextEdit="1"/>
          </p:cNvSpPr>
          <p:nvPr>
            <p:ph type="sldImg"/>
          </p:nvPr>
        </p:nvSpPr>
        <p:spPr>
          <a:ln>
            <a:miter/>
          </a:ln>
        </p:spPr>
      </p:sp>
      <p:sp>
        <p:nvSpPr>
          <p:cNvPr id="37890"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3789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1"/>
          <p:cNvSpPr>
            <a:spLocks noGrp="1" noRot="1" noChangeAspect="1"/>
          </p:cNvSpPr>
          <p:nvPr>
            <p:ph type="sldImg"/>
          </p:nvPr>
        </p:nvSpPr>
        <p:spPr>
          <a:xfrm>
            <a:off x="1371600" y="1143000"/>
            <a:ext cx="4114800" cy="3086100"/>
          </a:xfrm>
          <a:ln/>
        </p:spPr>
      </p:sp>
      <p:sp>
        <p:nvSpPr>
          <p:cNvPr id="11266" name="备注占位符 2"/>
          <p:cNvSpPr>
            <a:spLocks noGrp="1"/>
          </p:cNvSpPr>
          <p:nvPr>
            <p:ph type="body"/>
          </p:nvPr>
        </p:nvSpPr>
        <p:spPr>
          <a:ln/>
        </p:spPr>
        <p:txBody>
          <a:bodyPr lIns="91440" tIns="45720" rIns="91440" bIns="45720" anchor="t"/>
          <a:p>
            <a:pPr lvl="0"/>
            <a:r>
              <a:rPr lang="zh-CN" altLang="en-US"/>
              <a:t>模板来自 </a:t>
            </a:r>
            <a:r>
              <a:rPr lang="en-US" altLang="zh-CN"/>
              <a:t>http://docer.mysoeasy.com/</a:t>
            </a:r>
            <a:endParaRPr lang="en-US" altLang="zh-CN"/>
          </a:p>
        </p:txBody>
      </p:sp>
      <p:sp>
        <p:nvSpPr>
          <p:cNvPr id="1126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1"/>
          <p:cNvSpPr>
            <a:spLocks noGrp="1" noRot="1" noChangeAspect="1" noTextEdit="1"/>
          </p:cNvSpPr>
          <p:nvPr>
            <p:ph type="sldImg"/>
          </p:nvPr>
        </p:nvSpPr>
        <p:spPr>
          <a:ln>
            <a:miter/>
          </a:ln>
        </p:spPr>
      </p:sp>
      <p:sp>
        <p:nvSpPr>
          <p:cNvPr id="13314"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1331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幻灯片图像占位符 1"/>
          <p:cNvSpPr>
            <a:spLocks noGrp="1" noRot="1" noChangeAspect="1" noTextEdit="1"/>
          </p:cNvSpPr>
          <p:nvPr>
            <p:ph type="sldImg"/>
          </p:nvPr>
        </p:nvSpPr>
        <p:spPr>
          <a:ln>
            <a:miter/>
          </a:ln>
        </p:spPr>
      </p:sp>
      <p:sp>
        <p:nvSpPr>
          <p:cNvPr id="15362"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153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1"/>
          <p:cNvSpPr>
            <a:spLocks noGrp="1" noRot="1" noChangeAspect="1" noTextEdit="1"/>
          </p:cNvSpPr>
          <p:nvPr>
            <p:ph type="sldImg"/>
          </p:nvPr>
        </p:nvSpPr>
        <p:spPr>
          <a:ln>
            <a:miter/>
          </a:ln>
        </p:spPr>
      </p:sp>
      <p:sp>
        <p:nvSpPr>
          <p:cNvPr id="17410"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17411"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noTextEdit="1"/>
          </p:cNvSpPr>
          <p:nvPr>
            <p:ph type="sldImg"/>
          </p:nvPr>
        </p:nvSpPr>
        <p:spPr>
          <a:ln>
            <a:miter/>
          </a:ln>
        </p:spPr>
      </p:sp>
      <p:sp>
        <p:nvSpPr>
          <p:cNvPr id="19458"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19459"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noChangeAspect="1" noTextEdit="1"/>
          </p:cNvSpPr>
          <p:nvPr>
            <p:ph type="sldImg"/>
          </p:nvPr>
        </p:nvSpPr>
        <p:spPr>
          <a:ln>
            <a:miter/>
          </a:ln>
        </p:spPr>
      </p:sp>
      <p:sp>
        <p:nvSpPr>
          <p:cNvPr id="21506" name="备注占位符 2"/>
          <p:cNvSpPr>
            <a:spLocks noGrp="1"/>
          </p:cNvSpPr>
          <p:nvPr>
            <p:ph type="body"/>
          </p:nvPr>
        </p:nvSpPr>
        <p:spPr>
          <a:ln/>
        </p:spPr>
        <p:txBody>
          <a:bodyPr wrap="square" lIns="91440" tIns="45720" rIns="91440" bIns="45720" anchor="t"/>
          <a:p>
            <a:pPr lvl="0"/>
            <a:r>
              <a:rPr lang="zh-CN" altLang="en-US"/>
              <a:t>模板来自于 </a:t>
            </a:r>
            <a:r>
              <a:rPr lang="en-US" altLang="zh-CN"/>
              <a:t>http://docer.wps.cn</a:t>
            </a:r>
            <a:endParaRPr lang="zh-CN" altLang="en-US"/>
          </a:p>
        </p:txBody>
      </p:sp>
      <p:sp>
        <p:nvSpPr>
          <p:cNvPr id="21507"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a:ln>
            <a:miter/>
          </a:ln>
        </p:spPr>
      </p:sp>
      <p:sp>
        <p:nvSpPr>
          <p:cNvPr id="23554"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23555"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noChangeAspect="1" noTextEdit="1"/>
          </p:cNvSpPr>
          <p:nvPr>
            <p:ph type="sldImg"/>
          </p:nvPr>
        </p:nvSpPr>
        <p:spPr>
          <a:ln>
            <a:miter/>
          </a:ln>
        </p:spPr>
      </p:sp>
      <p:sp>
        <p:nvSpPr>
          <p:cNvPr id="25602" name="备注占位符 2"/>
          <p:cNvSpPr>
            <a:spLocks noGrp="1"/>
          </p:cNvSpPr>
          <p:nvPr>
            <p:ph type="body"/>
          </p:nvPr>
        </p:nvSpPr>
        <p:spPr>
          <a:ln/>
        </p:spPr>
        <p:txBody>
          <a:bodyPr wrap="square" lIns="91440" tIns="45720" rIns="91440" bIns="45720" anchor="t"/>
          <a:p>
            <a:pPr lvl="0">
              <a:spcBef>
                <a:spcPct val="0"/>
              </a:spcBef>
            </a:pPr>
            <a:r>
              <a:rPr lang="zh-CN" altLang="en-US"/>
              <a:t>模板来自于 </a:t>
            </a:r>
            <a:r>
              <a:rPr lang="en-US" altLang="zh-CN"/>
              <a:t>http://docer.wps.cn</a:t>
            </a:r>
            <a:endParaRPr lang="zh-CN" altLang="en-US"/>
          </a:p>
        </p:txBody>
      </p:sp>
      <p:sp>
        <p:nvSpPr>
          <p:cNvPr id="2560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p>
            <a:pPr lvl="0" algn="r"/>
            <a:fld id="{9A0DB2DC-4C9A-4742-B13C-FB6460FD3503}" type="slidenum">
              <a:rPr lang="zh-CN" altLang="en-US" sz="1200">
                <a:latin typeface="Calibri" panose="020F0302020204030204" charset="0"/>
              </a:rPr>
            </a:fld>
            <a:endParaRPr lang="zh-CN" altLang="en-US" sz="1200">
              <a:latin typeface="Calibri" panose="020F030202020403020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150" y="1122363"/>
            <a:ext cx="91449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150" y="3602038"/>
            <a:ext cx="91449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070" y="274638"/>
            <a:ext cx="274347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60" y="274638"/>
            <a:ext cx="8071369"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2" y="1709738"/>
            <a:ext cx="10516635"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932" y="4589463"/>
            <a:ext cx="1051663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60" y="1600200"/>
            <a:ext cx="5377201"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6339" y="1600200"/>
            <a:ext cx="5377201"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1" y="365125"/>
            <a:ext cx="10516635"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891" y="1778438"/>
            <a:ext cx="487405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891" y="2665379"/>
            <a:ext cx="487405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7554" y="1778438"/>
            <a:ext cx="4898058"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7554" y="2665379"/>
            <a:ext cx="4898058"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00"/>
            <a:ext cx="3932624"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698" y="987425"/>
            <a:ext cx="6172808"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871" y="2057400"/>
            <a:ext cx="3932624"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1" y="457200"/>
            <a:ext cx="416575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698" y="457201"/>
            <a:ext cx="6172808"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871" y="2057400"/>
            <a:ext cx="416575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4388"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609600" y="1600200"/>
            <a:ext cx="10974388"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9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90204" pitchFamily="34" charset="0"/>
            </a:endParaRPr>
          </a:p>
        </p:txBody>
      </p:sp>
      <p:sp>
        <p:nvSpPr>
          <p:cNvPr id="1030" name="灯片编号占位符 1029"/>
          <p:cNvSpPr>
            <a:spLocks noGrp="1"/>
          </p:cNvSpPr>
          <p:nvPr>
            <p:ph type="sldNum" sz="quarter" idx="4"/>
          </p:nvPr>
        </p:nvSpPr>
        <p:spPr>
          <a:xfrm>
            <a:off x="8739188"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90204" pitchFamily="34" charset="0"/>
                <a:ea typeface="宋体" pitchFamily="2" charset="-122"/>
                <a:cs typeface="+mn-cs"/>
              </a:rPr>
            </a:fld>
            <a:endParaRPr lang="zh-CN" altLang="en-US" strike="noStrike" noProof="1">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2" Type="http://schemas.openxmlformats.org/officeDocument/2006/relationships/notesSlide" Target="../notesSlides/notesSlide6.xml"/><Relationship Id="rId11" Type="http://schemas.openxmlformats.org/officeDocument/2006/relationships/slideLayout" Target="../slideLayouts/slideLayout6.xml"/><Relationship Id="rId10" Type="http://schemas.openxmlformats.org/officeDocument/2006/relationships/tags" Target="../tags/tag11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5" Type="http://schemas.openxmlformats.org/officeDocument/2006/relationships/notesSlide" Target="../notesSlides/notesSlide7.xml"/><Relationship Id="rId14" Type="http://schemas.openxmlformats.org/officeDocument/2006/relationships/slideLayout" Target="../slideLayouts/slideLayout6.xml"/><Relationship Id="rId13" Type="http://schemas.openxmlformats.org/officeDocument/2006/relationships/tags" Target="../tags/tag124.xml"/><Relationship Id="rId12" Type="http://schemas.openxmlformats.org/officeDocument/2006/relationships/image" Target="../media/image11.png"/><Relationship Id="rId11" Type="http://schemas.openxmlformats.org/officeDocument/2006/relationships/tags" Target="../tags/tag123.xml"/><Relationship Id="rId10" Type="http://schemas.openxmlformats.org/officeDocument/2006/relationships/tags" Target="../tags/tag122.xml"/><Relationship Id="rId1" Type="http://schemas.openxmlformats.org/officeDocument/2006/relationships/tags" Target="../tags/tag113.xml"/></Relationships>
</file>

<file path=ppt/slides/_rels/slide12.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8" Type="http://schemas.openxmlformats.org/officeDocument/2006/relationships/notesSlide" Target="../notesSlides/notesSlide8.xml"/><Relationship Id="rId17" Type="http://schemas.openxmlformats.org/officeDocument/2006/relationships/slideLayout" Target="../slideLayouts/slideLayout6.xml"/><Relationship Id="rId16" Type="http://schemas.openxmlformats.org/officeDocument/2006/relationships/tags" Target="../tags/tag139.xml"/><Relationship Id="rId15" Type="http://schemas.openxmlformats.org/officeDocument/2006/relationships/image" Target="../media/image12.png"/><Relationship Id="rId14" Type="http://schemas.openxmlformats.org/officeDocument/2006/relationships/tags" Target="../tags/tag138.xml"/><Relationship Id="rId13" Type="http://schemas.openxmlformats.org/officeDocument/2006/relationships/tags" Target="../tags/tag137.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tags" Target="../tags/tag125.xml"/></Relationships>
</file>

<file path=ppt/slides/_rels/slide13.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0" Type="http://schemas.openxmlformats.org/officeDocument/2006/relationships/notesSlide" Target="../notesSlides/notesSlide9.xml"/><Relationship Id="rId2" Type="http://schemas.openxmlformats.org/officeDocument/2006/relationships/tags" Target="../tags/tag141.xml"/><Relationship Id="rId19" Type="http://schemas.openxmlformats.org/officeDocument/2006/relationships/slideLayout" Target="../slideLayouts/slideLayout6.xml"/><Relationship Id="rId18" Type="http://schemas.openxmlformats.org/officeDocument/2006/relationships/tags" Target="../tags/tag157.xml"/><Relationship Id="rId17" Type="http://schemas.openxmlformats.org/officeDocument/2006/relationships/tags" Target="../tags/tag156.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14.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image" Target="../media/image13.png"/><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5" Type="http://schemas.openxmlformats.org/officeDocument/2006/relationships/notesSlide" Target="../notesSlides/notesSlide10.xml"/><Relationship Id="rId24" Type="http://schemas.openxmlformats.org/officeDocument/2006/relationships/slideLayout" Target="../slideLayouts/slideLayout6.xml"/><Relationship Id="rId23" Type="http://schemas.openxmlformats.org/officeDocument/2006/relationships/tags" Target="../tags/tag176.xml"/><Relationship Id="rId22" Type="http://schemas.openxmlformats.org/officeDocument/2006/relationships/image" Target="../media/image16.png"/><Relationship Id="rId21" Type="http://schemas.openxmlformats.org/officeDocument/2006/relationships/tags" Target="../tags/tag175.xml"/><Relationship Id="rId20" Type="http://schemas.openxmlformats.org/officeDocument/2006/relationships/tags" Target="../tags/tag174.xml"/><Relationship Id="rId2" Type="http://schemas.openxmlformats.org/officeDocument/2006/relationships/tags" Target="../tags/tag159.xml"/><Relationship Id="rId19" Type="http://schemas.openxmlformats.org/officeDocument/2006/relationships/tags" Target="../tags/tag173.xml"/><Relationship Id="rId18" Type="http://schemas.openxmlformats.org/officeDocument/2006/relationships/tags" Target="../tags/tag172.xml"/><Relationship Id="rId17" Type="http://schemas.openxmlformats.org/officeDocument/2006/relationships/tags" Target="../tags/tag171.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image" Target="../media/image15.png"/><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image" Target="../media/image14.png"/><Relationship Id="rId10" Type="http://schemas.openxmlformats.org/officeDocument/2006/relationships/tags" Target="../tags/tag166.xml"/><Relationship Id="rId1" Type="http://schemas.openxmlformats.org/officeDocument/2006/relationships/tags" Target="../tags/tag158.xml"/></Relationships>
</file>

<file path=ppt/slides/_rels/slide15.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1" Type="http://schemas.openxmlformats.org/officeDocument/2006/relationships/notesSlide" Target="../notesSlides/notesSlide11.xml"/><Relationship Id="rId20" Type="http://schemas.openxmlformats.org/officeDocument/2006/relationships/slideLayout" Target="../slideLayouts/slideLayout6.xml"/><Relationship Id="rId2" Type="http://schemas.openxmlformats.org/officeDocument/2006/relationships/tags" Target="../tags/tag178.xml"/><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7.xml"/></Relationships>
</file>

<file path=ppt/slides/_rels/slide16.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5" Type="http://schemas.openxmlformats.org/officeDocument/2006/relationships/notesSlide" Target="../notesSlides/notesSlide12.xml"/><Relationship Id="rId14" Type="http://schemas.openxmlformats.org/officeDocument/2006/relationships/slideLayout" Target="../slideLayouts/slideLayout6.xml"/><Relationship Id="rId13" Type="http://schemas.openxmlformats.org/officeDocument/2006/relationships/tags" Target="../tags/tag207.xml"/><Relationship Id="rId12" Type="http://schemas.openxmlformats.org/officeDocument/2006/relationships/image" Target="../media/image17.png"/><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tags" Target="../tags/tag196.xml"/></Relationships>
</file>

<file path=ppt/slides/_rels/slide17.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6" Type="http://schemas.openxmlformats.org/officeDocument/2006/relationships/notesSlide" Target="../notesSlides/notesSlide13.xml"/><Relationship Id="rId15" Type="http://schemas.openxmlformats.org/officeDocument/2006/relationships/slideLayout" Target="../slideLayouts/slideLayout6.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18.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6" Type="http://schemas.openxmlformats.org/officeDocument/2006/relationships/notesSlide" Target="../notesSlides/notesSlide14.xml"/><Relationship Id="rId15" Type="http://schemas.openxmlformats.org/officeDocument/2006/relationships/slideLayout" Target="../slideLayouts/slideLayout6.xml"/><Relationship Id="rId14" Type="http://schemas.openxmlformats.org/officeDocument/2006/relationships/tags" Target="../tags/tag234.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8" Type="http://schemas.openxmlformats.org/officeDocument/2006/relationships/notesSlide" Target="../notesSlides/notesSlide15.xml"/><Relationship Id="rId17" Type="http://schemas.openxmlformats.org/officeDocument/2006/relationships/slideLayout" Target="../slideLayouts/slideLayout6.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4" Type="http://schemas.openxmlformats.org/officeDocument/2006/relationships/slideLayout" Target="../slideLayouts/slideLayout7.xml"/><Relationship Id="rId23" Type="http://schemas.openxmlformats.org/officeDocument/2006/relationships/tags" Target="../tags/tag22.xml"/><Relationship Id="rId22" Type="http://schemas.openxmlformats.org/officeDocument/2006/relationships/image" Target="../media/image2.png"/><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9" Type="http://schemas.openxmlformats.org/officeDocument/2006/relationships/slideLayout" Target="../slideLayouts/slideLayout7.xml"/><Relationship Id="rId18" Type="http://schemas.openxmlformats.org/officeDocument/2006/relationships/tags" Target="../tags/tag39.xml"/><Relationship Id="rId17" Type="http://schemas.openxmlformats.org/officeDocument/2006/relationships/image" Target="../media/image3.png"/><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4.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image" Target="../media/image5.png"/><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4.png"/><Relationship Id="rId11" Type="http://schemas.openxmlformats.org/officeDocument/2006/relationships/vmlDrawing" Target="../drawings/vmlDrawing1.vml"/><Relationship Id="rId10" Type="http://schemas.openxmlformats.org/officeDocument/2006/relationships/slideLayout" Target="../slideLayouts/slideLayout12.xml"/><Relationship Id="rId1" Type="http://schemas.openxmlformats.org/officeDocument/2006/relationships/oleObject" Target="../embeddings/Workbook1.xls"/></Relationships>
</file>

<file path=ppt/slides/_rels/slide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7" Type="http://schemas.openxmlformats.org/officeDocument/2006/relationships/notesSlide" Target="../notesSlides/notesSlide1.xml"/><Relationship Id="rId16" Type="http://schemas.openxmlformats.org/officeDocument/2006/relationships/slideLayout" Target="../slideLayouts/slideLayout6.xml"/><Relationship Id="rId15" Type="http://schemas.openxmlformats.org/officeDocument/2006/relationships/tags" Target="../tags/tag59.xml"/><Relationship Id="rId14" Type="http://schemas.openxmlformats.org/officeDocument/2006/relationships/image" Target="../media/image6.png"/><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6.xml"/><Relationship Id="rId4" Type="http://schemas.openxmlformats.org/officeDocument/2006/relationships/tags" Target="../tags/tag62.xml"/><Relationship Id="rId3" Type="http://schemas.openxmlformats.org/officeDocument/2006/relationships/image" Target="../media/image7.png"/><Relationship Id="rId2" Type="http://schemas.openxmlformats.org/officeDocument/2006/relationships/tags" Target="../tags/tag61.xml"/><Relationship Id="rId1" Type="http://schemas.openxmlformats.org/officeDocument/2006/relationships/tags" Target="../tags/tag60.xml"/></Relationships>
</file>

<file path=ppt/slides/_rels/slide7.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3" Type="http://schemas.openxmlformats.org/officeDocument/2006/relationships/notesSlide" Target="../notesSlides/notesSlide3.xml"/><Relationship Id="rId12" Type="http://schemas.openxmlformats.org/officeDocument/2006/relationships/slideLayout" Target="../slideLayouts/slideLayout6.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8.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9" Type="http://schemas.openxmlformats.org/officeDocument/2006/relationships/notesSlide" Target="../notesSlides/notesSlide4.xml"/><Relationship Id="rId18" Type="http://schemas.openxmlformats.org/officeDocument/2006/relationships/slideLayout" Target="../slideLayouts/slideLayout6.xml"/><Relationship Id="rId17" Type="http://schemas.openxmlformats.org/officeDocument/2006/relationships/tags" Target="../tags/tag89.xml"/><Relationship Id="rId16" Type="http://schemas.openxmlformats.org/officeDocument/2006/relationships/image" Target="../media/image8.png"/><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_rels/slide9.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7" Type="http://schemas.openxmlformats.org/officeDocument/2006/relationships/notesSlide" Target="../notesSlides/notesSlide5.xml"/><Relationship Id="rId16" Type="http://schemas.openxmlformats.org/officeDocument/2006/relationships/slideLayout" Target="../slideLayouts/slideLayout6.xml"/><Relationship Id="rId15" Type="http://schemas.openxmlformats.org/officeDocument/2006/relationships/tags" Target="../tags/tag103.xml"/><Relationship Id="rId14" Type="http://schemas.openxmlformats.org/officeDocument/2006/relationships/image" Target="../media/image9.png"/><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1bde68b6f4ca005dc347e583dae83ee1"/>
          <p:cNvPicPr>
            <a:picLocks noChangeAspect="1"/>
          </p:cNvPicPr>
          <p:nvPr/>
        </p:nvPicPr>
        <p:blipFill>
          <a:blip r:embed="rId1"/>
          <a:stretch>
            <a:fillRect/>
          </a:stretch>
        </p:blipFill>
        <p:spPr>
          <a:xfrm>
            <a:off x="2414588" y="1781175"/>
            <a:ext cx="9728200" cy="5067300"/>
          </a:xfrm>
          <a:prstGeom prst="rect">
            <a:avLst/>
          </a:prstGeom>
          <a:noFill/>
          <a:ln w="9525">
            <a:noFill/>
          </a:ln>
        </p:spPr>
      </p:pic>
      <p:sp>
        <p:nvSpPr>
          <p:cNvPr id="4098" name="文本框 2"/>
          <p:cNvSpPr txBox="1"/>
          <p:nvPr/>
        </p:nvSpPr>
        <p:spPr>
          <a:xfrm>
            <a:off x="601663" y="976313"/>
            <a:ext cx="4559300" cy="584200"/>
          </a:xfrm>
          <a:prstGeom prst="rect">
            <a:avLst/>
          </a:prstGeom>
          <a:noFill/>
          <a:ln w="9525">
            <a:noFill/>
          </a:ln>
        </p:spPr>
        <p:txBody>
          <a:bodyPr wrap="square" anchor="t">
            <a:spAutoFit/>
          </a:bodyPr>
          <a:p>
            <a:r>
              <a:rPr lang="zh-CN" altLang="zh-CN" sz="3200">
                <a:latin typeface="方正粗黑宋简体" charset="-122"/>
                <a:ea typeface="方正粗黑宋简体" charset="-122"/>
              </a:rPr>
              <a:t>简约手绘商务通用模板</a:t>
            </a:r>
            <a:endParaRPr lang="zh-CN" altLang="zh-CN" sz="3200">
              <a:latin typeface="方正粗黑宋简体" charset="-122"/>
              <a:ea typeface="方正粗黑宋简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2" name="图片 1" descr="2a8ca41071cfcd8f1fcf733c489ea940"/>
          <p:cNvPicPr>
            <a:picLocks noChangeAspect="1"/>
          </p:cNvPicPr>
          <p:nvPr/>
        </p:nvPicPr>
        <p:blipFill>
          <a:blip r:embed="rId1"/>
          <a:stretch>
            <a:fillRect/>
          </a:stretch>
        </p:blipFill>
        <p:spPr>
          <a:xfrm>
            <a:off x="9372600" y="2865438"/>
            <a:ext cx="2874963" cy="4025900"/>
          </a:xfrm>
          <a:prstGeom prst="rect">
            <a:avLst/>
          </a:prstGeom>
          <a:noFill/>
          <a:ln w="9525">
            <a:noFill/>
          </a:ln>
        </p:spPr>
      </p:pic>
      <p:sp>
        <p:nvSpPr>
          <p:cNvPr id="18" name="MH_Text_1"/>
          <p:cNvSpPr/>
          <p:nvPr>
            <p:custDataLst>
              <p:tags r:id="rId2"/>
            </p:custDataLst>
          </p:nvPr>
        </p:nvSpPr>
        <p:spPr bwMode="auto">
          <a:xfrm>
            <a:off x="1363663" y="3121025"/>
            <a:ext cx="3748088" cy="1143000"/>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just" eaLnBrk="1" fontAlgn="auto" hangingPunct="1">
              <a:lnSpc>
                <a:spcPct val="130000"/>
              </a:lnSpc>
              <a:spcBef>
                <a:spcPts val="0"/>
              </a:spcBef>
              <a:spcAft>
                <a:spcPts val="0"/>
              </a:spcAft>
              <a:defRPr/>
            </a:pPr>
            <a:r>
              <a:rPr lang="en-US" altLang="zh-CN" sz="1400" strike="noStrike" noProof="1" dirty="0" err="1">
                <a:solidFill>
                  <a:schemeClr val="tx1">
                    <a:lumMod val="75000"/>
                    <a:lumOff val="25000"/>
                  </a:schemeClr>
                </a:solidFill>
                <a:latin typeface="幼圆" pitchFamily="49" charset="-122"/>
                <a:ea typeface="微软雅黑" charset="-122"/>
              </a:rPr>
              <a:t>Lorem</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ipsum</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a:solidFill>
                  <a:schemeClr val="tx1">
                    <a:lumMod val="75000"/>
                    <a:lumOff val="25000"/>
                  </a:schemeClr>
                </a:solidFill>
                <a:latin typeface="幼圆" pitchFamily="49" charset="-122"/>
                <a:ea typeface="微软雅黑" charset="-122"/>
              </a:rPr>
              <a:t>dolor sdfdeit </a:t>
            </a:r>
            <a:r>
              <a:rPr lang="en-US" altLang="zh-CN" sz="1400" strike="noStrike" noProof="1" dirty="0" err="1">
                <a:solidFill>
                  <a:schemeClr val="tx1">
                    <a:lumMod val="75000"/>
                    <a:lumOff val="25000"/>
                  </a:schemeClr>
                </a:solidFill>
                <a:latin typeface="幼圆" pitchFamily="49" charset="-122"/>
                <a:ea typeface="微软雅黑" charset="-122"/>
              </a:rPr>
              <a:t>amet</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consectetur</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adipisicing</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elit</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sed</a:t>
            </a:r>
            <a:r>
              <a:rPr lang="en-US" altLang="zh-CN" sz="1400" strike="noStrike" noProof="1" dirty="0">
                <a:solidFill>
                  <a:schemeClr val="tx1">
                    <a:lumMod val="75000"/>
                    <a:lumOff val="25000"/>
                  </a:schemeClr>
                </a:solidFill>
                <a:latin typeface="幼圆" pitchFamily="49" charset="-122"/>
                <a:ea typeface="微软雅黑" charset="-122"/>
              </a:rPr>
              <a:t> do </a:t>
            </a:r>
            <a:r>
              <a:rPr lang="en-US" altLang="zh-CN" sz="1400" strike="noStrike" noProof="1" dirty="0" err="1">
                <a:solidFill>
                  <a:schemeClr val="tx1">
                    <a:lumMod val="75000"/>
                    <a:lumOff val="25000"/>
                  </a:schemeClr>
                </a:solidFill>
                <a:latin typeface="幼圆" pitchFamily="49" charset="-122"/>
                <a:ea typeface="微软雅黑" charset="-122"/>
              </a:rPr>
              <a:t>eiusmod</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tempor</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incididunt</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ut</a:t>
            </a:r>
            <a:r>
              <a:rPr lang="en-US" altLang="zh-CN" sz="1400" strike="noStrike" noProof="1" dirty="0">
                <a:solidFill>
                  <a:schemeClr val="tx1">
                    <a:lumMod val="75000"/>
                    <a:lumOff val="25000"/>
                  </a:schemeClr>
                </a:solidFill>
                <a:latin typeface="幼圆" pitchFamily="49" charset="-122"/>
                <a:ea typeface="微软雅黑" charset="-122"/>
              </a:rPr>
              <a:t> </a:t>
            </a:r>
            <a:r>
              <a:rPr lang="en-US" altLang="zh-CN" sz="1400" strike="noStrike" noProof="1" dirty="0" err="1">
                <a:solidFill>
                  <a:schemeClr val="tx1">
                    <a:lumMod val="75000"/>
                    <a:lumOff val="25000"/>
                  </a:schemeClr>
                </a:solidFill>
                <a:latin typeface="幼圆" pitchFamily="49" charset="-122"/>
                <a:ea typeface="微软雅黑" charset="-122"/>
              </a:rPr>
              <a:t>labore</a:t>
            </a:r>
            <a:r>
              <a:rPr lang="en-US" altLang="zh-CN" sz="1400" strike="noStrike" noProof="1" dirty="0">
                <a:solidFill>
                  <a:schemeClr val="tx1">
                    <a:lumMod val="75000"/>
                    <a:lumOff val="25000"/>
                  </a:schemeClr>
                </a:solidFill>
                <a:latin typeface="幼圆" pitchFamily="49" charset="-122"/>
                <a:ea typeface="微软雅黑" charset="-122"/>
              </a:rPr>
              <a:t> et </a:t>
            </a:r>
            <a:r>
              <a:rPr lang="en-US" altLang="zh-CN" sz="1400" strike="noStrike" noProof="1" err="1">
                <a:solidFill>
                  <a:schemeClr val="tx1">
                    <a:lumMod val="75000"/>
                    <a:lumOff val="25000"/>
                  </a:schemeClr>
                </a:solidFill>
                <a:latin typeface="幼圆" pitchFamily="49" charset="-122"/>
                <a:ea typeface="微软雅黑" charset="-122"/>
              </a:rPr>
              <a:t>dolore</a:t>
            </a:r>
            <a:r>
              <a:rPr lang="en-US" altLang="zh-CN" sz="1400" strike="noStrike" noProof="1">
                <a:solidFill>
                  <a:schemeClr val="tx1">
                    <a:lumMod val="75000"/>
                    <a:lumOff val="25000"/>
                  </a:schemeClr>
                </a:solidFill>
                <a:latin typeface="幼圆" pitchFamily="49" charset="-122"/>
                <a:ea typeface="微软雅黑" charset="-122"/>
              </a:rPr>
              <a:t> gna </a:t>
            </a:r>
            <a:r>
              <a:rPr lang="en-US" altLang="zh-CN" sz="1400" strike="noStrike" noProof="1" dirty="0" err="1">
                <a:solidFill>
                  <a:schemeClr val="tx1">
                    <a:lumMod val="75000"/>
                    <a:lumOff val="25000"/>
                  </a:schemeClr>
                </a:solidFill>
                <a:latin typeface="幼圆" pitchFamily="49" charset="-122"/>
                <a:ea typeface="微软雅黑" charset="-122"/>
              </a:rPr>
              <a:t>aliqua</a:t>
            </a:r>
            <a:r>
              <a:rPr lang="en-US" altLang="zh-CN" sz="1400" strike="noStrike" noProof="1" dirty="0">
                <a:solidFill>
                  <a:schemeClr val="tx1">
                    <a:lumMod val="75000"/>
                    <a:lumOff val="25000"/>
                  </a:schemeClr>
                </a:solidFill>
                <a:latin typeface="幼圆" pitchFamily="49" charset="-122"/>
                <a:ea typeface="微软雅黑" charset="-122"/>
              </a:rPr>
              <a:t>.</a:t>
            </a:r>
            <a:endParaRPr lang="zh-CN" altLang="en-US" sz="1400" strike="noStrike" noProof="1" dirty="0">
              <a:solidFill>
                <a:schemeClr val="tx1">
                  <a:lumMod val="75000"/>
                  <a:lumOff val="25000"/>
                </a:schemeClr>
              </a:solidFill>
              <a:latin typeface="幼圆" pitchFamily="49" charset="-122"/>
              <a:ea typeface="微软雅黑" charset="-122"/>
            </a:endParaRPr>
          </a:p>
        </p:txBody>
      </p:sp>
      <p:sp>
        <p:nvSpPr>
          <p:cNvPr id="20" name="MH_SubTitle_3"/>
          <p:cNvSpPr/>
          <p:nvPr>
            <p:custDataLst>
              <p:tags r:id="rId3"/>
            </p:custDataLst>
          </p:nvPr>
        </p:nvSpPr>
        <p:spPr>
          <a:xfrm>
            <a:off x="6770688" y="4324350"/>
            <a:ext cx="1397000" cy="1397000"/>
          </a:xfrm>
          <a:custGeom>
            <a:avLst/>
            <a:gdLst>
              <a:gd name="connsiteX0" fmla="*/ 2 w 1233623"/>
              <a:gd name="connsiteY0" fmla="*/ 0 h 1233622"/>
              <a:gd name="connsiteX1" fmla="*/ 1233623 w 1233623"/>
              <a:gd name="connsiteY1" fmla="*/ 0 h 1233622"/>
              <a:gd name="connsiteX2" fmla="*/ 872303 w 1233623"/>
              <a:gd name="connsiteY2" fmla="*/ 872303 h 1233622"/>
              <a:gd name="connsiteX3" fmla="*/ 0 w 1233623"/>
              <a:gd name="connsiteY3" fmla="*/ 1233622 h 1233622"/>
              <a:gd name="connsiteX4" fmla="*/ 2 w 1233623"/>
              <a:gd name="connsiteY4" fmla="*/ 0 h 1233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623" h="1233622">
                <a:moveTo>
                  <a:pt x="2" y="0"/>
                </a:moveTo>
                <a:lnTo>
                  <a:pt x="1233623" y="0"/>
                </a:lnTo>
                <a:cubicBezTo>
                  <a:pt x="1233623" y="327177"/>
                  <a:pt x="1103652" y="640954"/>
                  <a:pt x="872303" y="872303"/>
                </a:cubicBezTo>
                <a:cubicBezTo>
                  <a:pt x="640954" y="1103652"/>
                  <a:pt x="327177" y="1233622"/>
                  <a:pt x="0" y="1233622"/>
                </a:cubicBezTo>
                <a:cubicBezTo>
                  <a:pt x="1" y="822415"/>
                  <a:pt x="1" y="411207"/>
                  <a:pt x="2"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44000" bIns="0" anchor="ctr">
            <a:normAutofit/>
          </a:bodyPr>
          <a:lstStyle/>
          <a:p>
            <a:pPr algn="ctr" eaLnBrk="1" fontAlgn="auto" hangingPunct="1">
              <a:spcBef>
                <a:spcPts val="0"/>
              </a:spcBef>
              <a:spcAft>
                <a:spcPts val="0"/>
              </a:spcAft>
              <a:defRPr/>
            </a:pPr>
            <a:r>
              <a:rPr lang="en-US" altLang="zh-CN" sz="2000" strike="noStrike" noProof="1" dirty="0" err="1">
                <a:solidFill>
                  <a:srgbClr val="5E5E5E"/>
                </a:solidFill>
                <a:latin typeface="微软雅黑" charset="-122"/>
                <a:ea typeface="微软雅黑" charset="-122"/>
              </a:rPr>
              <a:t>Lorem</a:t>
            </a:r>
            <a:endParaRPr lang="zh-CN" altLang="en-US" sz="2000" strike="noStrike" noProof="1" dirty="0">
              <a:solidFill>
                <a:srgbClr val="5E5E5E"/>
              </a:solidFill>
              <a:latin typeface="微软雅黑" charset="-122"/>
              <a:ea typeface="微软雅黑" charset="-122"/>
            </a:endParaRPr>
          </a:p>
        </p:txBody>
      </p:sp>
      <p:sp>
        <p:nvSpPr>
          <p:cNvPr id="23" name="MH_SubTitle_2"/>
          <p:cNvSpPr/>
          <p:nvPr>
            <p:custDataLst>
              <p:tags r:id="rId4"/>
            </p:custDataLst>
          </p:nvPr>
        </p:nvSpPr>
        <p:spPr>
          <a:xfrm>
            <a:off x="6770688" y="2865438"/>
            <a:ext cx="1397000" cy="1398588"/>
          </a:xfrm>
          <a:custGeom>
            <a:avLst/>
            <a:gdLst>
              <a:gd name="connsiteX0" fmla="*/ 0 w 1397785"/>
              <a:gd name="connsiteY0" fmla="*/ 0 h 1397784"/>
              <a:gd name="connsiteX1" fmla="*/ 988383 w 1397785"/>
              <a:gd name="connsiteY1" fmla="*/ 409401 h 1397784"/>
              <a:gd name="connsiteX2" fmla="*/ 1397785 w 1397785"/>
              <a:gd name="connsiteY2" fmla="*/ 1397784 h 1397784"/>
              <a:gd name="connsiteX3" fmla="*/ 2 w 1397785"/>
              <a:gd name="connsiteY3" fmla="*/ 1397784 h 1397784"/>
              <a:gd name="connsiteX4" fmla="*/ 0 w 1397785"/>
              <a:gd name="connsiteY4" fmla="*/ 0 h 1397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7785" h="1397784">
                <a:moveTo>
                  <a:pt x="0" y="0"/>
                </a:moveTo>
                <a:cubicBezTo>
                  <a:pt x="370715" y="0"/>
                  <a:pt x="726247" y="147265"/>
                  <a:pt x="988383" y="409401"/>
                </a:cubicBezTo>
                <a:cubicBezTo>
                  <a:pt x="1250518" y="671536"/>
                  <a:pt x="1397785" y="1027068"/>
                  <a:pt x="1397785" y="1397784"/>
                </a:cubicBezTo>
                <a:lnTo>
                  <a:pt x="2" y="1397784"/>
                </a:lnTo>
                <a:cubicBezTo>
                  <a:pt x="1" y="931856"/>
                  <a:pt x="1" y="465927"/>
                  <a:pt x="0"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24000" rIns="108000" bIns="0" anchor="ctr">
            <a:normAutofit/>
          </a:bodyPr>
          <a:lstStyle/>
          <a:p>
            <a:pPr algn="ctr" eaLnBrk="1" fontAlgn="auto" hangingPunct="1">
              <a:spcBef>
                <a:spcPts val="0"/>
              </a:spcBef>
              <a:spcAft>
                <a:spcPts val="0"/>
              </a:spcAft>
              <a:defRPr/>
            </a:pPr>
            <a:r>
              <a:rPr lang="en-US" altLang="zh-CN" sz="2000" strike="noStrike" noProof="1">
                <a:solidFill>
                  <a:srgbClr val="5E5E5E"/>
                </a:solidFill>
                <a:latin typeface="微软雅黑" charset="-122"/>
                <a:ea typeface="微软雅黑" charset="-122"/>
              </a:rPr>
              <a:t>Lorem</a:t>
            </a:r>
            <a:endParaRPr lang="en-US" altLang="zh-CN" sz="2000" strike="noStrike" noProof="1">
              <a:solidFill>
                <a:srgbClr val="5E5E5E"/>
              </a:solidFill>
              <a:latin typeface="微软雅黑" charset="-122"/>
              <a:ea typeface="微软雅黑" charset="-122"/>
            </a:endParaRPr>
          </a:p>
        </p:txBody>
      </p:sp>
      <p:sp>
        <p:nvSpPr>
          <p:cNvPr id="24" name="MH_SubTitle_4"/>
          <p:cNvSpPr/>
          <p:nvPr>
            <p:custDataLst>
              <p:tags r:id="rId5"/>
            </p:custDataLst>
          </p:nvPr>
        </p:nvSpPr>
        <p:spPr>
          <a:xfrm flipH="1">
            <a:off x="5318125" y="4324350"/>
            <a:ext cx="1397000" cy="1397000"/>
          </a:xfrm>
          <a:custGeom>
            <a:avLst/>
            <a:gdLst>
              <a:gd name="connsiteX0" fmla="*/ 2 w 1233623"/>
              <a:gd name="connsiteY0" fmla="*/ 0 h 1233622"/>
              <a:gd name="connsiteX1" fmla="*/ 1233623 w 1233623"/>
              <a:gd name="connsiteY1" fmla="*/ 0 h 1233622"/>
              <a:gd name="connsiteX2" fmla="*/ 872303 w 1233623"/>
              <a:gd name="connsiteY2" fmla="*/ 872303 h 1233622"/>
              <a:gd name="connsiteX3" fmla="*/ 0 w 1233623"/>
              <a:gd name="connsiteY3" fmla="*/ 1233622 h 1233622"/>
              <a:gd name="connsiteX4" fmla="*/ 2 w 1233623"/>
              <a:gd name="connsiteY4" fmla="*/ 0 h 1233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623" h="1233622">
                <a:moveTo>
                  <a:pt x="2" y="0"/>
                </a:moveTo>
                <a:lnTo>
                  <a:pt x="1233623" y="0"/>
                </a:lnTo>
                <a:cubicBezTo>
                  <a:pt x="1233623" y="327177"/>
                  <a:pt x="1103652" y="640954"/>
                  <a:pt x="872303" y="872303"/>
                </a:cubicBezTo>
                <a:cubicBezTo>
                  <a:pt x="640954" y="1103652"/>
                  <a:pt x="327177" y="1233622"/>
                  <a:pt x="0" y="1233622"/>
                </a:cubicBezTo>
                <a:cubicBezTo>
                  <a:pt x="1" y="822415"/>
                  <a:pt x="1" y="411207"/>
                  <a:pt x="2" y="0"/>
                </a:cubicBezTo>
                <a:close/>
              </a:path>
            </a:pathLst>
          </a:cu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strike="noStrike" noProof="1" dirty="0">
                <a:solidFill>
                  <a:srgbClr val="5E5E5E"/>
                </a:solidFill>
                <a:latin typeface="微软雅黑" charset="-122"/>
                <a:ea typeface="微软雅黑" charset="-122"/>
              </a:rPr>
              <a:t>   </a:t>
            </a:r>
            <a:r>
              <a:rPr lang="en-US" altLang="zh-CN" sz="2000" strike="noStrike" noProof="1" dirty="0" err="1">
                <a:solidFill>
                  <a:srgbClr val="5E5E5E"/>
                </a:solidFill>
                <a:latin typeface="微软雅黑" charset="-122"/>
                <a:ea typeface="微软雅黑" charset="-122"/>
              </a:rPr>
              <a:t>Lorem</a:t>
            </a:r>
            <a:endParaRPr lang="zh-CN" altLang="en-US" sz="2000" strike="noStrike" noProof="1" dirty="0">
              <a:solidFill>
                <a:srgbClr val="5E5E5E"/>
              </a:solidFill>
              <a:latin typeface="微软雅黑" charset="-122"/>
              <a:ea typeface="微软雅黑" charset="-122"/>
            </a:endParaRPr>
          </a:p>
        </p:txBody>
      </p:sp>
      <p:sp>
        <p:nvSpPr>
          <p:cNvPr id="27" name="MH_SubTitle_1"/>
          <p:cNvSpPr/>
          <p:nvPr>
            <p:custDataLst>
              <p:tags r:id="rId6"/>
            </p:custDataLst>
          </p:nvPr>
        </p:nvSpPr>
        <p:spPr>
          <a:xfrm>
            <a:off x="5318125" y="2865438"/>
            <a:ext cx="1397000" cy="1398588"/>
          </a:xfrm>
          <a:custGeom>
            <a:avLst/>
            <a:gdLst>
              <a:gd name="connsiteX0" fmla="*/ 1397785 w 1397785"/>
              <a:gd name="connsiteY0" fmla="*/ 0 h 1397785"/>
              <a:gd name="connsiteX1" fmla="*/ 1397785 w 1397785"/>
              <a:gd name="connsiteY1" fmla="*/ 1397782 h 1397785"/>
              <a:gd name="connsiteX2" fmla="*/ 0 w 1397785"/>
              <a:gd name="connsiteY2" fmla="*/ 1397785 h 1397785"/>
              <a:gd name="connsiteX3" fmla="*/ 409402 w 1397785"/>
              <a:gd name="connsiteY3" fmla="*/ 409402 h 1397785"/>
              <a:gd name="connsiteX4" fmla="*/ 1397785 w 1397785"/>
              <a:gd name="connsiteY4" fmla="*/ 0 h 1397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7785" h="1397785">
                <a:moveTo>
                  <a:pt x="1397785" y="0"/>
                </a:moveTo>
                <a:lnTo>
                  <a:pt x="1397785" y="1397782"/>
                </a:lnTo>
                <a:cubicBezTo>
                  <a:pt x="931857" y="1397783"/>
                  <a:pt x="465928" y="1397783"/>
                  <a:pt x="0" y="1397785"/>
                </a:cubicBezTo>
                <a:cubicBezTo>
                  <a:pt x="0" y="1027069"/>
                  <a:pt x="147266" y="671537"/>
                  <a:pt x="409402" y="409402"/>
                </a:cubicBezTo>
                <a:cubicBezTo>
                  <a:pt x="671537" y="147266"/>
                  <a:pt x="1027069" y="0"/>
                  <a:pt x="1397785" y="0"/>
                </a:cubicBez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endParaRPr lang="en-US" altLang="zh-CN" sz="2400" strike="noStrike" noProof="1">
              <a:solidFill>
                <a:srgbClr val="FFFFFF"/>
              </a:solidFill>
              <a:latin typeface="微软雅黑" charset="-122"/>
              <a:ea typeface="微软雅黑" charset="-122"/>
            </a:endParaRPr>
          </a:p>
          <a:p>
            <a:pPr algn="ctr" eaLnBrk="1" fontAlgn="auto" hangingPunct="1">
              <a:spcBef>
                <a:spcPts val="0"/>
              </a:spcBef>
              <a:spcAft>
                <a:spcPts val="0"/>
              </a:spcAft>
              <a:defRPr/>
            </a:pPr>
            <a:r>
              <a:rPr lang="en-US" altLang="zh-CN" sz="2400" strike="noStrike" noProof="1">
                <a:solidFill>
                  <a:srgbClr val="FFFFFF"/>
                </a:solidFill>
                <a:latin typeface="微软雅黑" charset="-122"/>
                <a:ea typeface="微软雅黑" charset="-122"/>
              </a:rPr>
              <a:t>Lorem</a:t>
            </a:r>
            <a:endParaRPr lang="zh-CN" altLang="en-US" sz="2400" strike="noStrike" noProof="1" dirty="0">
              <a:solidFill>
                <a:srgbClr val="FFFFFF"/>
              </a:solidFill>
              <a:latin typeface="微软雅黑" charset="-122"/>
              <a:ea typeface="微软雅黑" charset="-122"/>
            </a:endParaRPr>
          </a:p>
        </p:txBody>
      </p:sp>
      <p:sp>
        <p:nvSpPr>
          <p:cNvPr id="11" name="MH_Other_1"/>
          <p:cNvSpPr>
            <a:spLocks noChangeShapeType="1"/>
          </p:cNvSpPr>
          <p:nvPr>
            <p:custDataLst>
              <p:tags r:id="rId7"/>
            </p:custDataLst>
          </p:nvPr>
        </p:nvSpPr>
        <p:spPr bwMode="auto">
          <a:xfrm rot="5400000" flipH="1" flipV="1">
            <a:off x="4679156" y="340519"/>
            <a:ext cx="0" cy="7888288"/>
          </a:xfrm>
          <a:prstGeom prst="line">
            <a:avLst/>
          </a:prstGeom>
          <a:gradFill>
            <a:gsLst>
              <a:gs pos="0">
                <a:schemeClr val="accent6">
                  <a:lumMod val="40000"/>
                  <a:lumOff val="60000"/>
                </a:schemeClr>
              </a:gs>
              <a:gs pos="50000">
                <a:schemeClr val="accent6"/>
              </a:gs>
              <a:gs pos="100000">
                <a:schemeClr val="accent6">
                  <a:lumMod val="75000"/>
                </a:schemeClr>
              </a:gs>
            </a:gsLst>
            <a:lin ang="5400000" scaled="0"/>
          </a:gradFill>
          <a:ln w="28575" cap="rnd">
            <a:solidFill>
              <a:schemeClr val="bg2">
                <a:lumMod val="75000"/>
              </a:schemeClr>
            </a:solidFill>
            <a:prstDash val="solid"/>
            <a:round/>
          </a:ln>
        </p:spPr>
        <p:txBody>
          <a:bodyPr wrap="none" anchor="ctr"/>
          <a:lstStyle/>
          <a:p>
            <a:pPr eaLnBrk="1" fontAlgn="auto" hangingPunct="1">
              <a:spcBef>
                <a:spcPts val="0"/>
              </a:spcBef>
              <a:spcAft>
                <a:spcPts val="0"/>
              </a:spcAft>
              <a:defRPr/>
            </a:pPr>
            <a:endParaRPr lang="zh-CN" altLang="en-US" sz="1350" strike="noStrike" kern="0" noProof="1">
              <a:solidFill>
                <a:sysClr val="windowText" lastClr="000000"/>
              </a:solidFill>
              <a:latin typeface="微软雅黑" charset="-122"/>
              <a:ea typeface="微软雅黑" charset="-122"/>
            </a:endParaRPr>
          </a:p>
        </p:txBody>
      </p:sp>
      <p:sp>
        <p:nvSpPr>
          <p:cNvPr id="14" name="MH_Other_2"/>
          <p:cNvSpPr>
            <a:spLocks noChangeShapeType="1"/>
          </p:cNvSpPr>
          <p:nvPr>
            <p:custDataLst>
              <p:tags r:id="rId8"/>
            </p:custDataLst>
          </p:nvPr>
        </p:nvSpPr>
        <p:spPr bwMode="auto">
          <a:xfrm flipV="1">
            <a:off x="6738938" y="2346325"/>
            <a:ext cx="0" cy="3783013"/>
          </a:xfrm>
          <a:prstGeom prst="line">
            <a:avLst/>
          </a:prstGeom>
          <a:gradFill>
            <a:gsLst>
              <a:gs pos="0">
                <a:schemeClr val="accent6">
                  <a:lumMod val="40000"/>
                  <a:lumOff val="60000"/>
                </a:schemeClr>
              </a:gs>
              <a:gs pos="50000">
                <a:schemeClr val="accent6"/>
              </a:gs>
              <a:gs pos="100000">
                <a:schemeClr val="accent6">
                  <a:lumMod val="75000"/>
                </a:schemeClr>
              </a:gs>
            </a:gsLst>
            <a:lin ang="5400000" scaled="0"/>
          </a:gradFill>
          <a:ln w="28575" cap="rnd">
            <a:solidFill>
              <a:schemeClr val="bg2">
                <a:lumMod val="75000"/>
              </a:schemeClr>
            </a:solidFill>
            <a:prstDash val="solid"/>
            <a:round/>
          </a:ln>
        </p:spPr>
        <p:txBody>
          <a:bodyPr wrap="none" anchor="ctr"/>
          <a:lstStyle/>
          <a:p>
            <a:pPr eaLnBrk="1" fontAlgn="auto" hangingPunct="1">
              <a:spcBef>
                <a:spcPts val="0"/>
              </a:spcBef>
              <a:spcAft>
                <a:spcPts val="0"/>
              </a:spcAft>
              <a:defRPr/>
            </a:pPr>
            <a:endParaRPr lang="zh-CN" altLang="en-US" sz="1350" strike="noStrike" kern="0" noProof="1">
              <a:solidFill>
                <a:sysClr val="windowText" lastClr="000000"/>
              </a:solidFill>
              <a:latin typeface="微软雅黑" charset="-122"/>
              <a:ea typeface="微软雅黑" charset="-122"/>
            </a:endParaRPr>
          </a:p>
        </p:txBody>
      </p:sp>
      <p:sp>
        <p:nvSpPr>
          <p:cNvPr id="18442" name="MH_PageTitle"/>
          <p:cNvSpPr>
            <a:spLocks noGrp="1"/>
          </p:cNvSpPr>
          <p:nvPr>
            <p:ph type="title"/>
            <p:custDataLst>
              <p:tags r:id="rId9"/>
            </p:custDataLst>
          </p:nvPr>
        </p:nvSpPr>
        <p:spPr>
          <a:ln/>
        </p:spPr>
        <p:txBody>
          <a:bodyPr anchor="ctr"/>
          <a:p>
            <a:r>
              <a:rPr lang="en-US" altLang="zh-CN"/>
              <a:t>LOREM IPSUM DOLOR</a:t>
            </a:r>
            <a:endParaRPr lang="zh-CN" altLang="en-US"/>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0482" name="MH_Desc_1"/>
          <p:cNvSpPr txBox="1"/>
          <p:nvPr>
            <p:custDataLst>
              <p:tags r:id="rId1"/>
            </p:custDataLst>
          </p:nvPr>
        </p:nvSpPr>
        <p:spPr>
          <a:xfrm>
            <a:off x="2398713" y="4291013"/>
            <a:ext cx="5772150" cy="1812925"/>
          </a:xfrm>
          <a:prstGeom prst="rect">
            <a:avLst/>
          </a:prstGeom>
          <a:noFill/>
          <a:ln w="9525">
            <a:noFill/>
          </a:ln>
        </p:spPr>
        <p:txBody>
          <a:bodyPr tIns="0" bIns="0" anchor="ctr"/>
          <a:p>
            <a:pPr algn="just" fontAlgn="base">
              <a:lnSpc>
                <a:spcPct val="130000"/>
              </a:lnSpc>
              <a:spcBef>
                <a:spcPct val="0"/>
              </a:spcBef>
              <a:spcAft>
                <a:spcPct val="0"/>
              </a:spcAft>
            </a:pPr>
            <a:r>
              <a:rPr lang="en-US" altLang="zh-CN" sz="1600">
                <a:solidFill>
                  <a:srgbClr val="808080"/>
                </a:solidFill>
                <a:latin typeface="幼圆" pitchFamily="49" charset="-122"/>
                <a:ea typeface="幼圆" pitchFamily="49" charset="-122"/>
              </a:rPr>
              <a:t>Lorem ipsum dolor sit amet consectetur adipisicing elit sed do eiusmod tempor incididunt ut labore et dolore magna aliqua Ut enim ad minim veniam quis nostrud exercitation ullamco laboris nisi ut aliquip ex ea commodo consequat Duis aute irure dolor.</a:t>
            </a:r>
            <a:endParaRPr lang="zh-CN" altLang="en-US" sz="1600" dirty="0">
              <a:solidFill>
                <a:srgbClr val="808080"/>
              </a:solidFill>
              <a:latin typeface="幼圆" pitchFamily="49" charset="-122"/>
              <a:ea typeface="幼圆" pitchFamily="49" charset="-122"/>
            </a:endParaRPr>
          </a:p>
        </p:txBody>
      </p:sp>
      <p:sp>
        <p:nvSpPr>
          <p:cNvPr id="23" name="MH_Other_1"/>
          <p:cNvSpPr/>
          <p:nvPr>
            <p:custDataLst>
              <p:tags r:id="rId2"/>
            </p:custDataLst>
          </p:nvPr>
        </p:nvSpPr>
        <p:spPr bwMode="auto">
          <a:xfrm>
            <a:off x="2446338" y="3400425"/>
            <a:ext cx="7299325" cy="452438"/>
          </a:xfrm>
          <a:custGeom>
            <a:avLst/>
            <a:gdLst>
              <a:gd name="connsiteX0" fmla="*/ 6837192 w 7300088"/>
              <a:gd name="connsiteY0" fmla="*/ 0 h 451919"/>
              <a:gd name="connsiteX1" fmla="*/ 7074129 w 7300088"/>
              <a:gd name="connsiteY1" fmla="*/ 0 h 451919"/>
              <a:gd name="connsiteX2" fmla="*/ 7300088 w 7300088"/>
              <a:gd name="connsiteY2" fmla="*/ 225960 h 451919"/>
              <a:gd name="connsiteX3" fmla="*/ 7074129 w 7300088"/>
              <a:gd name="connsiteY3" fmla="*/ 451919 h 451919"/>
              <a:gd name="connsiteX4" fmla="*/ 6837192 w 7300088"/>
              <a:gd name="connsiteY4" fmla="*/ 451919 h 451919"/>
              <a:gd name="connsiteX5" fmla="*/ 7063152 w 7300088"/>
              <a:gd name="connsiteY5" fmla="*/ 225960 h 451919"/>
              <a:gd name="connsiteX6" fmla="*/ 6526066 w 7300088"/>
              <a:gd name="connsiteY6" fmla="*/ 0 h 451919"/>
              <a:gd name="connsiteX7" fmla="*/ 6763002 w 7300088"/>
              <a:gd name="connsiteY7" fmla="*/ 0 h 451919"/>
              <a:gd name="connsiteX8" fmla="*/ 6988961 w 7300088"/>
              <a:gd name="connsiteY8" fmla="*/ 225960 h 451919"/>
              <a:gd name="connsiteX9" fmla="*/ 6763002 w 7300088"/>
              <a:gd name="connsiteY9" fmla="*/ 451919 h 451919"/>
              <a:gd name="connsiteX10" fmla="*/ 6526066 w 7300088"/>
              <a:gd name="connsiteY10" fmla="*/ 451919 h 451919"/>
              <a:gd name="connsiteX11" fmla="*/ 6752026 w 7300088"/>
              <a:gd name="connsiteY11" fmla="*/ 225960 h 451919"/>
              <a:gd name="connsiteX12" fmla="*/ 6216836 w 7300088"/>
              <a:gd name="connsiteY12" fmla="*/ 0 h 451919"/>
              <a:gd name="connsiteX13" fmla="*/ 6453773 w 7300088"/>
              <a:gd name="connsiteY13" fmla="*/ 0 h 451919"/>
              <a:gd name="connsiteX14" fmla="*/ 6679732 w 7300088"/>
              <a:gd name="connsiteY14" fmla="*/ 225960 h 451919"/>
              <a:gd name="connsiteX15" fmla="*/ 6453773 w 7300088"/>
              <a:gd name="connsiteY15" fmla="*/ 451919 h 451919"/>
              <a:gd name="connsiteX16" fmla="*/ 6216836 w 7300088"/>
              <a:gd name="connsiteY16" fmla="*/ 451919 h 451919"/>
              <a:gd name="connsiteX17" fmla="*/ 6442796 w 7300088"/>
              <a:gd name="connsiteY17" fmla="*/ 225960 h 451919"/>
              <a:gd name="connsiteX18" fmla="*/ 5905710 w 7300088"/>
              <a:gd name="connsiteY18" fmla="*/ 0 h 451919"/>
              <a:gd name="connsiteX19" fmla="*/ 6142646 w 7300088"/>
              <a:gd name="connsiteY19" fmla="*/ 0 h 451919"/>
              <a:gd name="connsiteX20" fmla="*/ 6368605 w 7300088"/>
              <a:gd name="connsiteY20" fmla="*/ 225960 h 451919"/>
              <a:gd name="connsiteX21" fmla="*/ 6142646 w 7300088"/>
              <a:gd name="connsiteY21" fmla="*/ 451919 h 451919"/>
              <a:gd name="connsiteX22" fmla="*/ 5905710 w 7300088"/>
              <a:gd name="connsiteY22" fmla="*/ 451919 h 451919"/>
              <a:gd name="connsiteX23" fmla="*/ 6131670 w 7300088"/>
              <a:gd name="connsiteY23" fmla="*/ 225960 h 451919"/>
              <a:gd name="connsiteX24" fmla="*/ 5594583 w 7300088"/>
              <a:gd name="connsiteY24" fmla="*/ 0 h 451919"/>
              <a:gd name="connsiteX25" fmla="*/ 5831520 w 7300088"/>
              <a:gd name="connsiteY25" fmla="*/ 0 h 451919"/>
              <a:gd name="connsiteX26" fmla="*/ 6057479 w 7300088"/>
              <a:gd name="connsiteY26" fmla="*/ 225960 h 451919"/>
              <a:gd name="connsiteX27" fmla="*/ 5831520 w 7300088"/>
              <a:gd name="connsiteY27" fmla="*/ 451919 h 451919"/>
              <a:gd name="connsiteX28" fmla="*/ 5594583 w 7300088"/>
              <a:gd name="connsiteY28" fmla="*/ 451919 h 451919"/>
              <a:gd name="connsiteX29" fmla="*/ 5820543 w 7300088"/>
              <a:gd name="connsiteY29" fmla="*/ 225960 h 451919"/>
              <a:gd name="connsiteX30" fmla="*/ 4972330 w 7300088"/>
              <a:gd name="connsiteY30" fmla="*/ 0 h 451919"/>
              <a:gd name="connsiteX31" fmla="*/ 5209267 w 7300088"/>
              <a:gd name="connsiteY31" fmla="*/ 0 h 451919"/>
              <a:gd name="connsiteX32" fmla="*/ 5435226 w 7300088"/>
              <a:gd name="connsiteY32" fmla="*/ 225960 h 451919"/>
              <a:gd name="connsiteX33" fmla="*/ 5209267 w 7300088"/>
              <a:gd name="connsiteY33" fmla="*/ 451919 h 451919"/>
              <a:gd name="connsiteX34" fmla="*/ 4972330 w 7300088"/>
              <a:gd name="connsiteY34" fmla="*/ 451919 h 451919"/>
              <a:gd name="connsiteX35" fmla="*/ 5198290 w 7300088"/>
              <a:gd name="connsiteY35" fmla="*/ 225960 h 451919"/>
              <a:gd name="connsiteX36" fmla="*/ 4661205 w 7300088"/>
              <a:gd name="connsiteY36" fmla="*/ 0 h 451919"/>
              <a:gd name="connsiteX37" fmla="*/ 4898142 w 7300088"/>
              <a:gd name="connsiteY37" fmla="*/ 0 h 451919"/>
              <a:gd name="connsiteX38" fmla="*/ 5124101 w 7300088"/>
              <a:gd name="connsiteY38" fmla="*/ 225960 h 451919"/>
              <a:gd name="connsiteX39" fmla="*/ 4898142 w 7300088"/>
              <a:gd name="connsiteY39" fmla="*/ 451919 h 451919"/>
              <a:gd name="connsiteX40" fmla="*/ 4661205 w 7300088"/>
              <a:gd name="connsiteY40" fmla="*/ 451919 h 451919"/>
              <a:gd name="connsiteX41" fmla="*/ 4887165 w 7300088"/>
              <a:gd name="connsiteY41" fmla="*/ 225960 h 451919"/>
              <a:gd name="connsiteX42" fmla="*/ 4350077 w 7300088"/>
              <a:gd name="connsiteY42" fmla="*/ 0 h 451919"/>
              <a:gd name="connsiteX43" fmla="*/ 4588912 w 7300088"/>
              <a:gd name="connsiteY43" fmla="*/ 0 h 451919"/>
              <a:gd name="connsiteX44" fmla="*/ 4814871 w 7300088"/>
              <a:gd name="connsiteY44" fmla="*/ 225960 h 451919"/>
              <a:gd name="connsiteX45" fmla="*/ 4588912 w 7300088"/>
              <a:gd name="connsiteY45" fmla="*/ 451919 h 451919"/>
              <a:gd name="connsiteX46" fmla="*/ 4350077 w 7300088"/>
              <a:gd name="connsiteY46" fmla="*/ 451919 h 451919"/>
              <a:gd name="connsiteX47" fmla="*/ 4576037 w 7300088"/>
              <a:gd name="connsiteY47" fmla="*/ 225960 h 451919"/>
              <a:gd name="connsiteX48" fmla="*/ 4040849 w 7300088"/>
              <a:gd name="connsiteY48" fmla="*/ 0 h 451919"/>
              <a:gd name="connsiteX49" fmla="*/ 4277786 w 7300088"/>
              <a:gd name="connsiteY49" fmla="*/ 0 h 451919"/>
              <a:gd name="connsiteX50" fmla="*/ 4503745 w 7300088"/>
              <a:gd name="connsiteY50" fmla="*/ 225960 h 451919"/>
              <a:gd name="connsiteX51" fmla="*/ 4277786 w 7300088"/>
              <a:gd name="connsiteY51" fmla="*/ 451919 h 451919"/>
              <a:gd name="connsiteX52" fmla="*/ 4040849 w 7300088"/>
              <a:gd name="connsiteY52" fmla="*/ 451919 h 451919"/>
              <a:gd name="connsiteX53" fmla="*/ 4266809 w 7300088"/>
              <a:gd name="connsiteY53" fmla="*/ 225960 h 451919"/>
              <a:gd name="connsiteX54" fmla="*/ 3729723 w 7300088"/>
              <a:gd name="connsiteY54" fmla="*/ 0 h 451919"/>
              <a:gd name="connsiteX55" fmla="*/ 3966659 w 7300088"/>
              <a:gd name="connsiteY55" fmla="*/ 0 h 451919"/>
              <a:gd name="connsiteX56" fmla="*/ 4192618 w 7300088"/>
              <a:gd name="connsiteY56" fmla="*/ 225960 h 451919"/>
              <a:gd name="connsiteX57" fmla="*/ 3966659 w 7300088"/>
              <a:gd name="connsiteY57" fmla="*/ 451919 h 451919"/>
              <a:gd name="connsiteX58" fmla="*/ 3729723 w 7300088"/>
              <a:gd name="connsiteY58" fmla="*/ 451919 h 451919"/>
              <a:gd name="connsiteX59" fmla="*/ 3955683 w 7300088"/>
              <a:gd name="connsiteY59" fmla="*/ 225960 h 451919"/>
              <a:gd name="connsiteX60" fmla="*/ 3107470 w 7300088"/>
              <a:gd name="connsiteY60" fmla="*/ 0 h 451919"/>
              <a:gd name="connsiteX61" fmla="*/ 3344405 w 7300088"/>
              <a:gd name="connsiteY61" fmla="*/ 0 h 451919"/>
              <a:gd name="connsiteX62" fmla="*/ 3570364 w 7300088"/>
              <a:gd name="connsiteY62" fmla="*/ 225960 h 451919"/>
              <a:gd name="connsiteX63" fmla="*/ 3344405 w 7300088"/>
              <a:gd name="connsiteY63" fmla="*/ 451919 h 451919"/>
              <a:gd name="connsiteX64" fmla="*/ 3107470 w 7300088"/>
              <a:gd name="connsiteY64" fmla="*/ 451919 h 451919"/>
              <a:gd name="connsiteX65" fmla="*/ 3333430 w 7300088"/>
              <a:gd name="connsiteY65" fmla="*/ 225960 h 451919"/>
              <a:gd name="connsiteX66" fmla="*/ 2796342 w 7300088"/>
              <a:gd name="connsiteY66" fmla="*/ 0 h 451919"/>
              <a:gd name="connsiteX67" fmla="*/ 3033277 w 7300088"/>
              <a:gd name="connsiteY67" fmla="*/ 0 h 451919"/>
              <a:gd name="connsiteX68" fmla="*/ 3259236 w 7300088"/>
              <a:gd name="connsiteY68" fmla="*/ 225960 h 451919"/>
              <a:gd name="connsiteX69" fmla="*/ 3033277 w 7300088"/>
              <a:gd name="connsiteY69" fmla="*/ 451919 h 451919"/>
              <a:gd name="connsiteX70" fmla="*/ 2796342 w 7300088"/>
              <a:gd name="connsiteY70" fmla="*/ 451919 h 451919"/>
              <a:gd name="connsiteX71" fmla="*/ 3022302 w 7300088"/>
              <a:gd name="connsiteY71" fmla="*/ 225960 h 451919"/>
              <a:gd name="connsiteX72" fmla="*/ 2485217 w 7300088"/>
              <a:gd name="connsiteY72" fmla="*/ 0 h 451919"/>
              <a:gd name="connsiteX73" fmla="*/ 2724051 w 7300088"/>
              <a:gd name="connsiteY73" fmla="*/ 0 h 451919"/>
              <a:gd name="connsiteX74" fmla="*/ 2950009 w 7300088"/>
              <a:gd name="connsiteY74" fmla="*/ 225960 h 451919"/>
              <a:gd name="connsiteX75" fmla="*/ 2724051 w 7300088"/>
              <a:gd name="connsiteY75" fmla="*/ 451919 h 451919"/>
              <a:gd name="connsiteX76" fmla="*/ 2485217 w 7300088"/>
              <a:gd name="connsiteY76" fmla="*/ 451919 h 451919"/>
              <a:gd name="connsiteX77" fmla="*/ 2711177 w 7300088"/>
              <a:gd name="connsiteY77" fmla="*/ 225960 h 451919"/>
              <a:gd name="connsiteX78" fmla="*/ 2175986 w 7300088"/>
              <a:gd name="connsiteY78" fmla="*/ 0 h 451919"/>
              <a:gd name="connsiteX79" fmla="*/ 2412921 w 7300088"/>
              <a:gd name="connsiteY79" fmla="*/ 0 h 451919"/>
              <a:gd name="connsiteX80" fmla="*/ 2638880 w 7300088"/>
              <a:gd name="connsiteY80" fmla="*/ 225960 h 451919"/>
              <a:gd name="connsiteX81" fmla="*/ 2412921 w 7300088"/>
              <a:gd name="connsiteY81" fmla="*/ 451919 h 451919"/>
              <a:gd name="connsiteX82" fmla="*/ 2175986 w 7300088"/>
              <a:gd name="connsiteY82" fmla="*/ 451919 h 451919"/>
              <a:gd name="connsiteX83" fmla="*/ 2401946 w 7300088"/>
              <a:gd name="connsiteY83" fmla="*/ 225960 h 451919"/>
              <a:gd name="connsiteX84" fmla="*/ 1864859 w 7300088"/>
              <a:gd name="connsiteY84" fmla="*/ 0 h 451919"/>
              <a:gd name="connsiteX85" fmla="*/ 2101795 w 7300088"/>
              <a:gd name="connsiteY85" fmla="*/ 0 h 451919"/>
              <a:gd name="connsiteX86" fmla="*/ 2327754 w 7300088"/>
              <a:gd name="connsiteY86" fmla="*/ 225960 h 451919"/>
              <a:gd name="connsiteX87" fmla="*/ 2101795 w 7300088"/>
              <a:gd name="connsiteY87" fmla="*/ 451919 h 451919"/>
              <a:gd name="connsiteX88" fmla="*/ 1864859 w 7300088"/>
              <a:gd name="connsiteY88" fmla="*/ 451919 h 451919"/>
              <a:gd name="connsiteX89" fmla="*/ 2090820 w 7300088"/>
              <a:gd name="connsiteY89" fmla="*/ 225960 h 451919"/>
              <a:gd name="connsiteX90" fmla="*/ 1242608 w 7300088"/>
              <a:gd name="connsiteY90" fmla="*/ 0 h 451919"/>
              <a:gd name="connsiteX91" fmla="*/ 1479545 w 7300088"/>
              <a:gd name="connsiteY91" fmla="*/ 0 h 451919"/>
              <a:gd name="connsiteX92" fmla="*/ 1705502 w 7300088"/>
              <a:gd name="connsiteY92" fmla="*/ 225960 h 451919"/>
              <a:gd name="connsiteX93" fmla="*/ 1479545 w 7300088"/>
              <a:gd name="connsiteY93" fmla="*/ 451919 h 451919"/>
              <a:gd name="connsiteX94" fmla="*/ 1242608 w 7300088"/>
              <a:gd name="connsiteY94" fmla="*/ 451919 h 451919"/>
              <a:gd name="connsiteX95" fmla="*/ 1468568 w 7300088"/>
              <a:gd name="connsiteY95" fmla="*/ 225960 h 451919"/>
              <a:gd name="connsiteX96" fmla="*/ 931484 w 7300088"/>
              <a:gd name="connsiteY96" fmla="*/ 0 h 451919"/>
              <a:gd name="connsiteX97" fmla="*/ 1168419 w 7300088"/>
              <a:gd name="connsiteY97" fmla="*/ 0 h 451919"/>
              <a:gd name="connsiteX98" fmla="*/ 1394378 w 7300088"/>
              <a:gd name="connsiteY98" fmla="*/ 225960 h 451919"/>
              <a:gd name="connsiteX99" fmla="*/ 1168419 w 7300088"/>
              <a:gd name="connsiteY99" fmla="*/ 451919 h 451919"/>
              <a:gd name="connsiteX100" fmla="*/ 931484 w 7300088"/>
              <a:gd name="connsiteY100" fmla="*/ 451919 h 451919"/>
              <a:gd name="connsiteX101" fmla="*/ 1157443 w 7300088"/>
              <a:gd name="connsiteY101" fmla="*/ 225960 h 451919"/>
              <a:gd name="connsiteX102" fmla="*/ 620356 w 7300088"/>
              <a:gd name="connsiteY102" fmla="*/ 0 h 451919"/>
              <a:gd name="connsiteX103" fmla="*/ 859191 w 7300088"/>
              <a:gd name="connsiteY103" fmla="*/ 0 h 451919"/>
              <a:gd name="connsiteX104" fmla="*/ 1085150 w 7300088"/>
              <a:gd name="connsiteY104" fmla="*/ 225960 h 451919"/>
              <a:gd name="connsiteX105" fmla="*/ 859191 w 7300088"/>
              <a:gd name="connsiteY105" fmla="*/ 451919 h 451919"/>
              <a:gd name="connsiteX106" fmla="*/ 620356 w 7300088"/>
              <a:gd name="connsiteY106" fmla="*/ 451919 h 451919"/>
              <a:gd name="connsiteX107" fmla="*/ 846316 w 7300088"/>
              <a:gd name="connsiteY107" fmla="*/ 225960 h 451919"/>
              <a:gd name="connsiteX108" fmla="*/ 311129 w 7300088"/>
              <a:gd name="connsiteY108" fmla="*/ 0 h 451919"/>
              <a:gd name="connsiteX109" fmla="*/ 548066 w 7300088"/>
              <a:gd name="connsiteY109" fmla="*/ 0 h 451919"/>
              <a:gd name="connsiteX110" fmla="*/ 774025 w 7300088"/>
              <a:gd name="connsiteY110" fmla="*/ 225960 h 451919"/>
              <a:gd name="connsiteX111" fmla="*/ 548066 w 7300088"/>
              <a:gd name="connsiteY111" fmla="*/ 451919 h 451919"/>
              <a:gd name="connsiteX112" fmla="*/ 311129 w 7300088"/>
              <a:gd name="connsiteY112" fmla="*/ 451919 h 451919"/>
              <a:gd name="connsiteX113" fmla="*/ 537090 w 7300088"/>
              <a:gd name="connsiteY113" fmla="*/ 225960 h 451919"/>
              <a:gd name="connsiteX114" fmla="*/ 0 w 7300088"/>
              <a:gd name="connsiteY114" fmla="*/ 0 h 451919"/>
              <a:gd name="connsiteX115" fmla="*/ 236938 w 7300088"/>
              <a:gd name="connsiteY115" fmla="*/ 0 h 451919"/>
              <a:gd name="connsiteX116" fmla="*/ 462899 w 7300088"/>
              <a:gd name="connsiteY116" fmla="*/ 225960 h 451919"/>
              <a:gd name="connsiteX117" fmla="*/ 236938 w 7300088"/>
              <a:gd name="connsiteY117" fmla="*/ 451919 h 451919"/>
              <a:gd name="connsiteX118" fmla="*/ 0 w 7300088"/>
              <a:gd name="connsiteY118" fmla="*/ 451919 h 451919"/>
              <a:gd name="connsiteX119" fmla="*/ 225962 w 7300088"/>
              <a:gd name="connsiteY119" fmla="*/ 225960 h 45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7300088" h="451919">
                <a:moveTo>
                  <a:pt x="6837192" y="0"/>
                </a:moveTo>
                <a:lnTo>
                  <a:pt x="7074129" y="0"/>
                </a:lnTo>
                <a:lnTo>
                  <a:pt x="7300088" y="225960"/>
                </a:lnTo>
                <a:lnTo>
                  <a:pt x="7074129" y="451919"/>
                </a:lnTo>
                <a:lnTo>
                  <a:pt x="6837192" y="451919"/>
                </a:lnTo>
                <a:lnTo>
                  <a:pt x="7063152" y="225960"/>
                </a:lnTo>
                <a:close/>
                <a:moveTo>
                  <a:pt x="6526066" y="0"/>
                </a:moveTo>
                <a:lnTo>
                  <a:pt x="6763002" y="0"/>
                </a:lnTo>
                <a:lnTo>
                  <a:pt x="6988961" y="225960"/>
                </a:lnTo>
                <a:lnTo>
                  <a:pt x="6763002" y="451919"/>
                </a:lnTo>
                <a:lnTo>
                  <a:pt x="6526066" y="451919"/>
                </a:lnTo>
                <a:lnTo>
                  <a:pt x="6752026" y="225960"/>
                </a:lnTo>
                <a:close/>
                <a:moveTo>
                  <a:pt x="6216836" y="0"/>
                </a:moveTo>
                <a:lnTo>
                  <a:pt x="6453773" y="0"/>
                </a:lnTo>
                <a:lnTo>
                  <a:pt x="6679732" y="225960"/>
                </a:lnTo>
                <a:lnTo>
                  <a:pt x="6453773" y="451919"/>
                </a:lnTo>
                <a:lnTo>
                  <a:pt x="6216836" y="451919"/>
                </a:lnTo>
                <a:lnTo>
                  <a:pt x="6442796" y="225960"/>
                </a:lnTo>
                <a:close/>
                <a:moveTo>
                  <a:pt x="5905710" y="0"/>
                </a:moveTo>
                <a:lnTo>
                  <a:pt x="6142646" y="0"/>
                </a:lnTo>
                <a:lnTo>
                  <a:pt x="6368605" y="225960"/>
                </a:lnTo>
                <a:lnTo>
                  <a:pt x="6142646" y="451919"/>
                </a:lnTo>
                <a:lnTo>
                  <a:pt x="5905710" y="451919"/>
                </a:lnTo>
                <a:lnTo>
                  <a:pt x="6131670" y="225960"/>
                </a:lnTo>
                <a:close/>
                <a:moveTo>
                  <a:pt x="5594583" y="0"/>
                </a:moveTo>
                <a:lnTo>
                  <a:pt x="5831520" y="0"/>
                </a:lnTo>
                <a:lnTo>
                  <a:pt x="6057479" y="225960"/>
                </a:lnTo>
                <a:lnTo>
                  <a:pt x="5831520" y="451919"/>
                </a:lnTo>
                <a:lnTo>
                  <a:pt x="5594583" y="451919"/>
                </a:lnTo>
                <a:lnTo>
                  <a:pt x="5820543" y="225960"/>
                </a:lnTo>
                <a:close/>
                <a:moveTo>
                  <a:pt x="4972330" y="0"/>
                </a:moveTo>
                <a:lnTo>
                  <a:pt x="5209267" y="0"/>
                </a:lnTo>
                <a:lnTo>
                  <a:pt x="5435226" y="225960"/>
                </a:lnTo>
                <a:lnTo>
                  <a:pt x="5209267" y="451919"/>
                </a:lnTo>
                <a:lnTo>
                  <a:pt x="4972330" y="451919"/>
                </a:lnTo>
                <a:lnTo>
                  <a:pt x="5198290" y="225960"/>
                </a:lnTo>
                <a:close/>
                <a:moveTo>
                  <a:pt x="4661205" y="0"/>
                </a:moveTo>
                <a:lnTo>
                  <a:pt x="4898142" y="0"/>
                </a:lnTo>
                <a:lnTo>
                  <a:pt x="5124101" y="225960"/>
                </a:lnTo>
                <a:lnTo>
                  <a:pt x="4898142" y="451919"/>
                </a:lnTo>
                <a:lnTo>
                  <a:pt x="4661205" y="451919"/>
                </a:lnTo>
                <a:lnTo>
                  <a:pt x="4887165" y="225960"/>
                </a:lnTo>
                <a:close/>
                <a:moveTo>
                  <a:pt x="4350077" y="0"/>
                </a:moveTo>
                <a:lnTo>
                  <a:pt x="4588912" y="0"/>
                </a:lnTo>
                <a:lnTo>
                  <a:pt x="4814871" y="225960"/>
                </a:lnTo>
                <a:lnTo>
                  <a:pt x="4588912" y="451919"/>
                </a:lnTo>
                <a:lnTo>
                  <a:pt x="4350077" y="451919"/>
                </a:lnTo>
                <a:lnTo>
                  <a:pt x="4576037" y="225960"/>
                </a:lnTo>
                <a:close/>
                <a:moveTo>
                  <a:pt x="4040849" y="0"/>
                </a:moveTo>
                <a:lnTo>
                  <a:pt x="4277786" y="0"/>
                </a:lnTo>
                <a:lnTo>
                  <a:pt x="4503745" y="225960"/>
                </a:lnTo>
                <a:lnTo>
                  <a:pt x="4277786" y="451919"/>
                </a:lnTo>
                <a:lnTo>
                  <a:pt x="4040849" y="451919"/>
                </a:lnTo>
                <a:lnTo>
                  <a:pt x="4266809" y="225960"/>
                </a:lnTo>
                <a:close/>
                <a:moveTo>
                  <a:pt x="3729723" y="0"/>
                </a:moveTo>
                <a:lnTo>
                  <a:pt x="3966659" y="0"/>
                </a:lnTo>
                <a:lnTo>
                  <a:pt x="4192618" y="225960"/>
                </a:lnTo>
                <a:lnTo>
                  <a:pt x="3966659" y="451919"/>
                </a:lnTo>
                <a:lnTo>
                  <a:pt x="3729723" y="451919"/>
                </a:lnTo>
                <a:lnTo>
                  <a:pt x="3955683" y="225960"/>
                </a:lnTo>
                <a:close/>
                <a:moveTo>
                  <a:pt x="3107470" y="0"/>
                </a:moveTo>
                <a:lnTo>
                  <a:pt x="3344405" y="0"/>
                </a:lnTo>
                <a:lnTo>
                  <a:pt x="3570364" y="225960"/>
                </a:lnTo>
                <a:lnTo>
                  <a:pt x="3344405" y="451919"/>
                </a:lnTo>
                <a:lnTo>
                  <a:pt x="3107470" y="451919"/>
                </a:lnTo>
                <a:lnTo>
                  <a:pt x="3333430" y="225960"/>
                </a:lnTo>
                <a:close/>
                <a:moveTo>
                  <a:pt x="2796342" y="0"/>
                </a:moveTo>
                <a:lnTo>
                  <a:pt x="3033277" y="0"/>
                </a:lnTo>
                <a:lnTo>
                  <a:pt x="3259236" y="225960"/>
                </a:lnTo>
                <a:lnTo>
                  <a:pt x="3033277" y="451919"/>
                </a:lnTo>
                <a:lnTo>
                  <a:pt x="2796342" y="451919"/>
                </a:lnTo>
                <a:lnTo>
                  <a:pt x="3022302" y="225960"/>
                </a:lnTo>
                <a:close/>
                <a:moveTo>
                  <a:pt x="2485217" y="0"/>
                </a:moveTo>
                <a:lnTo>
                  <a:pt x="2724051" y="0"/>
                </a:lnTo>
                <a:lnTo>
                  <a:pt x="2950009" y="225960"/>
                </a:lnTo>
                <a:lnTo>
                  <a:pt x="2724051" y="451919"/>
                </a:lnTo>
                <a:lnTo>
                  <a:pt x="2485217" y="451919"/>
                </a:lnTo>
                <a:lnTo>
                  <a:pt x="2711177" y="225960"/>
                </a:lnTo>
                <a:close/>
                <a:moveTo>
                  <a:pt x="2175986" y="0"/>
                </a:moveTo>
                <a:lnTo>
                  <a:pt x="2412921" y="0"/>
                </a:lnTo>
                <a:lnTo>
                  <a:pt x="2638880" y="225960"/>
                </a:lnTo>
                <a:lnTo>
                  <a:pt x="2412921" y="451919"/>
                </a:lnTo>
                <a:lnTo>
                  <a:pt x="2175986" y="451919"/>
                </a:lnTo>
                <a:lnTo>
                  <a:pt x="2401946" y="225960"/>
                </a:lnTo>
                <a:close/>
                <a:moveTo>
                  <a:pt x="1864859" y="0"/>
                </a:moveTo>
                <a:lnTo>
                  <a:pt x="2101795" y="0"/>
                </a:lnTo>
                <a:lnTo>
                  <a:pt x="2327754" y="225960"/>
                </a:lnTo>
                <a:lnTo>
                  <a:pt x="2101795" y="451919"/>
                </a:lnTo>
                <a:lnTo>
                  <a:pt x="1864859" y="451919"/>
                </a:lnTo>
                <a:lnTo>
                  <a:pt x="2090820" y="225960"/>
                </a:lnTo>
                <a:close/>
                <a:moveTo>
                  <a:pt x="1242608" y="0"/>
                </a:moveTo>
                <a:lnTo>
                  <a:pt x="1479545" y="0"/>
                </a:lnTo>
                <a:lnTo>
                  <a:pt x="1705502" y="225960"/>
                </a:lnTo>
                <a:lnTo>
                  <a:pt x="1479545" y="451919"/>
                </a:lnTo>
                <a:lnTo>
                  <a:pt x="1242608" y="451919"/>
                </a:lnTo>
                <a:lnTo>
                  <a:pt x="1468568" y="225960"/>
                </a:lnTo>
                <a:close/>
                <a:moveTo>
                  <a:pt x="931484" y="0"/>
                </a:moveTo>
                <a:lnTo>
                  <a:pt x="1168419" y="0"/>
                </a:lnTo>
                <a:lnTo>
                  <a:pt x="1394378" y="225960"/>
                </a:lnTo>
                <a:lnTo>
                  <a:pt x="1168419" y="451919"/>
                </a:lnTo>
                <a:lnTo>
                  <a:pt x="931484" y="451919"/>
                </a:lnTo>
                <a:lnTo>
                  <a:pt x="1157443" y="225960"/>
                </a:lnTo>
                <a:close/>
                <a:moveTo>
                  <a:pt x="620356" y="0"/>
                </a:moveTo>
                <a:lnTo>
                  <a:pt x="859191" y="0"/>
                </a:lnTo>
                <a:lnTo>
                  <a:pt x="1085150" y="225960"/>
                </a:lnTo>
                <a:lnTo>
                  <a:pt x="859191" y="451919"/>
                </a:lnTo>
                <a:lnTo>
                  <a:pt x="620356" y="451919"/>
                </a:lnTo>
                <a:lnTo>
                  <a:pt x="846316" y="225960"/>
                </a:lnTo>
                <a:close/>
                <a:moveTo>
                  <a:pt x="311129" y="0"/>
                </a:moveTo>
                <a:lnTo>
                  <a:pt x="548066" y="0"/>
                </a:lnTo>
                <a:lnTo>
                  <a:pt x="774025" y="225960"/>
                </a:lnTo>
                <a:lnTo>
                  <a:pt x="548066" y="451919"/>
                </a:lnTo>
                <a:lnTo>
                  <a:pt x="311129" y="451919"/>
                </a:lnTo>
                <a:lnTo>
                  <a:pt x="537090" y="225960"/>
                </a:lnTo>
                <a:close/>
                <a:moveTo>
                  <a:pt x="0" y="0"/>
                </a:moveTo>
                <a:lnTo>
                  <a:pt x="236938" y="0"/>
                </a:lnTo>
                <a:lnTo>
                  <a:pt x="462899" y="225960"/>
                </a:lnTo>
                <a:lnTo>
                  <a:pt x="236938" y="451919"/>
                </a:lnTo>
                <a:lnTo>
                  <a:pt x="0" y="451919"/>
                </a:lnTo>
                <a:lnTo>
                  <a:pt x="225962" y="225960"/>
                </a:lnTo>
                <a:close/>
              </a:path>
            </a:pathLst>
          </a:custGeom>
          <a:solidFill>
            <a:srgbClr val="E4E4E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spcBef>
                <a:spcPts val="0"/>
              </a:spcBef>
              <a:spcAft>
                <a:spcPts val="0"/>
              </a:spcAft>
              <a:defRPr/>
            </a:pPr>
            <a:endParaRPr lang="zh-CN" altLang="en-US" sz="825" strike="noStrike" noProof="1">
              <a:solidFill>
                <a:srgbClr val="4D4D4D"/>
              </a:solidFill>
              <a:latin typeface="微软雅黑" charset="-122"/>
            </a:endParaRPr>
          </a:p>
        </p:txBody>
      </p:sp>
      <p:sp>
        <p:nvSpPr>
          <p:cNvPr id="18" name="MH_Other_2"/>
          <p:cNvSpPr/>
          <p:nvPr>
            <p:custDataLst>
              <p:tags r:id="rId3"/>
            </p:custDataLst>
          </p:nvPr>
        </p:nvSpPr>
        <p:spPr>
          <a:xfrm>
            <a:off x="3838575" y="3209925"/>
            <a:ext cx="620713" cy="64293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1" fmla="*/ 0 w 387548"/>
              <a:gd name="connsiteY0-2" fmla="*/ 127000 h 546348"/>
              <a:gd name="connsiteX1-3" fmla="*/ 142974 w 387548"/>
              <a:gd name="connsiteY1-4" fmla="*/ 0 h 546348"/>
              <a:gd name="connsiteX2-5" fmla="*/ 387548 w 387548"/>
              <a:gd name="connsiteY2-6" fmla="*/ 336674 h 546348"/>
              <a:gd name="connsiteX3-7" fmla="*/ 193774 w 387548"/>
              <a:gd name="connsiteY3-8" fmla="*/ 546348 h 546348"/>
              <a:gd name="connsiteX4-9" fmla="*/ 0 w 387548"/>
              <a:gd name="connsiteY4-10" fmla="*/ 546348 h 546348"/>
              <a:gd name="connsiteX5-11" fmla="*/ 193774 w 387548"/>
              <a:gd name="connsiteY5-12" fmla="*/ 336674 h 546348"/>
              <a:gd name="connsiteX6-13" fmla="*/ 0 w 387548"/>
              <a:gd name="connsiteY6-14" fmla="*/ 127000 h 546348"/>
              <a:gd name="connsiteX0-15" fmla="*/ 0 w 438348"/>
              <a:gd name="connsiteY0-16" fmla="*/ 12700 h 546348"/>
              <a:gd name="connsiteX1-17" fmla="*/ 193774 w 438348"/>
              <a:gd name="connsiteY1-18" fmla="*/ 0 h 546348"/>
              <a:gd name="connsiteX2-19" fmla="*/ 438348 w 438348"/>
              <a:gd name="connsiteY2-20" fmla="*/ 336674 h 546348"/>
              <a:gd name="connsiteX3-21" fmla="*/ 244574 w 438348"/>
              <a:gd name="connsiteY3-22" fmla="*/ 546348 h 546348"/>
              <a:gd name="connsiteX4-23" fmla="*/ 50800 w 438348"/>
              <a:gd name="connsiteY4-24" fmla="*/ 546348 h 546348"/>
              <a:gd name="connsiteX5-25" fmla="*/ 244574 w 438348"/>
              <a:gd name="connsiteY5-26" fmla="*/ 336674 h 546348"/>
              <a:gd name="connsiteX6-27" fmla="*/ 0 w 438348"/>
              <a:gd name="connsiteY6-28" fmla="*/ 12700 h 546348"/>
              <a:gd name="connsiteX0-29" fmla="*/ 0 w 476448"/>
              <a:gd name="connsiteY0-30" fmla="*/ 12700 h 546348"/>
              <a:gd name="connsiteX1-31" fmla="*/ 231874 w 476448"/>
              <a:gd name="connsiteY1-32" fmla="*/ 0 h 546348"/>
              <a:gd name="connsiteX2-33" fmla="*/ 476448 w 476448"/>
              <a:gd name="connsiteY2-34" fmla="*/ 336674 h 546348"/>
              <a:gd name="connsiteX3-35" fmla="*/ 282674 w 476448"/>
              <a:gd name="connsiteY3-36" fmla="*/ 546348 h 546348"/>
              <a:gd name="connsiteX4-37" fmla="*/ 88900 w 476448"/>
              <a:gd name="connsiteY4-38" fmla="*/ 546348 h 546348"/>
              <a:gd name="connsiteX5-39" fmla="*/ 282674 w 476448"/>
              <a:gd name="connsiteY5-40" fmla="*/ 336674 h 546348"/>
              <a:gd name="connsiteX6-41" fmla="*/ 0 w 476448"/>
              <a:gd name="connsiteY6-42" fmla="*/ 12700 h 546348"/>
              <a:gd name="connsiteX0-43" fmla="*/ 0 w 476448"/>
              <a:gd name="connsiteY0-44" fmla="*/ 25400 h 559048"/>
              <a:gd name="connsiteX1-45" fmla="*/ 193774 w 476448"/>
              <a:gd name="connsiteY1-46" fmla="*/ 0 h 559048"/>
              <a:gd name="connsiteX2-47" fmla="*/ 476448 w 476448"/>
              <a:gd name="connsiteY2-48" fmla="*/ 349374 h 559048"/>
              <a:gd name="connsiteX3-49" fmla="*/ 282674 w 476448"/>
              <a:gd name="connsiteY3-50" fmla="*/ 559048 h 559048"/>
              <a:gd name="connsiteX4-51" fmla="*/ 88900 w 476448"/>
              <a:gd name="connsiteY4-52" fmla="*/ 559048 h 559048"/>
              <a:gd name="connsiteX5-53" fmla="*/ 282674 w 476448"/>
              <a:gd name="connsiteY5-54" fmla="*/ 349374 h 559048"/>
              <a:gd name="connsiteX6-55" fmla="*/ 0 w 476448"/>
              <a:gd name="connsiteY6-56" fmla="*/ 25400 h 559048"/>
              <a:gd name="connsiteX0-57" fmla="*/ 0 w 533444"/>
              <a:gd name="connsiteY0-58" fmla="*/ 36768 h 559048"/>
              <a:gd name="connsiteX1-59" fmla="*/ 250770 w 533444"/>
              <a:gd name="connsiteY1-60" fmla="*/ 0 h 559048"/>
              <a:gd name="connsiteX2-61" fmla="*/ 533444 w 533444"/>
              <a:gd name="connsiteY2-62" fmla="*/ 349374 h 559048"/>
              <a:gd name="connsiteX3-63" fmla="*/ 339670 w 533444"/>
              <a:gd name="connsiteY3-64" fmla="*/ 559048 h 559048"/>
              <a:gd name="connsiteX4-65" fmla="*/ 145896 w 533444"/>
              <a:gd name="connsiteY4-66" fmla="*/ 559048 h 559048"/>
              <a:gd name="connsiteX5-67" fmla="*/ 339670 w 533444"/>
              <a:gd name="connsiteY5-68" fmla="*/ 349374 h 559048"/>
              <a:gd name="connsiteX6-69" fmla="*/ 0 w 533444"/>
              <a:gd name="connsiteY6-70" fmla="*/ 36768 h 559048"/>
              <a:gd name="connsiteX0-71" fmla="*/ 0 w 533444"/>
              <a:gd name="connsiteY0-72" fmla="*/ 14034 h 536314"/>
              <a:gd name="connsiteX1-73" fmla="*/ 182374 w 533444"/>
              <a:gd name="connsiteY1-74" fmla="*/ 0 h 536314"/>
              <a:gd name="connsiteX2-75" fmla="*/ 533444 w 533444"/>
              <a:gd name="connsiteY2-76" fmla="*/ 326640 h 536314"/>
              <a:gd name="connsiteX3-77" fmla="*/ 339670 w 533444"/>
              <a:gd name="connsiteY3-78" fmla="*/ 536314 h 536314"/>
              <a:gd name="connsiteX4-79" fmla="*/ 145896 w 533444"/>
              <a:gd name="connsiteY4-80" fmla="*/ 536314 h 536314"/>
              <a:gd name="connsiteX5-81" fmla="*/ 339670 w 533444"/>
              <a:gd name="connsiteY5-82" fmla="*/ 326640 h 536314"/>
              <a:gd name="connsiteX6-83" fmla="*/ 0 w 533444"/>
              <a:gd name="connsiteY6-84" fmla="*/ 14034 h 536314"/>
              <a:gd name="connsiteX0-85" fmla="*/ 0 w 533444"/>
              <a:gd name="connsiteY0-86" fmla="*/ 14034 h 536314"/>
              <a:gd name="connsiteX1-87" fmla="*/ 182374 w 533444"/>
              <a:gd name="connsiteY1-88" fmla="*/ 0 h 536314"/>
              <a:gd name="connsiteX2-89" fmla="*/ 533444 w 533444"/>
              <a:gd name="connsiteY2-90" fmla="*/ 326640 h 536314"/>
              <a:gd name="connsiteX3-91" fmla="*/ 339670 w 533444"/>
              <a:gd name="connsiteY3-92" fmla="*/ 536314 h 536314"/>
              <a:gd name="connsiteX4-93" fmla="*/ 145896 w 533444"/>
              <a:gd name="connsiteY4-94" fmla="*/ 536314 h 536314"/>
              <a:gd name="connsiteX5-95" fmla="*/ 326193 w 533444"/>
              <a:gd name="connsiteY5-96" fmla="*/ 340081 h 536314"/>
              <a:gd name="connsiteX6-97" fmla="*/ 0 w 533444"/>
              <a:gd name="connsiteY6-98" fmla="*/ 14034 h 536314"/>
              <a:gd name="connsiteX0-99" fmla="*/ 0 w 525358"/>
              <a:gd name="connsiteY0-100" fmla="*/ 14034 h 536314"/>
              <a:gd name="connsiteX1-101" fmla="*/ 182374 w 525358"/>
              <a:gd name="connsiteY1-102" fmla="*/ 0 h 536314"/>
              <a:gd name="connsiteX2-103" fmla="*/ 525358 w 525358"/>
              <a:gd name="connsiteY2-104" fmla="*/ 342768 h 536314"/>
              <a:gd name="connsiteX3-105" fmla="*/ 339670 w 525358"/>
              <a:gd name="connsiteY3-106" fmla="*/ 536314 h 536314"/>
              <a:gd name="connsiteX4-107" fmla="*/ 145896 w 525358"/>
              <a:gd name="connsiteY4-108" fmla="*/ 536314 h 536314"/>
              <a:gd name="connsiteX5-109" fmla="*/ 326193 w 525358"/>
              <a:gd name="connsiteY5-110" fmla="*/ 340081 h 536314"/>
              <a:gd name="connsiteX6-111" fmla="*/ 0 w 525358"/>
              <a:gd name="connsiteY6-112" fmla="*/ 14034 h 536314"/>
              <a:gd name="connsiteX0-113" fmla="*/ 0 w 525358"/>
              <a:gd name="connsiteY0-114" fmla="*/ 14034 h 536314"/>
              <a:gd name="connsiteX1-115" fmla="*/ 174287 w 525358"/>
              <a:gd name="connsiteY1-116" fmla="*/ 0 h 536314"/>
              <a:gd name="connsiteX2-117" fmla="*/ 525358 w 525358"/>
              <a:gd name="connsiteY2-118" fmla="*/ 342768 h 536314"/>
              <a:gd name="connsiteX3-119" fmla="*/ 339670 w 525358"/>
              <a:gd name="connsiteY3-120" fmla="*/ 536314 h 536314"/>
              <a:gd name="connsiteX4-121" fmla="*/ 145896 w 525358"/>
              <a:gd name="connsiteY4-122" fmla="*/ 536314 h 536314"/>
              <a:gd name="connsiteX5-123" fmla="*/ 326193 w 525358"/>
              <a:gd name="connsiteY5-124" fmla="*/ 340081 h 536314"/>
              <a:gd name="connsiteX6-125" fmla="*/ 0 w 525358"/>
              <a:gd name="connsiteY6-126" fmla="*/ 14034 h 536314"/>
              <a:gd name="connsiteX0-127" fmla="*/ 0 w 519968"/>
              <a:gd name="connsiteY0-128" fmla="*/ 14034 h 536314"/>
              <a:gd name="connsiteX1-129" fmla="*/ 174287 w 519968"/>
              <a:gd name="connsiteY1-130" fmla="*/ 0 h 536314"/>
              <a:gd name="connsiteX2-131" fmla="*/ 519968 w 519968"/>
              <a:gd name="connsiteY2-132" fmla="*/ 342768 h 536314"/>
              <a:gd name="connsiteX3-133" fmla="*/ 339670 w 519968"/>
              <a:gd name="connsiteY3-134" fmla="*/ 536314 h 536314"/>
              <a:gd name="connsiteX4-135" fmla="*/ 145896 w 519968"/>
              <a:gd name="connsiteY4-136" fmla="*/ 536314 h 536314"/>
              <a:gd name="connsiteX5-137" fmla="*/ 326193 w 519968"/>
              <a:gd name="connsiteY5-138" fmla="*/ 340081 h 536314"/>
              <a:gd name="connsiteX6-139" fmla="*/ 0 w 519968"/>
              <a:gd name="connsiteY6-140" fmla="*/ 14034 h 536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20000"/>
              </a:lnSpc>
              <a:spcBef>
                <a:spcPts val="0"/>
              </a:spcBef>
              <a:spcAft>
                <a:spcPts val="0"/>
              </a:spcAft>
              <a:defRPr/>
            </a:pPr>
            <a:endParaRPr lang="zh-CN" altLang="en-US" sz="900" b="1" strike="noStrike" noProof="1">
              <a:latin typeface="微软雅黑" charset="-122"/>
            </a:endParaRPr>
          </a:p>
        </p:txBody>
      </p:sp>
      <p:sp>
        <p:nvSpPr>
          <p:cNvPr id="19" name="MH_Other_3"/>
          <p:cNvSpPr/>
          <p:nvPr>
            <p:custDataLst>
              <p:tags r:id="rId4"/>
            </p:custDataLst>
          </p:nvPr>
        </p:nvSpPr>
        <p:spPr>
          <a:xfrm>
            <a:off x="5705475" y="3209925"/>
            <a:ext cx="620713" cy="64293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1" fmla="*/ 0 w 387548"/>
              <a:gd name="connsiteY0-2" fmla="*/ 127000 h 546348"/>
              <a:gd name="connsiteX1-3" fmla="*/ 142974 w 387548"/>
              <a:gd name="connsiteY1-4" fmla="*/ 0 h 546348"/>
              <a:gd name="connsiteX2-5" fmla="*/ 387548 w 387548"/>
              <a:gd name="connsiteY2-6" fmla="*/ 336674 h 546348"/>
              <a:gd name="connsiteX3-7" fmla="*/ 193774 w 387548"/>
              <a:gd name="connsiteY3-8" fmla="*/ 546348 h 546348"/>
              <a:gd name="connsiteX4-9" fmla="*/ 0 w 387548"/>
              <a:gd name="connsiteY4-10" fmla="*/ 546348 h 546348"/>
              <a:gd name="connsiteX5-11" fmla="*/ 193774 w 387548"/>
              <a:gd name="connsiteY5-12" fmla="*/ 336674 h 546348"/>
              <a:gd name="connsiteX6-13" fmla="*/ 0 w 387548"/>
              <a:gd name="connsiteY6-14" fmla="*/ 127000 h 546348"/>
              <a:gd name="connsiteX0-15" fmla="*/ 0 w 438348"/>
              <a:gd name="connsiteY0-16" fmla="*/ 12700 h 546348"/>
              <a:gd name="connsiteX1-17" fmla="*/ 193774 w 438348"/>
              <a:gd name="connsiteY1-18" fmla="*/ 0 h 546348"/>
              <a:gd name="connsiteX2-19" fmla="*/ 438348 w 438348"/>
              <a:gd name="connsiteY2-20" fmla="*/ 336674 h 546348"/>
              <a:gd name="connsiteX3-21" fmla="*/ 244574 w 438348"/>
              <a:gd name="connsiteY3-22" fmla="*/ 546348 h 546348"/>
              <a:gd name="connsiteX4-23" fmla="*/ 50800 w 438348"/>
              <a:gd name="connsiteY4-24" fmla="*/ 546348 h 546348"/>
              <a:gd name="connsiteX5-25" fmla="*/ 244574 w 438348"/>
              <a:gd name="connsiteY5-26" fmla="*/ 336674 h 546348"/>
              <a:gd name="connsiteX6-27" fmla="*/ 0 w 438348"/>
              <a:gd name="connsiteY6-28" fmla="*/ 12700 h 546348"/>
              <a:gd name="connsiteX0-29" fmla="*/ 0 w 476448"/>
              <a:gd name="connsiteY0-30" fmla="*/ 12700 h 546348"/>
              <a:gd name="connsiteX1-31" fmla="*/ 231874 w 476448"/>
              <a:gd name="connsiteY1-32" fmla="*/ 0 h 546348"/>
              <a:gd name="connsiteX2-33" fmla="*/ 476448 w 476448"/>
              <a:gd name="connsiteY2-34" fmla="*/ 336674 h 546348"/>
              <a:gd name="connsiteX3-35" fmla="*/ 282674 w 476448"/>
              <a:gd name="connsiteY3-36" fmla="*/ 546348 h 546348"/>
              <a:gd name="connsiteX4-37" fmla="*/ 88900 w 476448"/>
              <a:gd name="connsiteY4-38" fmla="*/ 546348 h 546348"/>
              <a:gd name="connsiteX5-39" fmla="*/ 282674 w 476448"/>
              <a:gd name="connsiteY5-40" fmla="*/ 336674 h 546348"/>
              <a:gd name="connsiteX6-41" fmla="*/ 0 w 476448"/>
              <a:gd name="connsiteY6-42" fmla="*/ 12700 h 546348"/>
              <a:gd name="connsiteX0-43" fmla="*/ 0 w 476448"/>
              <a:gd name="connsiteY0-44" fmla="*/ 25400 h 559048"/>
              <a:gd name="connsiteX1-45" fmla="*/ 193774 w 476448"/>
              <a:gd name="connsiteY1-46" fmla="*/ 0 h 559048"/>
              <a:gd name="connsiteX2-47" fmla="*/ 476448 w 476448"/>
              <a:gd name="connsiteY2-48" fmla="*/ 349374 h 559048"/>
              <a:gd name="connsiteX3-49" fmla="*/ 282674 w 476448"/>
              <a:gd name="connsiteY3-50" fmla="*/ 559048 h 559048"/>
              <a:gd name="connsiteX4-51" fmla="*/ 88900 w 476448"/>
              <a:gd name="connsiteY4-52" fmla="*/ 559048 h 559048"/>
              <a:gd name="connsiteX5-53" fmla="*/ 282674 w 476448"/>
              <a:gd name="connsiteY5-54" fmla="*/ 349374 h 559048"/>
              <a:gd name="connsiteX6-55" fmla="*/ 0 w 476448"/>
              <a:gd name="connsiteY6-56" fmla="*/ 25400 h 559048"/>
              <a:gd name="connsiteX0-57" fmla="*/ 0 w 533444"/>
              <a:gd name="connsiteY0-58" fmla="*/ 36768 h 559048"/>
              <a:gd name="connsiteX1-59" fmla="*/ 250770 w 533444"/>
              <a:gd name="connsiteY1-60" fmla="*/ 0 h 559048"/>
              <a:gd name="connsiteX2-61" fmla="*/ 533444 w 533444"/>
              <a:gd name="connsiteY2-62" fmla="*/ 349374 h 559048"/>
              <a:gd name="connsiteX3-63" fmla="*/ 339670 w 533444"/>
              <a:gd name="connsiteY3-64" fmla="*/ 559048 h 559048"/>
              <a:gd name="connsiteX4-65" fmla="*/ 145896 w 533444"/>
              <a:gd name="connsiteY4-66" fmla="*/ 559048 h 559048"/>
              <a:gd name="connsiteX5-67" fmla="*/ 339670 w 533444"/>
              <a:gd name="connsiteY5-68" fmla="*/ 349374 h 559048"/>
              <a:gd name="connsiteX6-69" fmla="*/ 0 w 533444"/>
              <a:gd name="connsiteY6-70" fmla="*/ 36768 h 559048"/>
              <a:gd name="connsiteX0-71" fmla="*/ 0 w 533444"/>
              <a:gd name="connsiteY0-72" fmla="*/ 14034 h 536314"/>
              <a:gd name="connsiteX1-73" fmla="*/ 182374 w 533444"/>
              <a:gd name="connsiteY1-74" fmla="*/ 0 h 536314"/>
              <a:gd name="connsiteX2-75" fmla="*/ 533444 w 533444"/>
              <a:gd name="connsiteY2-76" fmla="*/ 326640 h 536314"/>
              <a:gd name="connsiteX3-77" fmla="*/ 339670 w 533444"/>
              <a:gd name="connsiteY3-78" fmla="*/ 536314 h 536314"/>
              <a:gd name="connsiteX4-79" fmla="*/ 145896 w 533444"/>
              <a:gd name="connsiteY4-80" fmla="*/ 536314 h 536314"/>
              <a:gd name="connsiteX5-81" fmla="*/ 339670 w 533444"/>
              <a:gd name="connsiteY5-82" fmla="*/ 326640 h 536314"/>
              <a:gd name="connsiteX6-83" fmla="*/ 0 w 533444"/>
              <a:gd name="connsiteY6-84" fmla="*/ 14034 h 536314"/>
              <a:gd name="connsiteX0-85" fmla="*/ 0 w 533444"/>
              <a:gd name="connsiteY0-86" fmla="*/ 14034 h 536314"/>
              <a:gd name="connsiteX1-87" fmla="*/ 182374 w 533444"/>
              <a:gd name="connsiteY1-88" fmla="*/ 0 h 536314"/>
              <a:gd name="connsiteX2-89" fmla="*/ 533444 w 533444"/>
              <a:gd name="connsiteY2-90" fmla="*/ 326640 h 536314"/>
              <a:gd name="connsiteX3-91" fmla="*/ 339670 w 533444"/>
              <a:gd name="connsiteY3-92" fmla="*/ 536314 h 536314"/>
              <a:gd name="connsiteX4-93" fmla="*/ 145896 w 533444"/>
              <a:gd name="connsiteY4-94" fmla="*/ 536314 h 536314"/>
              <a:gd name="connsiteX5-95" fmla="*/ 326193 w 533444"/>
              <a:gd name="connsiteY5-96" fmla="*/ 340081 h 536314"/>
              <a:gd name="connsiteX6-97" fmla="*/ 0 w 533444"/>
              <a:gd name="connsiteY6-98" fmla="*/ 14034 h 536314"/>
              <a:gd name="connsiteX0-99" fmla="*/ 0 w 525358"/>
              <a:gd name="connsiteY0-100" fmla="*/ 14034 h 536314"/>
              <a:gd name="connsiteX1-101" fmla="*/ 182374 w 525358"/>
              <a:gd name="connsiteY1-102" fmla="*/ 0 h 536314"/>
              <a:gd name="connsiteX2-103" fmla="*/ 525358 w 525358"/>
              <a:gd name="connsiteY2-104" fmla="*/ 342768 h 536314"/>
              <a:gd name="connsiteX3-105" fmla="*/ 339670 w 525358"/>
              <a:gd name="connsiteY3-106" fmla="*/ 536314 h 536314"/>
              <a:gd name="connsiteX4-107" fmla="*/ 145896 w 525358"/>
              <a:gd name="connsiteY4-108" fmla="*/ 536314 h 536314"/>
              <a:gd name="connsiteX5-109" fmla="*/ 326193 w 525358"/>
              <a:gd name="connsiteY5-110" fmla="*/ 340081 h 536314"/>
              <a:gd name="connsiteX6-111" fmla="*/ 0 w 525358"/>
              <a:gd name="connsiteY6-112" fmla="*/ 14034 h 536314"/>
              <a:gd name="connsiteX0-113" fmla="*/ 0 w 525358"/>
              <a:gd name="connsiteY0-114" fmla="*/ 14034 h 536314"/>
              <a:gd name="connsiteX1-115" fmla="*/ 174287 w 525358"/>
              <a:gd name="connsiteY1-116" fmla="*/ 0 h 536314"/>
              <a:gd name="connsiteX2-117" fmla="*/ 525358 w 525358"/>
              <a:gd name="connsiteY2-118" fmla="*/ 342768 h 536314"/>
              <a:gd name="connsiteX3-119" fmla="*/ 339670 w 525358"/>
              <a:gd name="connsiteY3-120" fmla="*/ 536314 h 536314"/>
              <a:gd name="connsiteX4-121" fmla="*/ 145896 w 525358"/>
              <a:gd name="connsiteY4-122" fmla="*/ 536314 h 536314"/>
              <a:gd name="connsiteX5-123" fmla="*/ 326193 w 525358"/>
              <a:gd name="connsiteY5-124" fmla="*/ 340081 h 536314"/>
              <a:gd name="connsiteX6-125" fmla="*/ 0 w 525358"/>
              <a:gd name="connsiteY6-126" fmla="*/ 14034 h 536314"/>
              <a:gd name="connsiteX0-127" fmla="*/ 0 w 519968"/>
              <a:gd name="connsiteY0-128" fmla="*/ 14034 h 536314"/>
              <a:gd name="connsiteX1-129" fmla="*/ 174287 w 519968"/>
              <a:gd name="connsiteY1-130" fmla="*/ 0 h 536314"/>
              <a:gd name="connsiteX2-131" fmla="*/ 519968 w 519968"/>
              <a:gd name="connsiteY2-132" fmla="*/ 342768 h 536314"/>
              <a:gd name="connsiteX3-133" fmla="*/ 339670 w 519968"/>
              <a:gd name="connsiteY3-134" fmla="*/ 536314 h 536314"/>
              <a:gd name="connsiteX4-135" fmla="*/ 145896 w 519968"/>
              <a:gd name="connsiteY4-136" fmla="*/ 536314 h 536314"/>
              <a:gd name="connsiteX5-137" fmla="*/ 326193 w 519968"/>
              <a:gd name="connsiteY5-138" fmla="*/ 340081 h 536314"/>
              <a:gd name="connsiteX6-139" fmla="*/ 0 w 519968"/>
              <a:gd name="connsiteY6-140" fmla="*/ 14034 h 536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20000"/>
              </a:lnSpc>
              <a:spcBef>
                <a:spcPts val="0"/>
              </a:spcBef>
              <a:spcAft>
                <a:spcPts val="0"/>
              </a:spcAft>
              <a:defRPr/>
            </a:pPr>
            <a:endParaRPr lang="zh-CN" altLang="en-US" sz="900" b="1" strike="noStrike" noProof="1">
              <a:latin typeface="微软雅黑" charset="-122"/>
            </a:endParaRPr>
          </a:p>
        </p:txBody>
      </p:sp>
      <p:sp>
        <p:nvSpPr>
          <p:cNvPr id="20" name="MH_Other_4"/>
          <p:cNvSpPr/>
          <p:nvPr>
            <p:custDataLst>
              <p:tags r:id="rId5"/>
            </p:custDataLst>
          </p:nvPr>
        </p:nvSpPr>
        <p:spPr>
          <a:xfrm>
            <a:off x="7567613" y="3209925"/>
            <a:ext cx="620713" cy="642938"/>
          </a:xfrm>
          <a:custGeom>
            <a:avLst/>
            <a:gdLst>
              <a:gd name="connsiteX0" fmla="*/ 0 w 387548"/>
              <a:gd name="connsiteY0" fmla="*/ 0 h 419348"/>
              <a:gd name="connsiteX1" fmla="*/ 193774 w 387548"/>
              <a:gd name="connsiteY1" fmla="*/ 0 h 419348"/>
              <a:gd name="connsiteX2" fmla="*/ 387548 w 387548"/>
              <a:gd name="connsiteY2" fmla="*/ 209674 h 419348"/>
              <a:gd name="connsiteX3" fmla="*/ 193774 w 387548"/>
              <a:gd name="connsiteY3" fmla="*/ 419348 h 419348"/>
              <a:gd name="connsiteX4" fmla="*/ 0 w 387548"/>
              <a:gd name="connsiteY4" fmla="*/ 419348 h 419348"/>
              <a:gd name="connsiteX5" fmla="*/ 193774 w 387548"/>
              <a:gd name="connsiteY5" fmla="*/ 209674 h 419348"/>
              <a:gd name="connsiteX6" fmla="*/ 0 w 387548"/>
              <a:gd name="connsiteY6" fmla="*/ 0 h 419348"/>
              <a:gd name="connsiteX0-1" fmla="*/ 0 w 387548"/>
              <a:gd name="connsiteY0-2" fmla="*/ 127000 h 546348"/>
              <a:gd name="connsiteX1-3" fmla="*/ 142974 w 387548"/>
              <a:gd name="connsiteY1-4" fmla="*/ 0 h 546348"/>
              <a:gd name="connsiteX2-5" fmla="*/ 387548 w 387548"/>
              <a:gd name="connsiteY2-6" fmla="*/ 336674 h 546348"/>
              <a:gd name="connsiteX3-7" fmla="*/ 193774 w 387548"/>
              <a:gd name="connsiteY3-8" fmla="*/ 546348 h 546348"/>
              <a:gd name="connsiteX4-9" fmla="*/ 0 w 387548"/>
              <a:gd name="connsiteY4-10" fmla="*/ 546348 h 546348"/>
              <a:gd name="connsiteX5-11" fmla="*/ 193774 w 387548"/>
              <a:gd name="connsiteY5-12" fmla="*/ 336674 h 546348"/>
              <a:gd name="connsiteX6-13" fmla="*/ 0 w 387548"/>
              <a:gd name="connsiteY6-14" fmla="*/ 127000 h 546348"/>
              <a:gd name="connsiteX0-15" fmla="*/ 0 w 438348"/>
              <a:gd name="connsiteY0-16" fmla="*/ 12700 h 546348"/>
              <a:gd name="connsiteX1-17" fmla="*/ 193774 w 438348"/>
              <a:gd name="connsiteY1-18" fmla="*/ 0 h 546348"/>
              <a:gd name="connsiteX2-19" fmla="*/ 438348 w 438348"/>
              <a:gd name="connsiteY2-20" fmla="*/ 336674 h 546348"/>
              <a:gd name="connsiteX3-21" fmla="*/ 244574 w 438348"/>
              <a:gd name="connsiteY3-22" fmla="*/ 546348 h 546348"/>
              <a:gd name="connsiteX4-23" fmla="*/ 50800 w 438348"/>
              <a:gd name="connsiteY4-24" fmla="*/ 546348 h 546348"/>
              <a:gd name="connsiteX5-25" fmla="*/ 244574 w 438348"/>
              <a:gd name="connsiteY5-26" fmla="*/ 336674 h 546348"/>
              <a:gd name="connsiteX6-27" fmla="*/ 0 w 438348"/>
              <a:gd name="connsiteY6-28" fmla="*/ 12700 h 546348"/>
              <a:gd name="connsiteX0-29" fmla="*/ 0 w 476448"/>
              <a:gd name="connsiteY0-30" fmla="*/ 12700 h 546348"/>
              <a:gd name="connsiteX1-31" fmla="*/ 231874 w 476448"/>
              <a:gd name="connsiteY1-32" fmla="*/ 0 h 546348"/>
              <a:gd name="connsiteX2-33" fmla="*/ 476448 w 476448"/>
              <a:gd name="connsiteY2-34" fmla="*/ 336674 h 546348"/>
              <a:gd name="connsiteX3-35" fmla="*/ 282674 w 476448"/>
              <a:gd name="connsiteY3-36" fmla="*/ 546348 h 546348"/>
              <a:gd name="connsiteX4-37" fmla="*/ 88900 w 476448"/>
              <a:gd name="connsiteY4-38" fmla="*/ 546348 h 546348"/>
              <a:gd name="connsiteX5-39" fmla="*/ 282674 w 476448"/>
              <a:gd name="connsiteY5-40" fmla="*/ 336674 h 546348"/>
              <a:gd name="connsiteX6-41" fmla="*/ 0 w 476448"/>
              <a:gd name="connsiteY6-42" fmla="*/ 12700 h 546348"/>
              <a:gd name="connsiteX0-43" fmla="*/ 0 w 476448"/>
              <a:gd name="connsiteY0-44" fmla="*/ 25400 h 559048"/>
              <a:gd name="connsiteX1-45" fmla="*/ 193774 w 476448"/>
              <a:gd name="connsiteY1-46" fmla="*/ 0 h 559048"/>
              <a:gd name="connsiteX2-47" fmla="*/ 476448 w 476448"/>
              <a:gd name="connsiteY2-48" fmla="*/ 349374 h 559048"/>
              <a:gd name="connsiteX3-49" fmla="*/ 282674 w 476448"/>
              <a:gd name="connsiteY3-50" fmla="*/ 559048 h 559048"/>
              <a:gd name="connsiteX4-51" fmla="*/ 88900 w 476448"/>
              <a:gd name="connsiteY4-52" fmla="*/ 559048 h 559048"/>
              <a:gd name="connsiteX5-53" fmla="*/ 282674 w 476448"/>
              <a:gd name="connsiteY5-54" fmla="*/ 349374 h 559048"/>
              <a:gd name="connsiteX6-55" fmla="*/ 0 w 476448"/>
              <a:gd name="connsiteY6-56" fmla="*/ 25400 h 559048"/>
              <a:gd name="connsiteX0-57" fmla="*/ 0 w 533444"/>
              <a:gd name="connsiteY0-58" fmla="*/ 36768 h 559048"/>
              <a:gd name="connsiteX1-59" fmla="*/ 250770 w 533444"/>
              <a:gd name="connsiteY1-60" fmla="*/ 0 h 559048"/>
              <a:gd name="connsiteX2-61" fmla="*/ 533444 w 533444"/>
              <a:gd name="connsiteY2-62" fmla="*/ 349374 h 559048"/>
              <a:gd name="connsiteX3-63" fmla="*/ 339670 w 533444"/>
              <a:gd name="connsiteY3-64" fmla="*/ 559048 h 559048"/>
              <a:gd name="connsiteX4-65" fmla="*/ 145896 w 533444"/>
              <a:gd name="connsiteY4-66" fmla="*/ 559048 h 559048"/>
              <a:gd name="connsiteX5-67" fmla="*/ 339670 w 533444"/>
              <a:gd name="connsiteY5-68" fmla="*/ 349374 h 559048"/>
              <a:gd name="connsiteX6-69" fmla="*/ 0 w 533444"/>
              <a:gd name="connsiteY6-70" fmla="*/ 36768 h 559048"/>
              <a:gd name="connsiteX0-71" fmla="*/ 0 w 533444"/>
              <a:gd name="connsiteY0-72" fmla="*/ 14034 h 536314"/>
              <a:gd name="connsiteX1-73" fmla="*/ 182374 w 533444"/>
              <a:gd name="connsiteY1-74" fmla="*/ 0 h 536314"/>
              <a:gd name="connsiteX2-75" fmla="*/ 533444 w 533444"/>
              <a:gd name="connsiteY2-76" fmla="*/ 326640 h 536314"/>
              <a:gd name="connsiteX3-77" fmla="*/ 339670 w 533444"/>
              <a:gd name="connsiteY3-78" fmla="*/ 536314 h 536314"/>
              <a:gd name="connsiteX4-79" fmla="*/ 145896 w 533444"/>
              <a:gd name="connsiteY4-80" fmla="*/ 536314 h 536314"/>
              <a:gd name="connsiteX5-81" fmla="*/ 339670 w 533444"/>
              <a:gd name="connsiteY5-82" fmla="*/ 326640 h 536314"/>
              <a:gd name="connsiteX6-83" fmla="*/ 0 w 533444"/>
              <a:gd name="connsiteY6-84" fmla="*/ 14034 h 536314"/>
              <a:gd name="connsiteX0-85" fmla="*/ 0 w 533444"/>
              <a:gd name="connsiteY0-86" fmla="*/ 14034 h 536314"/>
              <a:gd name="connsiteX1-87" fmla="*/ 182374 w 533444"/>
              <a:gd name="connsiteY1-88" fmla="*/ 0 h 536314"/>
              <a:gd name="connsiteX2-89" fmla="*/ 533444 w 533444"/>
              <a:gd name="connsiteY2-90" fmla="*/ 326640 h 536314"/>
              <a:gd name="connsiteX3-91" fmla="*/ 339670 w 533444"/>
              <a:gd name="connsiteY3-92" fmla="*/ 536314 h 536314"/>
              <a:gd name="connsiteX4-93" fmla="*/ 145896 w 533444"/>
              <a:gd name="connsiteY4-94" fmla="*/ 536314 h 536314"/>
              <a:gd name="connsiteX5-95" fmla="*/ 326193 w 533444"/>
              <a:gd name="connsiteY5-96" fmla="*/ 340081 h 536314"/>
              <a:gd name="connsiteX6-97" fmla="*/ 0 w 533444"/>
              <a:gd name="connsiteY6-98" fmla="*/ 14034 h 536314"/>
              <a:gd name="connsiteX0-99" fmla="*/ 0 w 525358"/>
              <a:gd name="connsiteY0-100" fmla="*/ 14034 h 536314"/>
              <a:gd name="connsiteX1-101" fmla="*/ 182374 w 525358"/>
              <a:gd name="connsiteY1-102" fmla="*/ 0 h 536314"/>
              <a:gd name="connsiteX2-103" fmla="*/ 525358 w 525358"/>
              <a:gd name="connsiteY2-104" fmla="*/ 342768 h 536314"/>
              <a:gd name="connsiteX3-105" fmla="*/ 339670 w 525358"/>
              <a:gd name="connsiteY3-106" fmla="*/ 536314 h 536314"/>
              <a:gd name="connsiteX4-107" fmla="*/ 145896 w 525358"/>
              <a:gd name="connsiteY4-108" fmla="*/ 536314 h 536314"/>
              <a:gd name="connsiteX5-109" fmla="*/ 326193 w 525358"/>
              <a:gd name="connsiteY5-110" fmla="*/ 340081 h 536314"/>
              <a:gd name="connsiteX6-111" fmla="*/ 0 w 525358"/>
              <a:gd name="connsiteY6-112" fmla="*/ 14034 h 536314"/>
              <a:gd name="connsiteX0-113" fmla="*/ 0 w 525358"/>
              <a:gd name="connsiteY0-114" fmla="*/ 14034 h 536314"/>
              <a:gd name="connsiteX1-115" fmla="*/ 174287 w 525358"/>
              <a:gd name="connsiteY1-116" fmla="*/ 0 h 536314"/>
              <a:gd name="connsiteX2-117" fmla="*/ 525358 w 525358"/>
              <a:gd name="connsiteY2-118" fmla="*/ 342768 h 536314"/>
              <a:gd name="connsiteX3-119" fmla="*/ 339670 w 525358"/>
              <a:gd name="connsiteY3-120" fmla="*/ 536314 h 536314"/>
              <a:gd name="connsiteX4-121" fmla="*/ 145896 w 525358"/>
              <a:gd name="connsiteY4-122" fmla="*/ 536314 h 536314"/>
              <a:gd name="connsiteX5-123" fmla="*/ 326193 w 525358"/>
              <a:gd name="connsiteY5-124" fmla="*/ 340081 h 536314"/>
              <a:gd name="connsiteX6-125" fmla="*/ 0 w 525358"/>
              <a:gd name="connsiteY6-126" fmla="*/ 14034 h 536314"/>
              <a:gd name="connsiteX0-127" fmla="*/ 0 w 519968"/>
              <a:gd name="connsiteY0-128" fmla="*/ 14034 h 536314"/>
              <a:gd name="connsiteX1-129" fmla="*/ 174287 w 519968"/>
              <a:gd name="connsiteY1-130" fmla="*/ 0 h 536314"/>
              <a:gd name="connsiteX2-131" fmla="*/ 519968 w 519968"/>
              <a:gd name="connsiteY2-132" fmla="*/ 342768 h 536314"/>
              <a:gd name="connsiteX3-133" fmla="*/ 339670 w 519968"/>
              <a:gd name="connsiteY3-134" fmla="*/ 536314 h 536314"/>
              <a:gd name="connsiteX4-135" fmla="*/ 145896 w 519968"/>
              <a:gd name="connsiteY4-136" fmla="*/ 536314 h 536314"/>
              <a:gd name="connsiteX5-137" fmla="*/ 326193 w 519968"/>
              <a:gd name="connsiteY5-138" fmla="*/ 340081 h 536314"/>
              <a:gd name="connsiteX6-139" fmla="*/ 0 w 519968"/>
              <a:gd name="connsiteY6-140" fmla="*/ 14034 h 5363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19968" h="536314">
                <a:moveTo>
                  <a:pt x="0" y="14034"/>
                </a:moveTo>
                <a:lnTo>
                  <a:pt x="174287" y="0"/>
                </a:lnTo>
                <a:lnTo>
                  <a:pt x="519968" y="342768"/>
                </a:lnTo>
                <a:lnTo>
                  <a:pt x="339670" y="536314"/>
                </a:lnTo>
                <a:lnTo>
                  <a:pt x="145896" y="536314"/>
                </a:lnTo>
                <a:lnTo>
                  <a:pt x="326193" y="340081"/>
                </a:lnTo>
                <a:lnTo>
                  <a:pt x="0" y="14034"/>
                </a:ln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lnSpc>
                <a:spcPct val="120000"/>
              </a:lnSpc>
              <a:spcBef>
                <a:spcPts val="0"/>
              </a:spcBef>
              <a:spcAft>
                <a:spcPts val="0"/>
              </a:spcAft>
              <a:defRPr/>
            </a:pPr>
            <a:endParaRPr lang="zh-CN" altLang="en-US" sz="900" b="1" strike="noStrike" noProof="1">
              <a:latin typeface="微软雅黑" charset="-122"/>
            </a:endParaRPr>
          </a:p>
        </p:txBody>
      </p:sp>
      <p:sp>
        <p:nvSpPr>
          <p:cNvPr id="20487" name="MH_SubTitle_4"/>
          <p:cNvSpPr txBox="1"/>
          <p:nvPr>
            <p:custDataLst>
              <p:tags r:id="rId6"/>
            </p:custDataLst>
          </p:nvPr>
        </p:nvSpPr>
        <p:spPr>
          <a:xfrm>
            <a:off x="8186738" y="2692400"/>
            <a:ext cx="1408112" cy="688975"/>
          </a:xfrm>
          <a:prstGeom prst="rect">
            <a:avLst/>
          </a:prstGeom>
          <a:noFill/>
          <a:ln w="9525">
            <a:noFill/>
          </a:ln>
        </p:spPr>
        <p:txBody>
          <a:bodyPr tIns="0" bIns="0" anchor="ctr"/>
          <a:p>
            <a:pPr algn="ctr">
              <a:lnSpc>
                <a:spcPct val="150000"/>
              </a:lnSpc>
            </a:pPr>
            <a:r>
              <a:rPr lang="en-US" altLang="zh-CN" sz="2000" b="1">
                <a:latin typeface="微软雅黑" charset="-122"/>
                <a:ea typeface="微软雅黑" charset="-122"/>
              </a:rPr>
              <a:t>LOREM</a:t>
            </a:r>
            <a:endParaRPr lang="zh-CN" altLang="en-US" sz="2000" b="1">
              <a:latin typeface="微软雅黑" charset="-122"/>
              <a:ea typeface="微软雅黑" charset="-122"/>
            </a:endParaRPr>
          </a:p>
        </p:txBody>
      </p:sp>
      <p:sp>
        <p:nvSpPr>
          <p:cNvPr id="20488" name="MH_SubTitle_3"/>
          <p:cNvSpPr txBox="1"/>
          <p:nvPr>
            <p:custDataLst>
              <p:tags r:id="rId7"/>
            </p:custDataLst>
          </p:nvPr>
        </p:nvSpPr>
        <p:spPr>
          <a:xfrm>
            <a:off x="6149975" y="2692400"/>
            <a:ext cx="1408113" cy="688975"/>
          </a:xfrm>
          <a:prstGeom prst="rect">
            <a:avLst/>
          </a:prstGeom>
          <a:noFill/>
          <a:ln w="9525">
            <a:noFill/>
          </a:ln>
        </p:spPr>
        <p:txBody>
          <a:bodyPr tIns="0" bIns="0" anchor="ctr"/>
          <a:p>
            <a:pPr algn="ctr">
              <a:lnSpc>
                <a:spcPct val="150000"/>
              </a:lnSpc>
            </a:pPr>
            <a:r>
              <a:rPr lang="en-US" altLang="zh-CN" sz="2000" b="1">
                <a:latin typeface="微软雅黑" charset="-122"/>
                <a:ea typeface="微软雅黑" charset="-122"/>
              </a:rPr>
              <a:t>LOREM</a:t>
            </a:r>
            <a:endParaRPr lang="zh-CN" altLang="en-US" sz="2000" b="1">
              <a:latin typeface="微软雅黑" charset="-122"/>
              <a:ea typeface="微软雅黑" charset="-122"/>
            </a:endParaRPr>
          </a:p>
        </p:txBody>
      </p:sp>
      <p:sp>
        <p:nvSpPr>
          <p:cNvPr id="20489" name="MH_SubTitle_2"/>
          <p:cNvSpPr txBox="1"/>
          <p:nvPr>
            <p:custDataLst>
              <p:tags r:id="rId8"/>
            </p:custDataLst>
          </p:nvPr>
        </p:nvSpPr>
        <p:spPr>
          <a:xfrm>
            <a:off x="4262438" y="2728913"/>
            <a:ext cx="1408112" cy="579437"/>
          </a:xfrm>
          <a:prstGeom prst="rect">
            <a:avLst/>
          </a:prstGeom>
          <a:noFill/>
          <a:ln w="9525">
            <a:noFill/>
          </a:ln>
        </p:spPr>
        <p:txBody>
          <a:bodyPr tIns="0" bIns="0" anchor="ctr"/>
          <a:p>
            <a:pPr algn="ctr">
              <a:lnSpc>
                <a:spcPct val="150000"/>
              </a:lnSpc>
            </a:pPr>
            <a:r>
              <a:rPr lang="en-US" altLang="zh-CN" sz="2000" b="1">
                <a:latin typeface="微软雅黑" charset="-122"/>
                <a:ea typeface="微软雅黑" charset="-122"/>
              </a:rPr>
              <a:t>LOREM</a:t>
            </a:r>
            <a:endParaRPr lang="zh-CN" altLang="en-US" sz="2000" b="1">
              <a:latin typeface="微软雅黑" charset="-122"/>
              <a:ea typeface="微软雅黑" charset="-122"/>
            </a:endParaRPr>
          </a:p>
        </p:txBody>
      </p:sp>
      <p:sp>
        <p:nvSpPr>
          <p:cNvPr id="20490" name="MH_SubTitle_1"/>
          <p:cNvSpPr txBox="1"/>
          <p:nvPr>
            <p:custDataLst>
              <p:tags r:id="rId9"/>
            </p:custDataLst>
          </p:nvPr>
        </p:nvSpPr>
        <p:spPr>
          <a:xfrm>
            <a:off x="2508250" y="2728913"/>
            <a:ext cx="1408113" cy="579437"/>
          </a:xfrm>
          <a:prstGeom prst="rect">
            <a:avLst/>
          </a:prstGeom>
          <a:noFill/>
          <a:ln w="9525">
            <a:noFill/>
          </a:ln>
        </p:spPr>
        <p:txBody>
          <a:bodyPr tIns="0" bIns="0" anchor="ctr"/>
          <a:p>
            <a:pPr algn="ctr">
              <a:lnSpc>
                <a:spcPct val="150000"/>
              </a:lnSpc>
            </a:pPr>
            <a:r>
              <a:rPr lang="en-US" altLang="zh-CN" sz="2000" b="1">
                <a:latin typeface="微软雅黑" charset="-122"/>
                <a:ea typeface="微软雅黑" charset="-122"/>
              </a:rPr>
              <a:t>LOREM</a:t>
            </a:r>
            <a:endParaRPr lang="zh-CN" altLang="en-US" sz="2000" b="1">
              <a:latin typeface="微软雅黑" charset="-122"/>
              <a:ea typeface="微软雅黑" charset="-122"/>
            </a:endParaRPr>
          </a:p>
        </p:txBody>
      </p:sp>
      <p:sp>
        <p:nvSpPr>
          <p:cNvPr id="17" name="MH_Other_5"/>
          <p:cNvSpPr/>
          <p:nvPr>
            <p:custDataLst>
              <p:tags r:id="rId10"/>
            </p:custDataLst>
          </p:nvPr>
        </p:nvSpPr>
        <p:spPr bwMode="auto">
          <a:xfrm>
            <a:off x="2298700" y="6037263"/>
            <a:ext cx="7594600" cy="17463"/>
          </a:xfrm>
          <a:prstGeom prst="rect">
            <a:avLst/>
          </a:prstGeom>
          <a:solidFill>
            <a:srgbClr val="DBDBDB"/>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lnSpc>
                <a:spcPct val="150000"/>
              </a:lnSpc>
              <a:spcBef>
                <a:spcPts val="0"/>
              </a:spcBef>
              <a:spcAft>
                <a:spcPts val="0"/>
              </a:spcAft>
              <a:defRPr/>
            </a:pPr>
            <a:endParaRPr lang="zh-CN" altLang="en-US" sz="1400" strike="noStrike" noProof="1" dirty="0">
              <a:solidFill>
                <a:schemeClr val="bg1">
                  <a:lumMod val="50000"/>
                </a:schemeClr>
              </a:solidFill>
              <a:latin typeface="幼圆" pitchFamily="49" charset="-122"/>
              <a:ea typeface="幼圆" pitchFamily="49" charset="-122"/>
            </a:endParaRPr>
          </a:p>
        </p:txBody>
      </p:sp>
      <p:sp>
        <p:nvSpPr>
          <p:cNvPr id="20492" name="MH_PageTitle"/>
          <p:cNvSpPr>
            <a:spLocks noGrp="1"/>
          </p:cNvSpPr>
          <p:nvPr>
            <p:ph type="title"/>
            <p:custDataLst>
              <p:tags r:id="rId11"/>
            </p:custDataLst>
          </p:nvPr>
        </p:nvSpPr>
        <p:spPr>
          <a:ln/>
        </p:spPr>
        <p:txBody>
          <a:bodyPr anchor="ctr"/>
          <a:p>
            <a:r>
              <a:rPr lang="en-US" altLang="zh-CN"/>
              <a:t>LOREM IPSUM DOLOR</a:t>
            </a:r>
            <a:endParaRPr lang="zh-CN" altLang="en-US"/>
          </a:p>
        </p:txBody>
      </p:sp>
      <p:pic>
        <p:nvPicPr>
          <p:cNvPr id="20493" name="图片 1" descr="c605b5af773ecb68a523e01a5ef7f3f2"/>
          <p:cNvPicPr>
            <a:picLocks noChangeAspect="1"/>
          </p:cNvPicPr>
          <p:nvPr/>
        </p:nvPicPr>
        <p:blipFill>
          <a:blip r:embed="rId12"/>
          <a:stretch>
            <a:fillRect/>
          </a:stretch>
        </p:blipFill>
        <p:spPr>
          <a:xfrm>
            <a:off x="9307513" y="130175"/>
            <a:ext cx="2174875" cy="2063750"/>
          </a:xfrm>
          <a:prstGeom prst="rect">
            <a:avLst/>
          </a:prstGeom>
          <a:noFill/>
          <a:ln w="9525">
            <a:noFill/>
          </a:ln>
        </p:spPr>
      </p:pic>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animBg="1"/>
      <p:bldP spid="19"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6" name="MH_Other_1"/>
          <p:cNvSpPr/>
          <p:nvPr>
            <p:custDataLst>
              <p:tags r:id="rId1"/>
            </p:custDataLst>
          </p:nvPr>
        </p:nvSpPr>
        <p:spPr bwMode="gray">
          <a:xfrm>
            <a:off x="8809038" y="2886075"/>
            <a:ext cx="815975" cy="232410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strike="noStrike" noProof="1" dirty="0">
              <a:latin typeface="Impact" panose="020B0806030902050204" pitchFamily="34" charset="0"/>
              <a:ea typeface="微软雅黑" charset="-122"/>
            </a:endParaRPr>
          </a:p>
        </p:txBody>
      </p:sp>
      <p:sp>
        <p:nvSpPr>
          <p:cNvPr id="7" name="MH_Other_2"/>
          <p:cNvSpPr>
            <a:spLocks noChangeArrowheads="1"/>
          </p:cNvSpPr>
          <p:nvPr>
            <p:custDataLst>
              <p:tags r:id="rId2"/>
            </p:custDataLst>
          </p:nvPr>
        </p:nvSpPr>
        <p:spPr bwMode="gray">
          <a:xfrm>
            <a:off x="8815388" y="2887663"/>
            <a:ext cx="809625" cy="223838"/>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fontAlgn="auto" hangingPunct="1">
              <a:spcBef>
                <a:spcPts val="0"/>
              </a:spcBef>
              <a:spcAft>
                <a:spcPts val="0"/>
              </a:spcAft>
              <a:defRPr/>
            </a:pPr>
            <a:endParaRPr lang="zh-CN" altLang="en-US" sz="1350" strike="noStrike" noProof="1" dirty="0">
              <a:latin typeface="Impact" panose="020B0806030902050204" pitchFamily="34" charset="0"/>
              <a:ea typeface="微软雅黑" charset="-122"/>
            </a:endParaRPr>
          </a:p>
        </p:txBody>
      </p:sp>
      <p:sp>
        <p:nvSpPr>
          <p:cNvPr id="18" name="MH_Other_3"/>
          <p:cNvSpPr>
            <a:spLocks noChangeArrowheads="1"/>
          </p:cNvSpPr>
          <p:nvPr>
            <p:custDataLst>
              <p:tags r:id="rId3"/>
            </p:custDataLst>
          </p:nvPr>
        </p:nvSpPr>
        <p:spPr bwMode="gray">
          <a:xfrm>
            <a:off x="8810625" y="3313113"/>
            <a:ext cx="809625" cy="1897063"/>
          </a:xfrm>
          <a:prstGeom prst="can">
            <a:avLst>
              <a:gd name="adj" fmla="val 30022"/>
            </a:avLst>
          </a:prstGeom>
          <a:solidFill>
            <a:schemeClr val="bg2">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strike="noStrike" noProof="1" dirty="0">
                <a:solidFill>
                  <a:srgbClr val="FFFFFF"/>
                </a:solidFill>
                <a:latin typeface="Impact" panose="020B0806030902050204" pitchFamily="34" charset="0"/>
              </a:rPr>
              <a:t>80%</a:t>
            </a:r>
            <a:endParaRPr lang="zh-CN" altLang="en-US" sz="1400" strike="noStrike" noProof="1" dirty="0">
              <a:solidFill>
                <a:srgbClr val="FFFFFF"/>
              </a:solidFill>
              <a:latin typeface="Impact" panose="020B0806030902050204" pitchFamily="34" charset="0"/>
            </a:endParaRPr>
          </a:p>
        </p:txBody>
      </p:sp>
      <p:sp>
        <p:nvSpPr>
          <p:cNvPr id="3" name="MH_Other_4"/>
          <p:cNvSpPr/>
          <p:nvPr>
            <p:custDataLst>
              <p:tags r:id="rId4"/>
            </p:custDataLst>
          </p:nvPr>
        </p:nvSpPr>
        <p:spPr bwMode="gray">
          <a:xfrm>
            <a:off x="7769225" y="3040063"/>
            <a:ext cx="815975" cy="1998663"/>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strike="noStrike" noProof="1" dirty="0">
              <a:solidFill>
                <a:srgbClr val="7D7D7D"/>
              </a:solidFill>
              <a:latin typeface="Impact" panose="020B0806030902050204" pitchFamily="34" charset="0"/>
              <a:ea typeface="微软雅黑" charset="-122"/>
            </a:endParaRPr>
          </a:p>
        </p:txBody>
      </p:sp>
      <p:sp>
        <p:nvSpPr>
          <p:cNvPr id="4" name="MH_Other_5"/>
          <p:cNvSpPr>
            <a:spLocks noChangeArrowheads="1"/>
          </p:cNvSpPr>
          <p:nvPr>
            <p:custDataLst>
              <p:tags r:id="rId5"/>
            </p:custDataLst>
          </p:nvPr>
        </p:nvSpPr>
        <p:spPr bwMode="gray">
          <a:xfrm>
            <a:off x="7775575" y="3041650"/>
            <a:ext cx="809625" cy="192088"/>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fontAlgn="auto" hangingPunct="1">
              <a:spcBef>
                <a:spcPts val="0"/>
              </a:spcBef>
              <a:spcAft>
                <a:spcPts val="0"/>
              </a:spcAft>
              <a:defRPr/>
            </a:pPr>
            <a:endParaRPr lang="zh-CN" altLang="en-US" sz="1350" strike="noStrike" noProof="1" dirty="0">
              <a:solidFill>
                <a:srgbClr val="7D7D7D"/>
              </a:solidFill>
              <a:latin typeface="Impact" panose="020B0806030902050204" pitchFamily="34" charset="0"/>
              <a:ea typeface="微软雅黑" charset="-122"/>
            </a:endParaRPr>
          </a:p>
        </p:txBody>
      </p:sp>
      <p:sp>
        <p:nvSpPr>
          <p:cNvPr id="17" name="MH_Other_6"/>
          <p:cNvSpPr>
            <a:spLocks noChangeArrowheads="1"/>
          </p:cNvSpPr>
          <p:nvPr>
            <p:custDataLst>
              <p:tags r:id="rId6"/>
            </p:custDataLst>
          </p:nvPr>
        </p:nvSpPr>
        <p:spPr bwMode="ltGray">
          <a:xfrm>
            <a:off x="7778750" y="3770313"/>
            <a:ext cx="809625" cy="1271588"/>
          </a:xfrm>
          <a:prstGeom prst="can">
            <a:avLst>
              <a:gd name="adj" fmla="val 26948"/>
            </a:avLst>
          </a:prstGeom>
          <a:solidFill>
            <a:schemeClr val="bg2">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strike="noStrike" noProof="1" dirty="0">
                <a:solidFill>
                  <a:srgbClr val="FFFFFF"/>
                </a:solidFill>
                <a:latin typeface="Impact" panose="020B0806030902050204" pitchFamily="34" charset="0"/>
              </a:rPr>
              <a:t>60%</a:t>
            </a:r>
            <a:endParaRPr lang="zh-CN" altLang="en-US" sz="1400" strike="noStrike" noProof="1" dirty="0">
              <a:solidFill>
                <a:srgbClr val="FFFFFF"/>
              </a:solidFill>
              <a:latin typeface="Impact" panose="020B0806030902050204" pitchFamily="34" charset="0"/>
            </a:endParaRPr>
          </a:p>
        </p:txBody>
      </p:sp>
      <p:sp>
        <p:nvSpPr>
          <p:cNvPr id="10" name="MH_Other_7"/>
          <p:cNvSpPr/>
          <p:nvPr>
            <p:custDataLst>
              <p:tags r:id="rId7"/>
            </p:custDataLst>
          </p:nvPr>
        </p:nvSpPr>
        <p:spPr bwMode="gray">
          <a:xfrm>
            <a:off x="6759575" y="3148013"/>
            <a:ext cx="815975" cy="1692275"/>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alpha val="50000"/>
                </a:srgbClr>
              </a:gs>
              <a:gs pos="50000">
                <a:srgbClr val="FFFFFF">
                  <a:alpha val="50000"/>
                </a:srgbClr>
              </a:gs>
              <a:gs pos="100000">
                <a:srgbClr val="BABABA">
                  <a:alpha val="50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sz="1350" strike="noStrike" noProof="1" dirty="0">
              <a:latin typeface="Impact" panose="020B0806030902050204" pitchFamily="34" charset="0"/>
              <a:ea typeface="微软雅黑" charset="-122"/>
            </a:endParaRPr>
          </a:p>
        </p:txBody>
      </p:sp>
      <p:sp>
        <p:nvSpPr>
          <p:cNvPr id="11" name="MH_Other_8"/>
          <p:cNvSpPr>
            <a:spLocks noChangeArrowheads="1"/>
          </p:cNvSpPr>
          <p:nvPr>
            <p:custDataLst>
              <p:tags r:id="rId8"/>
            </p:custDataLst>
          </p:nvPr>
        </p:nvSpPr>
        <p:spPr bwMode="gray">
          <a:xfrm>
            <a:off x="6765925" y="3149600"/>
            <a:ext cx="809625" cy="163513"/>
          </a:xfrm>
          <a:prstGeom prst="ellipse">
            <a:avLst/>
          </a:prstGeom>
          <a:solidFill>
            <a:srgbClr val="FFFFFF">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eaLnBrk="1" fontAlgn="auto" hangingPunct="1">
              <a:spcBef>
                <a:spcPts val="0"/>
              </a:spcBef>
              <a:spcAft>
                <a:spcPts val="0"/>
              </a:spcAft>
              <a:defRPr/>
            </a:pPr>
            <a:endParaRPr lang="zh-CN" altLang="en-US" sz="1350" strike="noStrike" noProof="1" dirty="0">
              <a:latin typeface="Impact" panose="020B0806030902050204" pitchFamily="34" charset="0"/>
              <a:ea typeface="微软雅黑" charset="-122"/>
            </a:endParaRPr>
          </a:p>
        </p:txBody>
      </p:sp>
      <p:sp>
        <p:nvSpPr>
          <p:cNvPr id="16" name="MH_Other_9"/>
          <p:cNvSpPr>
            <a:spLocks noChangeArrowheads="1"/>
          </p:cNvSpPr>
          <p:nvPr>
            <p:custDataLst>
              <p:tags r:id="rId9"/>
            </p:custDataLst>
          </p:nvPr>
        </p:nvSpPr>
        <p:spPr bwMode="gray">
          <a:xfrm>
            <a:off x="6765925" y="4197350"/>
            <a:ext cx="809625" cy="642938"/>
          </a:xfrm>
          <a:prstGeom prst="can">
            <a:avLst>
              <a:gd name="adj" fmla="val 30417"/>
            </a:avLst>
          </a:prstGeom>
          <a:solidFill>
            <a:schemeClr val="bg2">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strike="noStrike" noProof="1" dirty="0">
                <a:solidFill>
                  <a:srgbClr val="FFFFFF"/>
                </a:solidFill>
                <a:latin typeface="Impact" panose="020B0806030902050204" pitchFamily="34" charset="0"/>
              </a:rPr>
              <a:t>30%</a:t>
            </a:r>
            <a:endParaRPr lang="zh-CN" altLang="en-US" sz="1400" strike="noStrike" noProof="1" dirty="0">
              <a:solidFill>
                <a:srgbClr val="FFFFFF"/>
              </a:solidFill>
              <a:latin typeface="Impact" panose="020B0806030902050204" pitchFamily="34" charset="0"/>
            </a:endParaRPr>
          </a:p>
        </p:txBody>
      </p:sp>
      <p:sp>
        <p:nvSpPr>
          <p:cNvPr id="5132" name="MH_SubTitle_3"/>
          <p:cNvSpPr/>
          <p:nvPr>
            <p:custDataLst>
              <p:tags r:id="rId10"/>
            </p:custDataLst>
          </p:nvPr>
        </p:nvSpPr>
        <p:spPr bwMode="auto">
          <a:xfrm>
            <a:off x="6180138" y="2062163"/>
            <a:ext cx="2179638" cy="269875"/>
          </a:xfrm>
          <a:prstGeom prst="accentCallout2">
            <a:avLst>
              <a:gd name="adj1" fmla="val 36736"/>
              <a:gd name="adj2" fmla="val 103685"/>
              <a:gd name="adj3" fmla="val 36736"/>
              <a:gd name="adj4" fmla="val 139139"/>
              <a:gd name="adj5" fmla="val 306468"/>
              <a:gd name="adj6" fmla="val 138259"/>
            </a:avLst>
          </a:prstGeom>
          <a:noFill/>
          <a:ln w="9525">
            <a:solidFill>
              <a:srgbClr val="ADADAD"/>
            </a:solidFill>
            <a:prstDash val="sysDot"/>
            <a:miter lim="800000"/>
          </a:ln>
          <a:extLst>
            <a:ext uri="{909E8E84-426E-40DD-AFC4-6F175D3DCCD1}">
              <a14:hiddenFill xmlns:a14="http://schemas.microsoft.com/office/drawing/2010/main">
                <a:solidFill>
                  <a:srgbClr val="FFFFFF"/>
                </a:solidFill>
              </a14:hiddenFill>
            </a:ext>
          </a:extLst>
        </p:spPr>
        <p:txBody>
          <a:bodyPr anchor="ctr">
            <a:normAutofit fontScale="625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r" eaLnBrk="1" fontAlgn="base" hangingPunct="1">
              <a:lnSpc>
                <a:spcPct val="90000"/>
              </a:lnSpc>
              <a:defRPr/>
            </a:pPr>
            <a:r>
              <a:rPr lang="en-US" altLang="zh-CN" sz="1600" strike="noStrike" noProof="1">
                <a:latin typeface="微软雅黑" charset="-122"/>
                <a:ea typeface="微软雅黑" charset="-122"/>
                <a:cs typeface="+mn-cs"/>
              </a:rPr>
              <a:t>Lorem</a:t>
            </a:r>
            <a:endParaRPr lang="en-US" altLang="zh-CN" sz="1600" strike="noStrike" noProof="1" dirty="0">
              <a:latin typeface="微软雅黑" charset="-122"/>
              <a:ea typeface="微软雅黑" charset="-122"/>
            </a:endParaRPr>
          </a:p>
        </p:txBody>
      </p:sp>
      <p:sp>
        <p:nvSpPr>
          <p:cNvPr id="5133" name="MH_SubTitle_2"/>
          <p:cNvSpPr/>
          <p:nvPr>
            <p:custDataLst>
              <p:tags r:id="rId11"/>
            </p:custDataLst>
          </p:nvPr>
        </p:nvSpPr>
        <p:spPr bwMode="auto">
          <a:xfrm>
            <a:off x="5110163" y="2417763"/>
            <a:ext cx="2112963" cy="269875"/>
          </a:xfrm>
          <a:prstGeom prst="accentCallout2">
            <a:avLst>
              <a:gd name="adj1" fmla="val 36736"/>
              <a:gd name="adj2" fmla="val 103796"/>
              <a:gd name="adj3" fmla="val 36736"/>
              <a:gd name="adj4" fmla="val 146157"/>
              <a:gd name="adj5" fmla="val 264287"/>
              <a:gd name="adj6" fmla="val 145884"/>
            </a:avLst>
          </a:prstGeom>
          <a:noFill/>
          <a:ln w="9525">
            <a:solidFill>
              <a:srgbClr val="ADADAD"/>
            </a:solidFill>
            <a:prstDash val="sysDot"/>
            <a:miter lim="800000"/>
          </a:ln>
          <a:extLst>
            <a:ext uri="{909E8E84-426E-40DD-AFC4-6F175D3DCCD1}">
              <a14:hiddenFill xmlns:a14="http://schemas.microsoft.com/office/drawing/2010/main">
                <a:solidFill>
                  <a:srgbClr val="FFFFFF"/>
                </a:solidFill>
              </a14:hiddenFill>
            </a:ext>
          </a:extLst>
        </p:spPr>
        <p:txBody>
          <a:bodyPr anchor="ctr">
            <a:normAutofit fontScale="625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r" eaLnBrk="1" fontAlgn="base" hangingPunct="1">
              <a:lnSpc>
                <a:spcPct val="90000"/>
              </a:lnSpc>
              <a:defRPr/>
            </a:pPr>
            <a:r>
              <a:rPr lang="en-US" altLang="zh-CN" sz="1600" strike="noStrike" noProof="1">
                <a:latin typeface="微软雅黑" charset="-122"/>
                <a:ea typeface="微软雅黑" charset="-122"/>
                <a:cs typeface="+mn-cs"/>
              </a:rPr>
              <a:t>Lorem</a:t>
            </a:r>
            <a:endParaRPr lang="en-US" altLang="zh-CN" sz="1600" strike="noStrike" noProof="1" dirty="0">
              <a:latin typeface="微软雅黑" charset="-122"/>
              <a:ea typeface="微软雅黑" charset="-122"/>
            </a:endParaRPr>
          </a:p>
        </p:txBody>
      </p:sp>
      <p:sp>
        <p:nvSpPr>
          <p:cNvPr id="5134" name="MH_SubTitle_1"/>
          <p:cNvSpPr/>
          <p:nvPr>
            <p:custDataLst>
              <p:tags r:id="rId12"/>
            </p:custDataLst>
          </p:nvPr>
        </p:nvSpPr>
        <p:spPr bwMode="auto">
          <a:xfrm>
            <a:off x="3914775" y="2838450"/>
            <a:ext cx="2112963" cy="269875"/>
          </a:xfrm>
          <a:prstGeom prst="accentCallout2">
            <a:avLst>
              <a:gd name="adj1" fmla="val 36736"/>
              <a:gd name="adj2" fmla="val 103796"/>
              <a:gd name="adj3" fmla="val 39861"/>
              <a:gd name="adj4" fmla="val 153972"/>
              <a:gd name="adj5" fmla="val 136222"/>
              <a:gd name="adj6" fmla="val 153481"/>
            </a:avLst>
          </a:prstGeom>
          <a:noFill/>
          <a:ln w="9525">
            <a:solidFill>
              <a:srgbClr val="ADADAD"/>
            </a:solidFill>
            <a:prstDash val="sysDot"/>
            <a:miter lim="800000"/>
          </a:ln>
          <a:extLst>
            <a:ext uri="{909E8E84-426E-40DD-AFC4-6F175D3DCCD1}">
              <a14:hiddenFill xmlns:a14="http://schemas.microsoft.com/office/drawing/2010/main">
                <a:solidFill>
                  <a:srgbClr val="FFFFFF"/>
                </a:solidFill>
              </a14:hiddenFill>
            </a:ext>
          </a:extLst>
        </p:spPr>
        <p:txBody>
          <a:bodyPr anchor="ctr">
            <a:normAutofit fontScale="625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r" eaLnBrk="1" fontAlgn="base" hangingPunct="1">
              <a:lnSpc>
                <a:spcPct val="90000"/>
              </a:lnSpc>
              <a:defRPr/>
            </a:pPr>
            <a:r>
              <a:rPr lang="en-US" altLang="zh-CN" sz="1600" strike="noStrike" noProof="1" dirty="0" err="1">
                <a:latin typeface="微软雅黑" charset="-122"/>
                <a:ea typeface="微软雅黑" charset="-122"/>
                <a:cs typeface="+mn-cs"/>
              </a:rPr>
              <a:t>Lorem</a:t>
            </a:r>
            <a:endParaRPr lang="en-US" altLang="zh-CN" sz="1600" strike="noStrike" noProof="1" dirty="0">
              <a:latin typeface="微软雅黑" charset="-122"/>
              <a:ea typeface="微软雅黑" charset="-122"/>
            </a:endParaRPr>
          </a:p>
        </p:txBody>
      </p:sp>
      <p:sp>
        <p:nvSpPr>
          <p:cNvPr id="22542" name="MH_PageTitle"/>
          <p:cNvSpPr>
            <a:spLocks noGrp="1"/>
          </p:cNvSpPr>
          <p:nvPr>
            <p:ph type="title"/>
            <p:custDataLst>
              <p:tags r:id="rId13"/>
            </p:custDataLst>
          </p:nvPr>
        </p:nvSpPr>
        <p:spPr>
          <a:ln/>
        </p:spPr>
        <p:txBody>
          <a:bodyPr anchor="ctr"/>
          <a:p>
            <a:r>
              <a:rPr lang="en-US" altLang="zh-CN"/>
              <a:t>LOREM IPSUM DOLOR</a:t>
            </a:r>
            <a:endParaRPr lang="zh-CN" altLang="en-US"/>
          </a:p>
        </p:txBody>
      </p:sp>
      <p:sp>
        <p:nvSpPr>
          <p:cNvPr id="22543" name="MH_Desc_1"/>
          <p:cNvSpPr txBox="1"/>
          <p:nvPr>
            <p:custDataLst>
              <p:tags r:id="rId14"/>
            </p:custDataLst>
          </p:nvPr>
        </p:nvSpPr>
        <p:spPr>
          <a:xfrm>
            <a:off x="2300288" y="5300663"/>
            <a:ext cx="7454900" cy="733425"/>
          </a:xfrm>
          <a:prstGeom prst="rect">
            <a:avLst/>
          </a:prstGeom>
          <a:noFill/>
          <a:ln w="9525">
            <a:noFill/>
          </a:ln>
        </p:spPr>
        <p:txBody>
          <a:bodyPr tIns="0" bIns="0" anchor="ctr"/>
          <a:p>
            <a:pPr algn="just">
              <a:lnSpc>
                <a:spcPct val="120000"/>
              </a:lnSpc>
              <a:spcBef>
                <a:spcPts val="1200"/>
              </a:spcBef>
            </a:pPr>
            <a:r>
              <a:rPr lang="en-US" altLang="zh-CN" sz="1600">
                <a:solidFill>
                  <a:srgbClr val="595959"/>
                </a:solidFill>
                <a:latin typeface="幼圆" pitchFamily="49" charset="-122"/>
                <a:ea typeface="幼圆" pitchFamily="49" charset="-122"/>
              </a:rPr>
              <a:t>Lorem </a:t>
            </a:r>
            <a:r>
              <a:rPr lang="en-US" altLang="zh-CN" sz="1600" dirty="0" err="1">
                <a:solidFill>
                  <a:srgbClr val="595959"/>
                </a:solidFill>
                <a:latin typeface="幼圆" pitchFamily="49" charset="-122"/>
                <a:ea typeface="幼圆" pitchFamily="49" charset="-122"/>
              </a:rPr>
              <a:t>ipsum</a:t>
            </a:r>
            <a:r>
              <a:rPr lang="en-US" altLang="zh-CN" sz="1600" dirty="0">
                <a:solidFill>
                  <a:srgbClr val="595959"/>
                </a:solidFill>
                <a:latin typeface="幼圆" pitchFamily="49" charset="-122"/>
                <a:ea typeface="幼圆" pitchFamily="49" charset="-122"/>
              </a:rPr>
              <a:t> dolor sit </a:t>
            </a:r>
            <a:r>
              <a:rPr lang="en-US" altLang="zh-CN" sz="1600" dirty="0" err="1">
                <a:solidFill>
                  <a:srgbClr val="595959"/>
                </a:solidFill>
                <a:latin typeface="幼圆" pitchFamily="49" charset="-122"/>
                <a:ea typeface="幼圆" pitchFamily="49" charset="-122"/>
              </a:rPr>
              <a:t>amet</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consectetur</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adipisicing</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elit</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sed</a:t>
            </a:r>
            <a:r>
              <a:rPr lang="en-US" altLang="zh-CN" sz="1600" dirty="0">
                <a:solidFill>
                  <a:srgbClr val="595959"/>
                </a:solidFill>
                <a:latin typeface="幼圆" pitchFamily="49" charset="-122"/>
                <a:ea typeface="幼圆" pitchFamily="49" charset="-122"/>
              </a:rPr>
              <a:t> do </a:t>
            </a:r>
            <a:r>
              <a:rPr lang="en-US" altLang="zh-CN" sz="1600" dirty="0" err="1">
                <a:solidFill>
                  <a:srgbClr val="595959"/>
                </a:solidFill>
                <a:latin typeface="幼圆" pitchFamily="49" charset="-122"/>
                <a:ea typeface="幼圆" pitchFamily="49" charset="-122"/>
              </a:rPr>
              <a:t>eiusmod</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tempor</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incididunt</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ut</a:t>
            </a:r>
            <a:r>
              <a:rPr lang="en-US" altLang="zh-CN" sz="1600" dirty="0">
                <a:solidFill>
                  <a:srgbClr val="595959"/>
                </a:solidFill>
                <a:latin typeface="幼圆" pitchFamily="49" charset="-122"/>
                <a:ea typeface="幼圆" pitchFamily="49" charset="-122"/>
              </a:rPr>
              <a:t> </a:t>
            </a:r>
            <a:r>
              <a:rPr lang="en-US" altLang="zh-CN" sz="1600" dirty="0" err="1">
                <a:solidFill>
                  <a:srgbClr val="595959"/>
                </a:solidFill>
                <a:latin typeface="幼圆" pitchFamily="49" charset="-122"/>
                <a:ea typeface="幼圆" pitchFamily="49" charset="-122"/>
              </a:rPr>
              <a:t>labore</a:t>
            </a:r>
            <a:r>
              <a:rPr lang="en-US" altLang="zh-CN" sz="1600" dirty="0">
                <a:solidFill>
                  <a:srgbClr val="595959"/>
                </a:solidFill>
                <a:latin typeface="幼圆" pitchFamily="49" charset="-122"/>
                <a:ea typeface="幼圆" pitchFamily="49" charset="-122"/>
              </a:rPr>
              <a:t> et.</a:t>
            </a:r>
            <a:endParaRPr lang="zh-CN" altLang="en-US" sz="1600" dirty="0">
              <a:solidFill>
                <a:srgbClr val="595959"/>
              </a:solidFill>
              <a:latin typeface="幼圆" pitchFamily="49" charset="-122"/>
              <a:ea typeface="幼圆" pitchFamily="49" charset="-122"/>
            </a:endParaRPr>
          </a:p>
        </p:txBody>
      </p:sp>
      <p:pic>
        <p:nvPicPr>
          <p:cNvPr id="22544" name="图片 4" descr="7b334337944e77b8ca2537a11f5c1c84"/>
          <p:cNvPicPr>
            <a:picLocks noChangeAspect="1"/>
          </p:cNvPicPr>
          <p:nvPr/>
        </p:nvPicPr>
        <p:blipFill>
          <a:blip r:embed="rId15"/>
          <a:stretch>
            <a:fillRect/>
          </a:stretch>
        </p:blipFill>
        <p:spPr>
          <a:xfrm>
            <a:off x="2300288" y="2157413"/>
            <a:ext cx="4445000" cy="3143250"/>
          </a:xfrm>
          <a:prstGeom prst="rect">
            <a:avLst/>
          </a:prstGeom>
          <a:noFill/>
          <a:ln w="9525">
            <a:noFill/>
          </a:ln>
        </p:spPr>
      </p:pic>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2000" fill="hold">
                                          <p:stCondLst>
                                            <p:cond delay="0"/>
                                          </p:stCondLst>
                                        </p:cTn>
                                        <p:tgtEl>
                                          <p:spTgt spid="16"/>
                                        </p:tgtEl>
                                        <p:attrNameLst>
                                          <p:attrName>style.visibility</p:attrName>
                                        </p:attrNameLst>
                                      </p:cBhvr>
                                      <p:to>
                                        <p:strVal val="visible"/>
                                      </p:to>
                                    </p:set>
                                    <p:animEffect transition="in" filter="wipe(down)">
                                      <p:cBhvr>
                                        <p:cTn id="7" dur="2000"/>
                                        <p:tgtEl>
                                          <p:spTgt spid="16"/>
                                        </p:tgtEl>
                                      </p:cBhvr>
                                    </p:animEffect>
                                  </p:childTnLst>
                                </p:cTn>
                              </p:par>
                              <p:par>
                                <p:cTn id="8" presetID="22" presetClass="entr" presetSubtype="4" fill="hold" grpId="0" nodeType="withEffect">
                                  <p:stCondLst>
                                    <p:cond delay="0"/>
                                  </p:stCondLst>
                                  <p:childTnLst>
                                    <p:set>
                                      <p:cBhvr>
                                        <p:cTn id="9" dur="2000" fill="hold">
                                          <p:stCondLst>
                                            <p:cond delay="0"/>
                                          </p:stCondLst>
                                        </p:cTn>
                                        <p:tgtEl>
                                          <p:spTgt spid="17"/>
                                        </p:tgtEl>
                                        <p:attrNameLst>
                                          <p:attrName>style.visibility</p:attrName>
                                        </p:attrNameLst>
                                      </p:cBhvr>
                                      <p:to>
                                        <p:strVal val="visible"/>
                                      </p:to>
                                    </p:set>
                                    <p:animEffect transition="in" filter="wipe(down)">
                                      <p:cBhvr>
                                        <p:cTn id="10" dur="2000"/>
                                        <p:tgtEl>
                                          <p:spTgt spid="17"/>
                                        </p:tgtEl>
                                      </p:cBhvr>
                                    </p:animEffect>
                                  </p:childTnLst>
                                </p:cTn>
                              </p:par>
                              <p:par>
                                <p:cTn id="11" presetID="22" presetClass="entr" presetSubtype="4" fill="hold" grpId="0" nodeType="withEffect">
                                  <p:stCondLst>
                                    <p:cond delay="0"/>
                                  </p:stCondLst>
                                  <p:childTnLst>
                                    <p:set>
                                      <p:cBhvr>
                                        <p:cTn id="12" dur="2000" fill="hold">
                                          <p:stCondLst>
                                            <p:cond delay="0"/>
                                          </p:stCondLst>
                                        </p:cTn>
                                        <p:tgtEl>
                                          <p:spTgt spid="18"/>
                                        </p:tgtEl>
                                        <p:attrNameLst>
                                          <p:attrName>style.visibility</p:attrName>
                                        </p:attrNameLst>
                                      </p:cBhvr>
                                      <p:to>
                                        <p:strVal val="visible"/>
                                      </p:to>
                                    </p:set>
                                    <p:animEffect transition="in" filter="wipe(down)">
                                      <p:cBhvr>
                                        <p:cTn id="13"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9" name="MH_Other_1"/>
          <p:cNvSpPr/>
          <p:nvPr>
            <p:custDataLst>
              <p:tags r:id="rId1"/>
            </p:custDataLst>
          </p:nvPr>
        </p:nvSpPr>
        <p:spPr>
          <a:xfrm rot="16200000">
            <a:off x="3729831" y="3355181"/>
            <a:ext cx="515938" cy="0"/>
          </a:xfrm>
          <a:custGeom>
            <a:avLst/>
            <a:gdLst/>
            <a:ahLst/>
            <a:cxnLst/>
            <a:rect l="0" t="0" r="0" b="0"/>
            <a:pathLst>
              <a:path>
                <a:moveTo>
                  <a:pt x="0" y="0"/>
                </a:moveTo>
                <a:lnTo>
                  <a:pt x="688530" y="0"/>
                </a:lnTo>
              </a:path>
            </a:pathLst>
          </a:custGeom>
          <a:noFill/>
          <a:ln>
            <a:solidFill>
              <a:srgbClr val="A9A9A9"/>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MH_Other_2"/>
          <p:cNvSpPr/>
          <p:nvPr>
            <p:custDataLst>
              <p:tags r:id="rId2"/>
            </p:custDataLst>
          </p:nvPr>
        </p:nvSpPr>
        <p:spPr>
          <a:xfrm rot="20520000">
            <a:off x="4432300" y="3846513"/>
            <a:ext cx="476250" cy="0"/>
          </a:xfrm>
          <a:custGeom>
            <a:avLst/>
            <a:gdLst/>
            <a:ahLst/>
            <a:cxnLst/>
            <a:rect l="0" t="0" r="0" b="0"/>
            <a:pathLst>
              <a:path>
                <a:moveTo>
                  <a:pt x="0" y="0"/>
                </a:moveTo>
                <a:lnTo>
                  <a:pt x="636140" y="0"/>
                </a:lnTo>
              </a:path>
            </a:pathLst>
          </a:custGeom>
          <a:noFill/>
          <a:ln>
            <a:solidFill>
              <a:srgbClr val="A9A9A9"/>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MH_Other_3"/>
          <p:cNvSpPr/>
          <p:nvPr>
            <p:custDataLst>
              <p:tags r:id="rId3"/>
            </p:custDataLst>
          </p:nvPr>
        </p:nvSpPr>
        <p:spPr>
          <a:xfrm rot="3240000">
            <a:off x="4250531" y="4660106"/>
            <a:ext cx="334963" cy="0"/>
          </a:xfrm>
          <a:custGeom>
            <a:avLst/>
            <a:gdLst/>
            <a:ahLst/>
            <a:cxnLst/>
            <a:rect l="0" t="0" r="0" b="0"/>
            <a:pathLst>
              <a:path>
                <a:moveTo>
                  <a:pt x="0" y="0"/>
                </a:moveTo>
                <a:lnTo>
                  <a:pt x="448205" y="0"/>
                </a:lnTo>
              </a:path>
            </a:pathLst>
          </a:custGeom>
          <a:noFill/>
          <a:ln>
            <a:solidFill>
              <a:srgbClr val="A9A9A9"/>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MH_Other_4"/>
          <p:cNvSpPr/>
          <p:nvPr>
            <p:custDataLst>
              <p:tags r:id="rId4"/>
            </p:custDataLst>
          </p:nvPr>
        </p:nvSpPr>
        <p:spPr>
          <a:xfrm rot="7560000">
            <a:off x="3390106" y="4660106"/>
            <a:ext cx="334963" cy="0"/>
          </a:xfrm>
          <a:custGeom>
            <a:avLst/>
            <a:gdLst/>
            <a:ahLst/>
            <a:cxnLst/>
            <a:rect l="0" t="0" r="0" b="0"/>
            <a:pathLst>
              <a:path>
                <a:moveTo>
                  <a:pt x="0" y="0"/>
                </a:moveTo>
                <a:lnTo>
                  <a:pt x="448205" y="0"/>
                </a:lnTo>
              </a:path>
            </a:pathLst>
          </a:custGeom>
          <a:noFill/>
          <a:ln>
            <a:solidFill>
              <a:srgbClr val="A9A9A9"/>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MH_Other_5"/>
          <p:cNvSpPr/>
          <p:nvPr>
            <p:custDataLst>
              <p:tags r:id="rId5"/>
            </p:custDataLst>
          </p:nvPr>
        </p:nvSpPr>
        <p:spPr>
          <a:xfrm rot="11880000">
            <a:off x="3068638" y="3846513"/>
            <a:ext cx="474663" cy="0"/>
          </a:xfrm>
          <a:custGeom>
            <a:avLst/>
            <a:gdLst/>
            <a:ahLst/>
            <a:cxnLst/>
            <a:rect l="0" t="0" r="0" b="0"/>
            <a:pathLst>
              <a:path>
                <a:moveTo>
                  <a:pt x="0" y="0"/>
                </a:moveTo>
                <a:lnTo>
                  <a:pt x="636140" y="0"/>
                </a:lnTo>
              </a:path>
            </a:pathLst>
          </a:custGeom>
          <a:noFill/>
          <a:ln>
            <a:solidFill>
              <a:srgbClr val="A9A9A9"/>
            </a:solidFill>
            <a:prstDash val="sysDot"/>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583" name="MH_SubTitle_5"/>
          <p:cNvSpPr/>
          <p:nvPr>
            <p:custDataLst>
              <p:tags r:id="rId6"/>
            </p:custDataLst>
          </p:nvPr>
        </p:nvSpPr>
        <p:spPr>
          <a:xfrm>
            <a:off x="2468563" y="3368675"/>
            <a:ext cx="611187" cy="611188"/>
          </a:xfrm>
          <a:prstGeom prst="roundRect">
            <a:avLst>
              <a:gd name="adj" fmla="val 10546"/>
            </a:avLst>
          </a:prstGeom>
          <a:solidFill>
            <a:srgbClr val="A6A6A6"/>
          </a:solidFill>
          <a:ln w="9525">
            <a:noFill/>
          </a:ln>
        </p:spPr>
        <p:txBody>
          <a:bodyPr lIns="0" tIns="0" rIns="0" bIns="0" anchor="ctr"/>
          <a:p>
            <a:pPr algn="ctr"/>
            <a:r>
              <a:rPr lang="en-US" altLang="zh-CN" sz="1400">
                <a:solidFill>
                  <a:srgbClr val="FFFFFF"/>
                </a:solidFill>
                <a:latin typeface="微软雅黑" charset="-122"/>
                <a:ea typeface="微软雅黑" charset="-122"/>
              </a:rPr>
              <a:t>Lorem</a:t>
            </a:r>
            <a:endParaRPr lang="zh-CN" altLang="en-US" sz="1400">
              <a:solidFill>
                <a:srgbClr val="FFFFFF"/>
              </a:solidFill>
              <a:latin typeface="微软雅黑" charset="-122"/>
              <a:ea typeface="微软雅黑" charset="-122"/>
            </a:endParaRPr>
          </a:p>
        </p:txBody>
      </p:sp>
      <p:sp>
        <p:nvSpPr>
          <p:cNvPr id="24584" name="MH_SubTitle_4"/>
          <p:cNvSpPr/>
          <p:nvPr>
            <p:custDataLst>
              <p:tags r:id="rId7"/>
            </p:custDataLst>
          </p:nvPr>
        </p:nvSpPr>
        <p:spPr>
          <a:xfrm>
            <a:off x="2932113" y="4795838"/>
            <a:ext cx="611187" cy="611187"/>
          </a:xfrm>
          <a:prstGeom prst="roundRect">
            <a:avLst>
              <a:gd name="adj" fmla="val 10546"/>
            </a:avLst>
          </a:prstGeom>
          <a:solidFill>
            <a:srgbClr val="A6A6A6"/>
          </a:solidFill>
          <a:ln w="9525">
            <a:noFill/>
          </a:ln>
        </p:spPr>
        <p:txBody>
          <a:bodyPr lIns="0" tIns="0" rIns="0" bIns="0" anchor="ctr"/>
          <a:p>
            <a:pPr algn="ctr"/>
            <a:r>
              <a:rPr lang="en-US" altLang="zh-CN" sz="1400">
                <a:solidFill>
                  <a:srgbClr val="FFFFFF"/>
                </a:solidFill>
                <a:latin typeface="微软雅黑" charset="-122"/>
                <a:ea typeface="微软雅黑" charset="-122"/>
              </a:rPr>
              <a:t>Lorem</a:t>
            </a:r>
            <a:endParaRPr lang="zh-CN" altLang="en-US" sz="1400">
              <a:solidFill>
                <a:srgbClr val="FFFFFF"/>
              </a:solidFill>
              <a:latin typeface="微软雅黑" charset="-122"/>
              <a:ea typeface="微软雅黑" charset="-122"/>
            </a:endParaRPr>
          </a:p>
        </p:txBody>
      </p:sp>
      <p:sp>
        <p:nvSpPr>
          <p:cNvPr id="24585" name="MH_SubTitle_3"/>
          <p:cNvSpPr/>
          <p:nvPr>
            <p:custDataLst>
              <p:tags r:id="rId8"/>
            </p:custDataLst>
          </p:nvPr>
        </p:nvSpPr>
        <p:spPr>
          <a:xfrm>
            <a:off x="4433888" y="4795838"/>
            <a:ext cx="611187" cy="611187"/>
          </a:xfrm>
          <a:prstGeom prst="roundRect">
            <a:avLst>
              <a:gd name="adj" fmla="val 10546"/>
            </a:avLst>
          </a:prstGeom>
          <a:solidFill>
            <a:srgbClr val="A6A6A6"/>
          </a:solidFill>
          <a:ln w="9525">
            <a:noFill/>
          </a:ln>
        </p:spPr>
        <p:txBody>
          <a:bodyPr lIns="0" tIns="0" rIns="0" bIns="0" anchor="ctr"/>
          <a:p>
            <a:pPr algn="ctr"/>
            <a:r>
              <a:rPr lang="en-US" altLang="zh-CN" sz="1400">
                <a:solidFill>
                  <a:srgbClr val="FFFFFF"/>
                </a:solidFill>
                <a:latin typeface="微软雅黑" charset="-122"/>
                <a:ea typeface="微软雅黑" charset="-122"/>
              </a:rPr>
              <a:t>Lorem</a:t>
            </a:r>
            <a:endParaRPr lang="zh-CN" altLang="en-US" sz="1400">
              <a:solidFill>
                <a:srgbClr val="FFFFFF"/>
              </a:solidFill>
              <a:latin typeface="微软雅黑" charset="-122"/>
              <a:ea typeface="微软雅黑" charset="-122"/>
            </a:endParaRPr>
          </a:p>
        </p:txBody>
      </p:sp>
      <p:sp>
        <p:nvSpPr>
          <p:cNvPr id="24586" name="MH_SubTitle_1"/>
          <p:cNvSpPr/>
          <p:nvPr>
            <p:custDataLst>
              <p:tags r:id="rId9"/>
            </p:custDataLst>
          </p:nvPr>
        </p:nvSpPr>
        <p:spPr>
          <a:xfrm>
            <a:off x="3683000" y="2486025"/>
            <a:ext cx="611188" cy="611188"/>
          </a:xfrm>
          <a:prstGeom prst="roundRect">
            <a:avLst>
              <a:gd name="adj" fmla="val 10546"/>
            </a:avLst>
          </a:prstGeom>
          <a:solidFill>
            <a:srgbClr val="A6A6A6"/>
          </a:solidFill>
          <a:ln w="9525">
            <a:noFill/>
          </a:ln>
        </p:spPr>
        <p:txBody>
          <a:bodyPr lIns="0" tIns="0" rIns="0" bIns="0" anchor="ctr"/>
          <a:p>
            <a:pPr algn="ctr"/>
            <a:r>
              <a:rPr lang="en-US" altLang="zh-CN" sz="1400">
                <a:solidFill>
                  <a:srgbClr val="FFFFFF"/>
                </a:solidFill>
                <a:latin typeface="微软雅黑" charset="-122"/>
                <a:ea typeface="微软雅黑" charset="-122"/>
              </a:rPr>
              <a:t>Lorem</a:t>
            </a:r>
            <a:endParaRPr lang="zh-CN" altLang="en-US" sz="1400">
              <a:solidFill>
                <a:srgbClr val="FFFFFF"/>
              </a:solidFill>
              <a:latin typeface="微软雅黑" charset="-122"/>
              <a:ea typeface="微软雅黑" charset="-122"/>
            </a:endParaRPr>
          </a:p>
        </p:txBody>
      </p:sp>
      <p:sp>
        <p:nvSpPr>
          <p:cNvPr id="24587" name="MH_Title_1"/>
          <p:cNvSpPr/>
          <p:nvPr>
            <p:custDataLst>
              <p:tags r:id="rId10"/>
            </p:custDataLst>
          </p:nvPr>
        </p:nvSpPr>
        <p:spPr>
          <a:xfrm>
            <a:off x="3543300" y="3613150"/>
            <a:ext cx="912813" cy="911225"/>
          </a:xfrm>
          <a:prstGeom prst="roundRect">
            <a:avLst>
              <a:gd name="adj" fmla="val 10546"/>
            </a:avLst>
          </a:prstGeom>
          <a:solidFill>
            <a:srgbClr val="7F7F7F"/>
          </a:solidFill>
          <a:ln w="9525">
            <a:noFill/>
          </a:ln>
        </p:spPr>
        <p:txBody>
          <a:bodyPr lIns="0" tIns="0" rIns="0" bIns="0" anchor="ctr"/>
          <a:p>
            <a:pPr algn="ctr"/>
            <a:r>
              <a:rPr lang="en-US" altLang="zh-CN" sz="1600" b="1">
                <a:solidFill>
                  <a:srgbClr val="FFFFFF"/>
                </a:solidFill>
                <a:latin typeface="微软雅黑" charset="-122"/>
                <a:ea typeface="微软雅黑" charset="-122"/>
              </a:rPr>
              <a:t>LOREM</a:t>
            </a:r>
            <a:endParaRPr lang="zh-CN" altLang="en-US" sz="1600" b="1">
              <a:solidFill>
                <a:srgbClr val="FFFFFF"/>
              </a:solidFill>
              <a:latin typeface="微软雅黑" charset="-122"/>
              <a:ea typeface="微软雅黑" charset="-122"/>
            </a:endParaRPr>
          </a:p>
        </p:txBody>
      </p:sp>
      <p:sp>
        <p:nvSpPr>
          <p:cNvPr id="24588" name="MH_SubTitle_2"/>
          <p:cNvSpPr/>
          <p:nvPr>
            <p:custDataLst>
              <p:tags r:id="rId11"/>
            </p:custDataLst>
          </p:nvPr>
        </p:nvSpPr>
        <p:spPr>
          <a:xfrm>
            <a:off x="4897438" y="3359150"/>
            <a:ext cx="611187" cy="611188"/>
          </a:xfrm>
          <a:prstGeom prst="roundRect">
            <a:avLst>
              <a:gd name="adj" fmla="val 10546"/>
            </a:avLst>
          </a:prstGeom>
          <a:solidFill>
            <a:srgbClr val="B3B3B3"/>
          </a:solidFill>
          <a:ln w="9525">
            <a:noFill/>
          </a:ln>
        </p:spPr>
        <p:txBody>
          <a:bodyPr lIns="0" tIns="0" rIns="0" bIns="0" anchor="ctr"/>
          <a:p>
            <a:pPr algn="ctr"/>
            <a:r>
              <a:rPr lang="en-US" altLang="zh-CN" sz="1400">
                <a:solidFill>
                  <a:srgbClr val="FFFFFF"/>
                </a:solidFill>
                <a:latin typeface="微软雅黑" charset="-122"/>
                <a:ea typeface="微软雅黑" charset="-122"/>
              </a:rPr>
              <a:t>Lorem</a:t>
            </a:r>
            <a:endParaRPr lang="zh-CN" altLang="en-US" sz="1400">
              <a:solidFill>
                <a:srgbClr val="FFFFFF"/>
              </a:solidFill>
              <a:latin typeface="微软雅黑" charset="-122"/>
              <a:ea typeface="微软雅黑" charset="-122"/>
            </a:endParaRPr>
          </a:p>
        </p:txBody>
      </p:sp>
      <p:cxnSp>
        <p:nvCxnSpPr>
          <p:cNvPr id="21" name="MH_Other_6"/>
          <p:cNvCxnSpPr/>
          <p:nvPr>
            <p:custDataLst>
              <p:tags r:id="rId12"/>
            </p:custDataLst>
          </p:nvPr>
        </p:nvCxnSpPr>
        <p:spPr>
          <a:xfrm flipV="1">
            <a:off x="9723438" y="2667000"/>
            <a:ext cx="0" cy="492125"/>
          </a:xfrm>
          <a:prstGeom prst="line">
            <a:avLst/>
          </a:prstGeom>
          <a:ln>
            <a:solidFill>
              <a:srgbClr val="B686DA"/>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3" name="MH_Other_7"/>
          <p:cNvCxnSpPr/>
          <p:nvPr>
            <p:custDataLst>
              <p:tags r:id="rId13"/>
            </p:custDataLst>
          </p:nvPr>
        </p:nvCxnSpPr>
        <p:spPr>
          <a:xfrm flipH="1">
            <a:off x="6156325" y="2486025"/>
            <a:ext cx="3567113" cy="0"/>
          </a:xfrm>
          <a:prstGeom prst="line">
            <a:avLst/>
          </a:prstGeom>
          <a:ln>
            <a:solidFill>
              <a:srgbClr val="B686DA"/>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6" name="MH_Other_8"/>
          <p:cNvCxnSpPr/>
          <p:nvPr>
            <p:custDataLst>
              <p:tags r:id="rId14"/>
            </p:custDataLst>
          </p:nvPr>
        </p:nvCxnSpPr>
        <p:spPr>
          <a:xfrm rot="5400000" flipH="1" flipV="1">
            <a:off x="8621713" y="4459288"/>
            <a:ext cx="0" cy="1895475"/>
          </a:xfrm>
          <a:prstGeom prst="line">
            <a:avLst/>
          </a:prstGeom>
          <a:ln>
            <a:solidFill>
              <a:srgbClr val="B686DA"/>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7" name="MH_Other_9"/>
          <p:cNvCxnSpPr/>
          <p:nvPr>
            <p:custDataLst>
              <p:tags r:id="rId15"/>
            </p:custDataLst>
          </p:nvPr>
        </p:nvCxnSpPr>
        <p:spPr>
          <a:xfrm flipV="1">
            <a:off x="9723438" y="4913313"/>
            <a:ext cx="0" cy="493713"/>
          </a:xfrm>
          <a:prstGeom prst="line">
            <a:avLst/>
          </a:prstGeom>
          <a:ln>
            <a:solidFill>
              <a:srgbClr val="B686DA"/>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4593" name="MH_PageTitle"/>
          <p:cNvSpPr>
            <a:spLocks noGrp="1"/>
          </p:cNvSpPr>
          <p:nvPr>
            <p:ph type="title"/>
            <p:custDataLst>
              <p:tags r:id="rId16"/>
            </p:custDataLst>
          </p:nvPr>
        </p:nvSpPr>
        <p:spPr>
          <a:ln/>
        </p:spPr>
        <p:txBody>
          <a:bodyPr anchor="ctr"/>
          <a:p>
            <a:r>
              <a:rPr lang="en-US" altLang="zh-CN"/>
              <a:t>LOREM IPSUM DOLOR</a:t>
            </a:r>
            <a:endParaRPr lang="zh-CN" altLang="en-US"/>
          </a:p>
        </p:txBody>
      </p:sp>
      <p:sp>
        <p:nvSpPr>
          <p:cNvPr id="5138" name="MH_Desc_1"/>
          <p:cNvSpPr txBox="1">
            <a:spLocks noChangeArrowheads="1"/>
          </p:cNvSpPr>
          <p:nvPr>
            <p:custDataLst>
              <p:tags r:id="rId17"/>
            </p:custDataLst>
          </p:nvPr>
        </p:nvSpPr>
        <p:spPr bwMode="auto">
          <a:xfrm>
            <a:off x="6235700" y="2486025"/>
            <a:ext cx="3322638"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a:bodyPr>
          <a:lstStyle>
            <a:lvl1pPr indent="358775">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just" eaLnBrk="1" fontAlgn="base" hangingPunct="1">
              <a:lnSpc>
                <a:spcPct val="150000"/>
              </a:lnSpc>
              <a:spcBef>
                <a:spcPts val="1200"/>
              </a:spcBef>
              <a:defRPr/>
            </a:pPr>
            <a:r>
              <a:rPr lang="en-US" altLang="zh-CN" sz="1400" strike="noStrike" noProof="1">
                <a:latin typeface="幼圆" pitchFamily="49" charset="-122"/>
                <a:ea typeface="幼圆" pitchFamily="49" charset="-122"/>
                <a:cs typeface="+mn-cs"/>
              </a:rPr>
              <a:t>Lorem ipsum dolor met consectetur adipisicing elit sed do eiusmod tempor incididunt ut labore et dolore magna aliqua Ut enim ad minim veniam quis nostrud exercitation ullamco laboris nisi ut aliquip commodo consequat Duis aute irure dolor in reprehenderit in voluptate velit esse cillum dolore eu fugiat nulla pariatur .</a:t>
            </a:r>
            <a:endParaRPr lang="zh-CN" altLang="en-US" sz="1400" strike="noStrike" noProof="1">
              <a:latin typeface="幼圆" pitchFamily="49" charset="-122"/>
              <a:ea typeface="幼圆" pitchFamily="49" charset="-122"/>
            </a:endParaRPr>
          </a:p>
        </p:txBody>
      </p:sp>
    </p:spTree>
    <p:custDataLst>
      <p:tags r:id="rId18"/>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cxnSp>
        <p:nvCxnSpPr>
          <p:cNvPr id="4096" name="MH_Other_1"/>
          <p:cNvCxnSpPr/>
          <p:nvPr>
            <p:custDataLst>
              <p:tags r:id="rId1"/>
            </p:custDataLst>
          </p:nvPr>
        </p:nvCxnSpPr>
        <p:spPr>
          <a:xfrm>
            <a:off x="6689725" y="2725738"/>
            <a:ext cx="534988" cy="379413"/>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34" name="MH_Other_2"/>
          <p:cNvCxnSpPr/>
          <p:nvPr>
            <p:custDataLst>
              <p:tags r:id="rId2"/>
            </p:custDataLst>
          </p:nvPr>
        </p:nvCxnSpPr>
        <p:spPr>
          <a:xfrm flipV="1">
            <a:off x="6143625" y="3644900"/>
            <a:ext cx="946150" cy="120650"/>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36" name="MH_Other_3"/>
          <p:cNvCxnSpPr/>
          <p:nvPr>
            <p:custDataLst>
              <p:tags r:id="rId3"/>
            </p:custDataLst>
          </p:nvPr>
        </p:nvCxnSpPr>
        <p:spPr>
          <a:xfrm flipV="1">
            <a:off x="6969125" y="4217988"/>
            <a:ext cx="579438" cy="728663"/>
          </a:xfrm>
          <a:prstGeom prst="line">
            <a:avLst/>
          </a:prstGeom>
          <a:ln>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21" name="MH_Other_4"/>
          <p:cNvSpPr/>
          <p:nvPr>
            <p:custDataLst>
              <p:tags r:id="rId4"/>
            </p:custDataLst>
          </p:nvPr>
        </p:nvSpPr>
        <p:spPr>
          <a:xfrm>
            <a:off x="5738813" y="1970088"/>
            <a:ext cx="1000125" cy="1000125"/>
          </a:xfrm>
          <a:prstGeom prst="ellipse">
            <a:avLst/>
          </a:prstGeom>
          <a:noFill/>
          <a:ln w="76200" cmpd="sng">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strike="noStrike" noProof="1"/>
          </a:p>
        </p:txBody>
      </p:sp>
      <p:sp>
        <p:nvSpPr>
          <p:cNvPr id="5" name="MH_Title_1"/>
          <p:cNvSpPr/>
          <p:nvPr>
            <p:custDataLst>
              <p:tags r:id="rId5"/>
            </p:custDataLst>
          </p:nvPr>
        </p:nvSpPr>
        <p:spPr>
          <a:xfrm>
            <a:off x="7277100" y="2898775"/>
            <a:ext cx="1223963" cy="1223963"/>
          </a:xfrm>
          <a:prstGeom prst="ellipse">
            <a:avLst/>
          </a:prstGeom>
          <a:noFill/>
          <a:ln>
            <a:solidFill>
              <a:schemeClr val="bg2">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trike="noStrike" noProof="1">
                <a:solidFill>
                  <a:schemeClr val="tx1"/>
                </a:solidFill>
                <a:latin typeface="微软雅黑" charset="-122"/>
                <a:ea typeface="微软雅黑" charset="-122"/>
              </a:rPr>
              <a:t>LOREM</a:t>
            </a:r>
            <a:endParaRPr lang="en-US" altLang="zh-CN" strike="noStrike" noProof="1" dirty="0">
              <a:solidFill>
                <a:schemeClr val="tx1"/>
              </a:solidFill>
              <a:latin typeface="微软雅黑" charset="-122"/>
              <a:ea typeface="微软雅黑" charset="-122"/>
            </a:endParaRPr>
          </a:p>
        </p:txBody>
      </p:sp>
      <p:sp>
        <p:nvSpPr>
          <p:cNvPr id="7" name="MH_Other_5"/>
          <p:cNvSpPr/>
          <p:nvPr>
            <p:custDataLst>
              <p:tags r:id="rId6"/>
            </p:custDataLst>
          </p:nvPr>
        </p:nvSpPr>
        <p:spPr>
          <a:xfrm>
            <a:off x="7089775" y="2711450"/>
            <a:ext cx="1598613" cy="1598613"/>
          </a:xfrm>
          <a:prstGeom prst="ellipse">
            <a:avLst/>
          </a:prstGeom>
          <a:noFill/>
          <a:ln w="76200" cmpd="sng">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strike="noStrike" noProof="1"/>
          </a:p>
        </p:txBody>
      </p:sp>
      <p:sp>
        <p:nvSpPr>
          <p:cNvPr id="13" name="MH_Other_6"/>
          <p:cNvSpPr/>
          <p:nvPr>
            <p:custDataLst>
              <p:tags r:id="rId7"/>
            </p:custDataLst>
          </p:nvPr>
        </p:nvSpPr>
        <p:spPr>
          <a:xfrm>
            <a:off x="5962650" y="2214563"/>
            <a:ext cx="511175" cy="511175"/>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strike="noStrike" noProof="1"/>
          </a:p>
        </p:txBody>
      </p:sp>
      <p:sp>
        <p:nvSpPr>
          <p:cNvPr id="25" name="MH_Other_7"/>
          <p:cNvSpPr/>
          <p:nvPr>
            <p:custDataLst>
              <p:tags r:id="rId9"/>
            </p:custDataLst>
          </p:nvPr>
        </p:nvSpPr>
        <p:spPr>
          <a:xfrm>
            <a:off x="5154613" y="3267075"/>
            <a:ext cx="998538" cy="998538"/>
          </a:xfrm>
          <a:prstGeom prst="ellipse">
            <a:avLst/>
          </a:prstGeom>
          <a:noFill/>
          <a:ln w="76200" cmpd="sng">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strike="noStrike" noProof="1"/>
          </a:p>
        </p:txBody>
      </p:sp>
      <p:sp>
        <p:nvSpPr>
          <p:cNvPr id="26" name="MH_Other_8"/>
          <p:cNvSpPr/>
          <p:nvPr>
            <p:custDataLst>
              <p:tags r:id="rId10"/>
            </p:custDataLst>
          </p:nvPr>
        </p:nvSpPr>
        <p:spPr>
          <a:xfrm>
            <a:off x="5384800" y="3527425"/>
            <a:ext cx="511175" cy="511175"/>
          </a:xfrm>
          <a:prstGeom prst="ellipse">
            <a:avLst/>
          </a:prstGeom>
          <a:blipFill dpi="0" rotWithShape="1">
            <a:blip r:embed="rId11"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strike="noStrike" noProof="1"/>
          </a:p>
        </p:txBody>
      </p:sp>
      <p:sp>
        <p:nvSpPr>
          <p:cNvPr id="30" name="MH_Other_9"/>
          <p:cNvSpPr/>
          <p:nvPr>
            <p:custDataLst>
              <p:tags r:id="rId12"/>
            </p:custDataLst>
          </p:nvPr>
        </p:nvSpPr>
        <p:spPr>
          <a:xfrm>
            <a:off x="5970588" y="4594225"/>
            <a:ext cx="998538" cy="998538"/>
          </a:xfrm>
          <a:prstGeom prst="ellipse">
            <a:avLst/>
          </a:prstGeom>
          <a:noFill/>
          <a:ln w="76200" cmpd="sng">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strike="noStrike" noProof="1"/>
          </a:p>
        </p:txBody>
      </p:sp>
      <p:sp>
        <p:nvSpPr>
          <p:cNvPr id="31" name="MH_Other_10"/>
          <p:cNvSpPr/>
          <p:nvPr>
            <p:custDataLst>
              <p:tags r:id="rId13"/>
            </p:custDataLst>
          </p:nvPr>
        </p:nvSpPr>
        <p:spPr>
          <a:xfrm>
            <a:off x="6194425" y="4838700"/>
            <a:ext cx="509588" cy="511175"/>
          </a:xfrm>
          <a:prstGeom prst="ellipse">
            <a:avLst/>
          </a:prstGeom>
          <a:blipFill dpi="0" rotWithShape="1">
            <a:blip r:embed="rId14">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strike="noStrike" noProof="1"/>
          </a:p>
        </p:txBody>
      </p:sp>
      <p:sp>
        <p:nvSpPr>
          <p:cNvPr id="26637" name="MH_SubTitle_1"/>
          <p:cNvSpPr txBox="1"/>
          <p:nvPr>
            <p:custDataLst>
              <p:tags r:id="rId15"/>
            </p:custDataLst>
          </p:nvPr>
        </p:nvSpPr>
        <p:spPr>
          <a:xfrm>
            <a:off x="3567113" y="2038350"/>
            <a:ext cx="2092325" cy="277813"/>
          </a:xfrm>
          <a:prstGeom prst="rect">
            <a:avLst/>
          </a:prstGeom>
          <a:noFill/>
          <a:ln w="9525">
            <a:noFill/>
          </a:ln>
        </p:spPr>
        <p:txBody>
          <a:bodyPr anchor="ctr"/>
          <a:p>
            <a:pPr/>
            <a:r>
              <a:rPr lang="en-US" altLang="zh-CN" sz="1600">
                <a:latin typeface="微软雅黑" charset="-122"/>
                <a:ea typeface="微软雅黑" charset="-122"/>
              </a:rPr>
              <a:t>LOREM</a:t>
            </a:r>
            <a:endParaRPr lang="en-US" altLang="zh-CN" sz="1600">
              <a:latin typeface="微软雅黑" charset="-122"/>
              <a:ea typeface="微软雅黑" charset="-122"/>
            </a:endParaRPr>
          </a:p>
        </p:txBody>
      </p:sp>
      <p:sp>
        <p:nvSpPr>
          <p:cNvPr id="26638" name="MH_Text_1"/>
          <p:cNvSpPr txBox="1"/>
          <p:nvPr>
            <p:custDataLst>
              <p:tags r:id="rId16"/>
            </p:custDataLst>
          </p:nvPr>
        </p:nvSpPr>
        <p:spPr>
          <a:xfrm>
            <a:off x="3567113" y="2395538"/>
            <a:ext cx="2092325" cy="644525"/>
          </a:xfrm>
          <a:prstGeom prst="rect">
            <a:avLst/>
          </a:prstGeom>
          <a:noFill/>
          <a:ln w="9525">
            <a:noFill/>
          </a:ln>
        </p:spPr>
        <p:txBody>
          <a:bodyPr anchor="t"/>
          <a:p>
            <a:pPr>
              <a:lnSpc>
                <a:spcPct val="110000"/>
              </a:lnSpc>
            </a:pPr>
            <a:r>
              <a:rPr lang="en-US" altLang="zh-CN" sz="1400">
                <a:latin typeface="幼圆" pitchFamily="49" charset="-122"/>
                <a:ea typeface="幼圆" pitchFamily="49" charset="-122"/>
              </a:rPr>
              <a:t>Lorem ipsum dolor sit </a:t>
            </a:r>
            <a:endParaRPr lang="en-US" altLang="zh-CN" sz="1400">
              <a:latin typeface="幼圆" pitchFamily="49" charset="-122"/>
              <a:ea typeface="幼圆" pitchFamily="49" charset="-122"/>
            </a:endParaRPr>
          </a:p>
          <a:p>
            <a:pPr>
              <a:lnSpc>
                <a:spcPct val="110000"/>
              </a:lnSpc>
            </a:pPr>
            <a:r>
              <a:rPr lang="en-US" altLang="zh-CN" sz="1400">
                <a:latin typeface="幼圆" pitchFamily="49" charset="-122"/>
                <a:ea typeface="幼圆" pitchFamily="49" charset="-122"/>
              </a:rPr>
              <a:t>Lorem ipsum dolor sit </a:t>
            </a:r>
            <a:endParaRPr lang="en-US" altLang="zh-CN" sz="1400">
              <a:latin typeface="幼圆" pitchFamily="49" charset="-122"/>
              <a:ea typeface="幼圆" pitchFamily="49" charset="-122"/>
            </a:endParaRPr>
          </a:p>
        </p:txBody>
      </p:sp>
      <p:sp>
        <p:nvSpPr>
          <p:cNvPr id="26639" name="MH_SubTitle_2"/>
          <p:cNvSpPr txBox="1"/>
          <p:nvPr>
            <p:custDataLst>
              <p:tags r:id="rId17"/>
            </p:custDataLst>
          </p:nvPr>
        </p:nvSpPr>
        <p:spPr>
          <a:xfrm>
            <a:off x="2959100" y="3482975"/>
            <a:ext cx="2092325" cy="277813"/>
          </a:xfrm>
          <a:prstGeom prst="rect">
            <a:avLst/>
          </a:prstGeom>
          <a:noFill/>
          <a:ln w="9525">
            <a:noFill/>
          </a:ln>
        </p:spPr>
        <p:txBody>
          <a:bodyPr anchor="ctr"/>
          <a:p>
            <a:pPr/>
            <a:r>
              <a:rPr lang="en-US" altLang="zh-CN" sz="1600">
                <a:latin typeface="微软雅黑" charset="-122"/>
                <a:ea typeface="微软雅黑" charset="-122"/>
              </a:rPr>
              <a:t>LOREM</a:t>
            </a:r>
            <a:endParaRPr lang="en-US" altLang="zh-CN" sz="1600">
              <a:latin typeface="微软雅黑" charset="-122"/>
              <a:ea typeface="微软雅黑" charset="-122"/>
            </a:endParaRPr>
          </a:p>
        </p:txBody>
      </p:sp>
      <p:sp>
        <p:nvSpPr>
          <p:cNvPr id="26640" name="MH_Text_2"/>
          <p:cNvSpPr txBox="1"/>
          <p:nvPr>
            <p:custDataLst>
              <p:tags r:id="rId18"/>
            </p:custDataLst>
          </p:nvPr>
        </p:nvSpPr>
        <p:spPr>
          <a:xfrm>
            <a:off x="2959100" y="3840163"/>
            <a:ext cx="2092325" cy="644525"/>
          </a:xfrm>
          <a:prstGeom prst="rect">
            <a:avLst/>
          </a:prstGeom>
          <a:noFill/>
          <a:ln w="9525">
            <a:noFill/>
          </a:ln>
        </p:spPr>
        <p:txBody>
          <a:bodyPr anchor="t"/>
          <a:p>
            <a:pPr>
              <a:lnSpc>
                <a:spcPct val="110000"/>
              </a:lnSpc>
            </a:pPr>
            <a:r>
              <a:rPr lang="en-US" altLang="zh-CN" sz="1400">
                <a:latin typeface="幼圆" pitchFamily="49" charset="-122"/>
                <a:ea typeface="幼圆" pitchFamily="49" charset="-122"/>
              </a:rPr>
              <a:t>Lorem ipsum dolor sit </a:t>
            </a:r>
            <a:endParaRPr lang="en-US" altLang="zh-CN" sz="1400">
              <a:latin typeface="幼圆" pitchFamily="49" charset="-122"/>
              <a:ea typeface="幼圆" pitchFamily="49" charset="-122"/>
            </a:endParaRPr>
          </a:p>
          <a:p>
            <a:pPr>
              <a:lnSpc>
                <a:spcPct val="110000"/>
              </a:lnSpc>
            </a:pPr>
            <a:r>
              <a:rPr lang="en-US" altLang="zh-CN" sz="1400">
                <a:latin typeface="幼圆" pitchFamily="49" charset="-122"/>
                <a:ea typeface="幼圆" pitchFamily="49" charset="-122"/>
              </a:rPr>
              <a:t>Lorem ipsum dolor sit </a:t>
            </a:r>
            <a:endParaRPr lang="zh-CN" altLang="en-US" sz="1400">
              <a:latin typeface="幼圆" pitchFamily="49" charset="-122"/>
              <a:ea typeface="幼圆" pitchFamily="49" charset="-122"/>
            </a:endParaRPr>
          </a:p>
        </p:txBody>
      </p:sp>
      <p:sp>
        <p:nvSpPr>
          <p:cNvPr id="26641" name="MH_SubTitle_3"/>
          <p:cNvSpPr txBox="1"/>
          <p:nvPr>
            <p:custDataLst>
              <p:tags r:id="rId19"/>
            </p:custDataLst>
          </p:nvPr>
        </p:nvSpPr>
        <p:spPr>
          <a:xfrm>
            <a:off x="3797300" y="4840288"/>
            <a:ext cx="2093913" cy="276225"/>
          </a:xfrm>
          <a:prstGeom prst="rect">
            <a:avLst/>
          </a:prstGeom>
          <a:noFill/>
          <a:ln w="9525">
            <a:noFill/>
          </a:ln>
        </p:spPr>
        <p:txBody>
          <a:bodyPr anchor="ctr"/>
          <a:p>
            <a:pPr/>
            <a:r>
              <a:rPr lang="en-US" altLang="zh-CN" sz="1600">
                <a:latin typeface="微软雅黑" charset="-122"/>
                <a:ea typeface="微软雅黑" charset="-122"/>
              </a:rPr>
              <a:t>LOREM</a:t>
            </a:r>
            <a:endParaRPr lang="en-US" altLang="zh-CN" sz="1600">
              <a:latin typeface="微软雅黑" charset="-122"/>
              <a:ea typeface="微软雅黑" charset="-122"/>
            </a:endParaRPr>
          </a:p>
        </p:txBody>
      </p:sp>
      <p:sp>
        <p:nvSpPr>
          <p:cNvPr id="26642" name="MH_Text_3"/>
          <p:cNvSpPr txBox="1"/>
          <p:nvPr>
            <p:custDataLst>
              <p:tags r:id="rId20"/>
            </p:custDataLst>
          </p:nvPr>
        </p:nvSpPr>
        <p:spPr>
          <a:xfrm>
            <a:off x="3797300" y="5197475"/>
            <a:ext cx="2093913" cy="644525"/>
          </a:xfrm>
          <a:prstGeom prst="rect">
            <a:avLst/>
          </a:prstGeom>
          <a:noFill/>
          <a:ln w="9525">
            <a:noFill/>
          </a:ln>
        </p:spPr>
        <p:txBody>
          <a:bodyPr anchor="t"/>
          <a:p>
            <a:pPr>
              <a:lnSpc>
                <a:spcPct val="110000"/>
              </a:lnSpc>
            </a:pPr>
            <a:r>
              <a:rPr lang="en-US" altLang="zh-CN" sz="1400">
                <a:latin typeface="幼圆" pitchFamily="49" charset="-122"/>
                <a:ea typeface="幼圆" pitchFamily="49" charset="-122"/>
              </a:rPr>
              <a:t>Lorem ipsum dolor sit </a:t>
            </a:r>
            <a:endParaRPr lang="en-US" altLang="zh-CN" sz="1400">
              <a:latin typeface="幼圆" pitchFamily="49" charset="-122"/>
              <a:ea typeface="幼圆" pitchFamily="49" charset="-122"/>
            </a:endParaRPr>
          </a:p>
          <a:p>
            <a:pPr>
              <a:lnSpc>
                <a:spcPct val="110000"/>
              </a:lnSpc>
            </a:pPr>
            <a:r>
              <a:rPr lang="en-US" altLang="zh-CN" sz="1400">
                <a:latin typeface="幼圆" pitchFamily="49" charset="-122"/>
                <a:ea typeface="幼圆" pitchFamily="49" charset="-122"/>
              </a:rPr>
              <a:t>Lorem ipsum dolor sit </a:t>
            </a:r>
            <a:endParaRPr lang="zh-CN" altLang="en-US" sz="1400">
              <a:latin typeface="幼圆" pitchFamily="49" charset="-122"/>
              <a:ea typeface="幼圆" pitchFamily="49" charset="-122"/>
            </a:endParaRPr>
          </a:p>
        </p:txBody>
      </p:sp>
      <p:sp>
        <p:nvSpPr>
          <p:cNvPr id="26643" name="MH_PageTitle"/>
          <p:cNvSpPr>
            <a:spLocks noGrp="1"/>
          </p:cNvSpPr>
          <p:nvPr>
            <p:ph type="title"/>
            <p:custDataLst>
              <p:tags r:id="rId21"/>
            </p:custDataLst>
          </p:nvPr>
        </p:nvSpPr>
        <p:spPr>
          <a:ln/>
        </p:spPr>
        <p:txBody>
          <a:bodyPr anchor="ctr"/>
          <a:p>
            <a:r>
              <a:rPr lang="en-US" altLang="zh-CN"/>
              <a:t>LOREM IPSUM DOLOR</a:t>
            </a:r>
            <a:endParaRPr lang="zh-CN" altLang="en-US"/>
          </a:p>
        </p:txBody>
      </p:sp>
      <p:pic>
        <p:nvPicPr>
          <p:cNvPr id="26644" name="图片 1" descr="de6f87fe41c339df6d5be1663601eeef"/>
          <p:cNvPicPr>
            <a:picLocks noChangeAspect="1"/>
          </p:cNvPicPr>
          <p:nvPr/>
        </p:nvPicPr>
        <p:blipFill>
          <a:blip r:embed="rId22"/>
          <a:stretch>
            <a:fillRect/>
          </a:stretch>
        </p:blipFill>
        <p:spPr>
          <a:xfrm>
            <a:off x="8770938" y="2635250"/>
            <a:ext cx="3311525" cy="1849438"/>
          </a:xfrm>
          <a:prstGeom prst="rect">
            <a:avLst/>
          </a:prstGeom>
          <a:noFill/>
          <a:ln w="9525">
            <a:noFill/>
          </a:ln>
        </p:spPr>
      </p:pic>
    </p:spTree>
    <p:custDataLst>
      <p:tags r:id="rId2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6" name="MH_Other_1"/>
          <p:cNvSpPr>
            <a:spLocks noChangeArrowheads="1"/>
          </p:cNvSpPr>
          <p:nvPr>
            <p:custDataLst>
              <p:tags r:id="rId1"/>
            </p:custDataLst>
          </p:nvPr>
        </p:nvSpPr>
        <p:spPr bwMode="auto">
          <a:xfrm>
            <a:off x="7402513" y="5338763"/>
            <a:ext cx="673100" cy="134938"/>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eaLnBrk="1" fontAlgn="auto" hangingPunct="1">
              <a:spcBef>
                <a:spcPts val="0"/>
              </a:spcBef>
              <a:spcAft>
                <a:spcPts val="0"/>
              </a:spcAft>
              <a:defRPr/>
            </a:pPr>
            <a:endParaRPr lang="zh-CN" altLang="en-US" sz="1350" strike="noStrike" noProof="1">
              <a:latin typeface="微软雅黑" charset="-122"/>
              <a:ea typeface="微软雅黑" charset="-122"/>
            </a:endParaRPr>
          </a:p>
        </p:txBody>
      </p:sp>
      <p:sp>
        <p:nvSpPr>
          <p:cNvPr id="9" name="MH_SubTitle_2"/>
          <p:cNvSpPr/>
          <p:nvPr>
            <p:custDataLst>
              <p:tags r:id="rId2"/>
            </p:custDataLst>
          </p:nvPr>
        </p:nvSpPr>
        <p:spPr>
          <a:xfrm>
            <a:off x="5283200" y="2900363"/>
            <a:ext cx="3325813" cy="541338"/>
          </a:xfrm>
          <a:custGeom>
            <a:avLst/>
            <a:gdLst/>
            <a:ahLst/>
            <a:cxnLst/>
            <a:rect l="l" t="t" r="r" b="b"/>
            <a:pathLst>
              <a:path w="4433803" h="720080">
                <a:moveTo>
                  <a:pt x="0" y="0"/>
                </a:moveTo>
                <a:lnTo>
                  <a:pt x="4433803" y="0"/>
                </a:lnTo>
                <a:lnTo>
                  <a:pt x="4298902" y="720080"/>
                </a:lnTo>
                <a:lnTo>
                  <a:pt x="134901" y="720080"/>
                </a:lnTo>
                <a:close/>
              </a:path>
            </a:pathLst>
          </a:custGeom>
          <a:solidFill>
            <a:schemeClr val="bg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trike="noStrike" noProof="1">
                <a:solidFill>
                  <a:srgbClr val="FFFFFF"/>
                </a:solidFill>
                <a:latin typeface="微软雅黑" charset="-122"/>
                <a:ea typeface="微软雅黑" charset="-122"/>
              </a:rPr>
              <a:t>Lorem ipsum dolor</a:t>
            </a:r>
            <a:endParaRPr lang="zh-CN" altLang="en-US" strike="noStrike" noProof="1" dirty="0">
              <a:solidFill>
                <a:srgbClr val="FFFFFF"/>
              </a:solidFill>
              <a:latin typeface="微软雅黑" charset="-122"/>
              <a:ea typeface="微软雅黑" charset="-122"/>
            </a:endParaRPr>
          </a:p>
        </p:txBody>
      </p:sp>
      <p:cxnSp>
        <p:nvCxnSpPr>
          <p:cNvPr id="58" name="MH_Other_2"/>
          <p:cNvCxnSpPr/>
          <p:nvPr>
            <p:custDataLst>
              <p:tags r:id="rId3"/>
            </p:custDataLst>
          </p:nvPr>
        </p:nvCxnSpPr>
        <p:spPr>
          <a:xfrm>
            <a:off x="4397375" y="3195638"/>
            <a:ext cx="1079500" cy="0"/>
          </a:xfrm>
          <a:prstGeom prst="line">
            <a:avLst/>
          </a:prstGeom>
          <a:ln w="3175">
            <a:solidFill>
              <a:srgbClr val="B6B6B6"/>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 name="MH_SubTitle_3"/>
          <p:cNvSpPr/>
          <p:nvPr>
            <p:custDataLst>
              <p:tags r:id="rId4"/>
            </p:custDataLst>
          </p:nvPr>
        </p:nvSpPr>
        <p:spPr>
          <a:xfrm>
            <a:off x="5399088" y="3513138"/>
            <a:ext cx="3103563" cy="539750"/>
          </a:xfrm>
          <a:custGeom>
            <a:avLst/>
            <a:gdLst/>
            <a:ahLst/>
            <a:cxnLst/>
            <a:rect l="l" t="t" r="r" b="b"/>
            <a:pathLst>
              <a:path w="4137020" h="720080">
                <a:moveTo>
                  <a:pt x="0" y="0"/>
                </a:moveTo>
                <a:lnTo>
                  <a:pt x="4137020" y="0"/>
                </a:lnTo>
                <a:lnTo>
                  <a:pt x="4002119" y="720080"/>
                </a:lnTo>
                <a:lnTo>
                  <a:pt x="134901" y="720080"/>
                </a:lnTo>
                <a:close/>
              </a:path>
            </a:pathLst>
          </a:custGeom>
          <a:solidFill>
            <a:schemeClr val="bg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trike="noStrike" noProof="1">
                <a:solidFill>
                  <a:srgbClr val="FFFFFF"/>
                </a:solidFill>
                <a:latin typeface="微软雅黑" charset="-122"/>
                <a:ea typeface="微软雅黑" charset="-122"/>
              </a:rPr>
              <a:t>Lorem ipsum dolor</a:t>
            </a:r>
            <a:endParaRPr lang="zh-CN" altLang="en-US" strike="noStrike" noProof="1" dirty="0">
              <a:solidFill>
                <a:srgbClr val="FFFFFF"/>
              </a:solidFill>
              <a:latin typeface="微软雅黑" charset="-122"/>
              <a:ea typeface="微软雅黑" charset="-122"/>
            </a:endParaRPr>
          </a:p>
        </p:txBody>
      </p:sp>
      <p:cxnSp>
        <p:nvCxnSpPr>
          <p:cNvPr id="59" name="MH_Other_3"/>
          <p:cNvCxnSpPr/>
          <p:nvPr>
            <p:custDataLst>
              <p:tags r:id="rId5"/>
            </p:custDataLst>
          </p:nvPr>
        </p:nvCxnSpPr>
        <p:spPr>
          <a:xfrm>
            <a:off x="4397375" y="3783013"/>
            <a:ext cx="1166813" cy="6350"/>
          </a:xfrm>
          <a:prstGeom prst="line">
            <a:avLst/>
          </a:prstGeom>
          <a:ln w="3175">
            <a:solidFill>
              <a:srgbClr val="B6B6B6"/>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75" name="MH_Other_4"/>
          <p:cNvSpPr>
            <a:spLocks noChangeArrowheads="1"/>
          </p:cNvSpPr>
          <p:nvPr>
            <p:custDataLst>
              <p:tags r:id="rId6"/>
            </p:custDataLst>
          </p:nvPr>
        </p:nvSpPr>
        <p:spPr bwMode="auto">
          <a:xfrm>
            <a:off x="5829300" y="5348288"/>
            <a:ext cx="673100" cy="134938"/>
          </a:xfrm>
          <a:prstGeom prst="ellipse">
            <a:avLst/>
          </a:prstGeom>
          <a:gradFill rotWithShape="1">
            <a:gsLst>
              <a:gs pos="0">
                <a:schemeClr val="bg2">
                  <a:gamma/>
                  <a:shade val="46275"/>
                  <a:invGamma/>
                </a:schemeClr>
              </a:gs>
              <a:gs pos="100000">
                <a:schemeClr val="bg2">
                  <a:alpha val="0"/>
                </a:schemeClr>
              </a:gs>
            </a:gsLst>
            <a:path path="shape">
              <a:fillToRect l="50000" t="50000" r="50000" b="50000"/>
            </a:path>
          </a:gradFill>
          <a:ln w="9525">
            <a:noFill/>
            <a:round/>
          </a:ln>
          <a:effectLst/>
        </p:spPr>
        <p:txBody>
          <a:bodyPr wrap="none" anchor="ctr"/>
          <a:lstStyle/>
          <a:p>
            <a:pPr eaLnBrk="1" fontAlgn="auto" hangingPunct="1">
              <a:spcBef>
                <a:spcPts val="0"/>
              </a:spcBef>
              <a:spcAft>
                <a:spcPts val="0"/>
              </a:spcAft>
              <a:defRPr/>
            </a:pPr>
            <a:endParaRPr lang="zh-CN" altLang="en-US" sz="1350" strike="noStrike" noProof="1">
              <a:latin typeface="微软雅黑" charset="-122"/>
              <a:ea typeface="微软雅黑" charset="-122"/>
            </a:endParaRPr>
          </a:p>
        </p:txBody>
      </p:sp>
      <p:sp>
        <p:nvSpPr>
          <p:cNvPr id="3" name="MH_Other_5"/>
          <p:cNvSpPr/>
          <p:nvPr>
            <p:custDataLst>
              <p:tags r:id="rId7"/>
            </p:custDataLst>
          </p:nvPr>
        </p:nvSpPr>
        <p:spPr>
          <a:xfrm>
            <a:off x="5476875" y="2133600"/>
            <a:ext cx="3619500" cy="2674938"/>
          </a:xfrm>
          <a:custGeom>
            <a:avLst/>
            <a:gdLst>
              <a:gd name="connsiteX0" fmla="*/ 0 w 1383957"/>
              <a:gd name="connsiteY0" fmla="*/ 939114 h 939114"/>
              <a:gd name="connsiteX1" fmla="*/ 1000897 w 1383957"/>
              <a:gd name="connsiteY1" fmla="*/ 939114 h 939114"/>
              <a:gd name="connsiteX2" fmla="*/ 1210962 w 1383957"/>
              <a:gd name="connsiteY2" fmla="*/ 49427 h 939114"/>
              <a:gd name="connsiteX3" fmla="*/ 1334530 w 1383957"/>
              <a:gd name="connsiteY3" fmla="*/ 0 h 939114"/>
              <a:gd name="connsiteX4" fmla="*/ 1383957 w 1383957"/>
              <a:gd name="connsiteY4" fmla="*/ 160638 h 939114"/>
              <a:gd name="connsiteX0-1" fmla="*/ 0 w 1383957"/>
              <a:gd name="connsiteY0-2" fmla="*/ 980817 h 980817"/>
              <a:gd name="connsiteX1-3" fmla="*/ 1000897 w 1383957"/>
              <a:gd name="connsiteY1-4" fmla="*/ 980817 h 980817"/>
              <a:gd name="connsiteX2-5" fmla="*/ 1210962 w 1383957"/>
              <a:gd name="connsiteY2-6" fmla="*/ 91130 h 980817"/>
              <a:gd name="connsiteX3-7" fmla="*/ 1334530 w 1383957"/>
              <a:gd name="connsiteY3-8" fmla="*/ 41703 h 980817"/>
              <a:gd name="connsiteX4-9" fmla="*/ 1383957 w 1383957"/>
              <a:gd name="connsiteY4-10" fmla="*/ 202341 h 980817"/>
              <a:gd name="connsiteX0-11" fmla="*/ 0 w 1383957"/>
              <a:gd name="connsiteY0-12" fmla="*/ 993410 h 993410"/>
              <a:gd name="connsiteX1-13" fmla="*/ 1000897 w 1383957"/>
              <a:gd name="connsiteY1-14" fmla="*/ 993410 h 993410"/>
              <a:gd name="connsiteX2-15" fmla="*/ 1210962 w 1383957"/>
              <a:gd name="connsiteY2-16" fmla="*/ 103723 h 993410"/>
              <a:gd name="connsiteX3-17" fmla="*/ 1338950 w 1383957"/>
              <a:gd name="connsiteY3-18" fmla="*/ 27777 h 993410"/>
              <a:gd name="connsiteX4-19" fmla="*/ 1383957 w 1383957"/>
              <a:gd name="connsiteY4-20" fmla="*/ 214934 h 993410"/>
              <a:gd name="connsiteX0-21" fmla="*/ 0 w 1375117"/>
              <a:gd name="connsiteY0-22" fmla="*/ 990568 h 990568"/>
              <a:gd name="connsiteX1-23" fmla="*/ 1000897 w 1375117"/>
              <a:gd name="connsiteY1-24" fmla="*/ 990568 h 990568"/>
              <a:gd name="connsiteX2-25" fmla="*/ 1210962 w 1375117"/>
              <a:gd name="connsiteY2-26" fmla="*/ 100881 h 990568"/>
              <a:gd name="connsiteX3-27" fmla="*/ 1338950 w 1375117"/>
              <a:gd name="connsiteY3-28" fmla="*/ 24935 h 990568"/>
              <a:gd name="connsiteX4-29" fmla="*/ 1375117 w 1375117"/>
              <a:gd name="connsiteY4-30" fmla="*/ 167894 h 990568"/>
              <a:gd name="connsiteX0-31" fmla="*/ 0 w 1344967"/>
              <a:gd name="connsiteY0-32" fmla="*/ 989167 h 989167"/>
              <a:gd name="connsiteX1-33" fmla="*/ 1000897 w 1344967"/>
              <a:gd name="connsiteY1-34" fmla="*/ 989167 h 989167"/>
              <a:gd name="connsiteX2-35" fmla="*/ 1210962 w 1344967"/>
              <a:gd name="connsiteY2-36" fmla="*/ 99480 h 989167"/>
              <a:gd name="connsiteX3-37" fmla="*/ 1338950 w 1344967"/>
              <a:gd name="connsiteY3-38" fmla="*/ 23534 h 989167"/>
              <a:gd name="connsiteX4-39" fmla="*/ 1335338 w 1344967"/>
              <a:gd name="connsiteY4-40" fmla="*/ 144394 h 989167"/>
              <a:gd name="connsiteX0-41" fmla="*/ 0 w 1352190"/>
              <a:gd name="connsiteY0-42" fmla="*/ 989167 h 989167"/>
              <a:gd name="connsiteX1-43" fmla="*/ 1000897 w 1352190"/>
              <a:gd name="connsiteY1-44" fmla="*/ 989167 h 989167"/>
              <a:gd name="connsiteX2-45" fmla="*/ 1210962 w 1352190"/>
              <a:gd name="connsiteY2-46" fmla="*/ 99480 h 989167"/>
              <a:gd name="connsiteX3-47" fmla="*/ 1338950 w 1352190"/>
              <a:gd name="connsiteY3-48" fmla="*/ 23534 h 989167"/>
              <a:gd name="connsiteX4-49" fmla="*/ 1335338 w 1352190"/>
              <a:gd name="connsiteY4-50" fmla="*/ 144394 h 989167"/>
              <a:gd name="connsiteX0-51" fmla="*/ 0 w 1350398"/>
              <a:gd name="connsiteY0-52" fmla="*/ 996014 h 996014"/>
              <a:gd name="connsiteX1-53" fmla="*/ 1000897 w 1350398"/>
              <a:gd name="connsiteY1-54" fmla="*/ 996014 h 996014"/>
              <a:gd name="connsiteX2-55" fmla="*/ 1210962 w 1350398"/>
              <a:gd name="connsiteY2-56" fmla="*/ 106327 h 996014"/>
              <a:gd name="connsiteX3-57" fmla="*/ 1338950 w 1350398"/>
              <a:gd name="connsiteY3-58" fmla="*/ 30381 h 996014"/>
              <a:gd name="connsiteX4-59" fmla="*/ 1335338 w 1350398"/>
              <a:gd name="connsiteY4-60" fmla="*/ 151241 h 996014"/>
              <a:gd name="connsiteX0-61" fmla="*/ 0 w 1726088"/>
              <a:gd name="connsiteY0-62" fmla="*/ 1000434 h 1000434"/>
              <a:gd name="connsiteX1-63" fmla="*/ 1376587 w 1726088"/>
              <a:gd name="connsiteY1-64" fmla="*/ 996014 h 1000434"/>
              <a:gd name="connsiteX2-65" fmla="*/ 1586652 w 1726088"/>
              <a:gd name="connsiteY2-66" fmla="*/ 106327 h 1000434"/>
              <a:gd name="connsiteX3-67" fmla="*/ 1714640 w 1726088"/>
              <a:gd name="connsiteY3-68" fmla="*/ 30381 h 1000434"/>
              <a:gd name="connsiteX4-69" fmla="*/ 1711028 w 1726088"/>
              <a:gd name="connsiteY4-70" fmla="*/ 151241 h 100043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26088" h="1000434">
                <a:moveTo>
                  <a:pt x="0" y="1000434"/>
                </a:moveTo>
                <a:lnTo>
                  <a:pt x="1376587" y="996014"/>
                </a:lnTo>
                <a:lnTo>
                  <a:pt x="1586652" y="106327"/>
                </a:lnTo>
                <a:cubicBezTo>
                  <a:pt x="1642258" y="-50192"/>
                  <a:pt x="1698331" y="5216"/>
                  <a:pt x="1714640" y="30381"/>
                </a:cubicBezTo>
                <a:cubicBezTo>
                  <a:pt x="1730949" y="55546"/>
                  <a:pt x="1729911" y="97695"/>
                  <a:pt x="1711028" y="151241"/>
                </a:cubicBezTo>
              </a:path>
            </a:pathLst>
          </a:custGeom>
          <a:noFill/>
          <a:ln w="5715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latin typeface="微软雅黑" charset="-122"/>
              <a:ea typeface="微软雅黑" charset="-122"/>
            </a:endParaRPr>
          </a:p>
        </p:txBody>
      </p:sp>
      <p:sp>
        <p:nvSpPr>
          <p:cNvPr id="4" name="MH_Other_6"/>
          <p:cNvSpPr/>
          <p:nvPr>
            <p:custDataLst>
              <p:tags r:id="rId8"/>
            </p:custDataLst>
          </p:nvPr>
        </p:nvSpPr>
        <p:spPr>
          <a:xfrm>
            <a:off x="5886450" y="4808538"/>
            <a:ext cx="563563" cy="565150"/>
          </a:xfrm>
          <a:prstGeom prst="ellipse">
            <a:avLst/>
          </a:prstGeom>
          <a:noFill/>
          <a:ln w="5715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latin typeface="微软雅黑" charset="-122"/>
              <a:ea typeface="微软雅黑" charset="-122"/>
            </a:endParaRPr>
          </a:p>
        </p:txBody>
      </p:sp>
      <p:sp>
        <p:nvSpPr>
          <p:cNvPr id="7" name="MH_Other_7"/>
          <p:cNvSpPr/>
          <p:nvPr>
            <p:custDataLst>
              <p:tags r:id="rId9"/>
            </p:custDataLst>
          </p:nvPr>
        </p:nvSpPr>
        <p:spPr>
          <a:xfrm>
            <a:off x="7451725" y="4808538"/>
            <a:ext cx="565150" cy="565150"/>
          </a:xfrm>
          <a:prstGeom prst="ellipse">
            <a:avLst/>
          </a:prstGeom>
          <a:noFill/>
          <a:ln w="57150">
            <a:solidFill>
              <a:srgbClr val="A9A9A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latin typeface="微软雅黑" charset="-122"/>
              <a:ea typeface="微软雅黑" charset="-122"/>
            </a:endParaRPr>
          </a:p>
        </p:txBody>
      </p:sp>
      <p:sp>
        <p:nvSpPr>
          <p:cNvPr id="11" name="MH_SubTitle_4"/>
          <p:cNvSpPr/>
          <p:nvPr>
            <p:custDataLst>
              <p:tags r:id="rId10"/>
            </p:custDataLst>
          </p:nvPr>
        </p:nvSpPr>
        <p:spPr>
          <a:xfrm>
            <a:off x="5505450" y="4125913"/>
            <a:ext cx="2879725" cy="539750"/>
          </a:xfrm>
          <a:custGeom>
            <a:avLst/>
            <a:gdLst/>
            <a:ahLst/>
            <a:cxnLst/>
            <a:rect l="l" t="t" r="r" b="b"/>
            <a:pathLst>
              <a:path w="3840239" h="720080">
                <a:moveTo>
                  <a:pt x="0" y="0"/>
                </a:moveTo>
                <a:lnTo>
                  <a:pt x="3840239" y="0"/>
                </a:lnTo>
                <a:lnTo>
                  <a:pt x="3705338" y="720080"/>
                </a:lnTo>
                <a:lnTo>
                  <a:pt x="134901" y="720080"/>
                </a:lnTo>
                <a:close/>
              </a:path>
            </a:pathLst>
          </a:cu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trike="noStrike" noProof="1">
                <a:solidFill>
                  <a:srgbClr val="FFFFFF"/>
                </a:solidFill>
                <a:latin typeface="微软雅黑" charset="-122"/>
                <a:ea typeface="微软雅黑" charset="-122"/>
              </a:rPr>
              <a:t>Lorem ipsum dolor</a:t>
            </a:r>
            <a:endParaRPr lang="zh-CN" altLang="en-US" strike="noStrike" noProof="1" dirty="0">
              <a:solidFill>
                <a:srgbClr val="FFFFFF"/>
              </a:solidFill>
              <a:latin typeface="微软雅黑" charset="-122"/>
              <a:ea typeface="微软雅黑" charset="-122"/>
            </a:endParaRPr>
          </a:p>
        </p:txBody>
      </p:sp>
      <p:sp>
        <p:nvSpPr>
          <p:cNvPr id="5" name="MH_SubTitle_1"/>
          <p:cNvSpPr/>
          <p:nvPr>
            <p:custDataLst>
              <p:tags r:id="rId11"/>
            </p:custDataLst>
          </p:nvPr>
        </p:nvSpPr>
        <p:spPr>
          <a:xfrm>
            <a:off x="5172075" y="2289175"/>
            <a:ext cx="3546475" cy="539750"/>
          </a:xfrm>
          <a:custGeom>
            <a:avLst/>
            <a:gdLst/>
            <a:ahLst/>
            <a:cxnLst/>
            <a:rect l="l" t="t" r="r" b="b"/>
            <a:pathLst>
              <a:path w="4728554" h="720080">
                <a:moveTo>
                  <a:pt x="0" y="0"/>
                </a:moveTo>
                <a:lnTo>
                  <a:pt x="4728554" y="0"/>
                </a:lnTo>
                <a:lnTo>
                  <a:pt x="4728554" y="10838"/>
                </a:lnTo>
                <a:lnTo>
                  <a:pt x="4587607" y="720080"/>
                </a:lnTo>
                <a:lnTo>
                  <a:pt x="134901" y="720080"/>
                </a:lnTo>
                <a:close/>
              </a:path>
            </a:pathLst>
          </a:custGeom>
          <a:solidFill>
            <a:schemeClr val="bg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da-DK" altLang="zh-CN" strike="noStrike" noProof="1">
                <a:solidFill>
                  <a:srgbClr val="FFFFFF"/>
                </a:solidFill>
                <a:latin typeface="微软雅黑" charset="-122"/>
                <a:ea typeface="微软雅黑" charset="-122"/>
              </a:rPr>
              <a:t>Lorem ipsum dolor </a:t>
            </a:r>
            <a:endParaRPr lang="zh-CN" altLang="en-US" strike="noStrike" noProof="1" dirty="0">
              <a:solidFill>
                <a:srgbClr val="FFFFFF"/>
              </a:solidFill>
              <a:latin typeface="微软雅黑" charset="-122"/>
              <a:ea typeface="微软雅黑" charset="-122"/>
            </a:endParaRPr>
          </a:p>
        </p:txBody>
      </p:sp>
      <p:cxnSp>
        <p:nvCxnSpPr>
          <p:cNvPr id="49" name="MH_Other_8"/>
          <p:cNvCxnSpPr/>
          <p:nvPr>
            <p:custDataLst>
              <p:tags r:id="rId12"/>
            </p:custDataLst>
          </p:nvPr>
        </p:nvCxnSpPr>
        <p:spPr>
          <a:xfrm>
            <a:off x="4397375" y="2613025"/>
            <a:ext cx="1001713" cy="0"/>
          </a:xfrm>
          <a:prstGeom prst="line">
            <a:avLst/>
          </a:prstGeom>
          <a:ln w="3175">
            <a:solidFill>
              <a:srgbClr val="B6B6B6"/>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0" name="MH_Other_9"/>
          <p:cNvCxnSpPr/>
          <p:nvPr>
            <p:custDataLst>
              <p:tags r:id="rId13"/>
            </p:custDataLst>
          </p:nvPr>
        </p:nvCxnSpPr>
        <p:spPr>
          <a:xfrm>
            <a:off x="4397375" y="4421188"/>
            <a:ext cx="1296988" cy="4763"/>
          </a:xfrm>
          <a:prstGeom prst="line">
            <a:avLst/>
          </a:prstGeom>
          <a:ln w="3175">
            <a:solidFill>
              <a:srgbClr val="B6B6B6"/>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135" name="MH_Text_1"/>
          <p:cNvSpPr txBox="1">
            <a:spLocks noChangeArrowheads="1"/>
          </p:cNvSpPr>
          <p:nvPr>
            <p:custDataLst>
              <p:tags r:id="rId14"/>
            </p:custDataLst>
          </p:nvPr>
        </p:nvSpPr>
        <p:spPr bwMode="auto">
          <a:xfrm>
            <a:off x="3105150" y="2486025"/>
            <a:ext cx="1171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r" eaLnBrk="1" fontAlgn="base" hangingPunct="1">
              <a:defRPr/>
            </a:pPr>
            <a:r>
              <a:rPr lang="en-US" altLang="zh-CN" sz="1600" strike="noStrike" noProof="1">
                <a:latin typeface="微软雅黑" charset="-122"/>
                <a:ea typeface="微软雅黑" charset="-122"/>
                <a:cs typeface="+mn-cs"/>
              </a:rPr>
              <a:t>Loremipsu</a:t>
            </a:r>
            <a:endParaRPr lang="zh-CN" altLang="en-US" sz="1600" strike="noStrike" noProof="1">
              <a:latin typeface="微软雅黑" charset="-122"/>
              <a:ea typeface="微软雅黑" charset="-122"/>
            </a:endParaRPr>
          </a:p>
        </p:txBody>
      </p:sp>
      <p:sp>
        <p:nvSpPr>
          <p:cNvPr id="5136" name="MH_Text_2"/>
          <p:cNvSpPr txBox="1">
            <a:spLocks noChangeArrowheads="1"/>
          </p:cNvSpPr>
          <p:nvPr>
            <p:custDataLst>
              <p:tags r:id="rId15"/>
            </p:custDataLst>
          </p:nvPr>
        </p:nvSpPr>
        <p:spPr bwMode="auto">
          <a:xfrm>
            <a:off x="3105150" y="3084513"/>
            <a:ext cx="1171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r" eaLnBrk="1" fontAlgn="base" hangingPunct="1">
              <a:defRPr/>
            </a:pPr>
            <a:r>
              <a:rPr lang="en-US" altLang="zh-CN" sz="1600" strike="noStrike" noProof="1">
                <a:latin typeface="微软雅黑" charset="-122"/>
                <a:ea typeface="微软雅黑" charset="-122"/>
                <a:cs typeface="+mn-cs"/>
              </a:rPr>
              <a:t>Loremipsu</a:t>
            </a:r>
            <a:endParaRPr lang="zh-CN" altLang="en-US" sz="1600" strike="noStrike" noProof="1">
              <a:latin typeface="微软雅黑" charset="-122"/>
              <a:ea typeface="微软雅黑" charset="-122"/>
            </a:endParaRPr>
          </a:p>
        </p:txBody>
      </p:sp>
      <p:sp>
        <p:nvSpPr>
          <p:cNvPr id="5137" name="MH_Text_3"/>
          <p:cNvSpPr txBox="1">
            <a:spLocks noChangeArrowheads="1"/>
          </p:cNvSpPr>
          <p:nvPr>
            <p:custDataLst>
              <p:tags r:id="rId16"/>
            </p:custDataLst>
          </p:nvPr>
        </p:nvSpPr>
        <p:spPr bwMode="auto">
          <a:xfrm>
            <a:off x="3105150" y="3705225"/>
            <a:ext cx="1171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r" eaLnBrk="1" fontAlgn="base" hangingPunct="1">
              <a:defRPr/>
            </a:pPr>
            <a:r>
              <a:rPr lang="en-US" altLang="zh-CN" sz="1600" strike="noStrike" noProof="1">
                <a:latin typeface="微软雅黑" charset="-122"/>
                <a:ea typeface="微软雅黑" charset="-122"/>
                <a:cs typeface="+mn-cs"/>
              </a:rPr>
              <a:t>Loremipsu</a:t>
            </a:r>
            <a:endParaRPr lang="zh-CN" altLang="en-US" sz="1600" strike="noStrike" noProof="1">
              <a:latin typeface="微软雅黑" charset="-122"/>
              <a:ea typeface="微软雅黑" charset="-122"/>
            </a:endParaRPr>
          </a:p>
        </p:txBody>
      </p:sp>
      <p:sp>
        <p:nvSpPr>
          <p:cNvPr id="5138" name="MH_Text_4"/>
          <p:cNvSpPr txBox="1">
            <a:spLocks noChangeArrowheads="1"/>
          </p:cNvSpPr>
          <p:nvPr>
            <p:custDataLst>
              <p:tags r:id="rId17"/>
            </p:custDataLst>
          </p:nvPr>
        </p:nvSpPr>
        <p:spPr bwMode="auto">
          <a:xfrm>
            <a:off x="3105150" y="4287838"/>
            <a:ext cx="11715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25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r" eaLnBrk="1" fontAlgn="base" hangingPunct="1">
              <a:defRPr/>
            </a:pPr>
            <a:r>
              <a:rPr lang="en-US" altLang="zh-CN" sz="1600" strike="noStrike" noProof="1">
                <a:latin typeface="微软雅黑" charset="-122"/>
                <a:ea typeface="微软雅黑" charset="-122"/>
                <a:cs typeface="+mn-cs"/>
              </a:rPr>
              <a:t>Loremipsu</a:t>
            </a:r>
            <a:endParaRPr lang="zh-CN" altLang="en-US" sz="1600" strike="noStrike" noProof="1">
              <a:latin typeface="微软雅黑" charset="-122"/>
              <a:ea typeface="微软雅黑" charset="-122"/>
            </a:endParaRPr>
          </a:p>
        </p:txBody>
      </p:sp>
      <p:sp>
        <p:nvSpPr>
          <p:cNvPr id="28691" name="MH_PageTitle"/>
          <p:cNvSpPr>
            <a:spLocks noGrp="1"/>
          </p:cNvSpPr>
          <p:nvPr>
            <p:ph type="title"/>
            <p:custDataLst>
              <p:tags r:id="rId18"/>
            </p:custDataLst>
          </p:nvPr>
        </p:nvSpPr>
        <p:spPr>
          <a:ln/>
        </p:spPr>
        <p:txBody>
          <a:bodyPr anchor="ctr"/>
          <a:p>
            <a:r>
              <a:rPr lang="en-US" altLang="zh-CN"/>
              <a:t>LOREM IPSUM DOLOR </a:t>
            </a:r>
            <a:endParaRPr lang="en-US" altLang="zh-CN"/>
          </a:p>
        </p:txBody>
      </p:sp>
    </p:spTree>
    <p:custDataLst>
      <p:tags r:id="rId1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9"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30" name="MH_Text_1"/>
          <p:cNvSpPr/>
          <p:nvPr>
            <p:custDataLst>
              <p:tags r:id="rId1"/>
            </p:custDataLst>
          </p:nvPr>
        </p:nvSpPr>
        <p:spPr>
          <a:xfrm>
            <a:off x="719138" y="1844675"/>
            <a:ext cx="1717675" cy="4049713"/>
          </a:xfrm>
          <a:prstGeom prst="roundRect">
            <a:avLst>
              <a:gd name="adj" fmla="val 8609"/>
            </a:avLst>
          </a:prstGeom>
          <a:solidFill>
            <a:srgbClr val="FFFFFF"/>
          </a:solidFill>
          <a:ln w="25400" cap="flat" cmpd="sng" algn="ctr">
            <a:noFill/>
            <a:prstDash val="solid"/>
          </a:ln>
          <a:effectLst>
            <a:outerShdw blurRad="50800" dist="38100" dir="2700000" algn="tl" rotWithShape="0">
              <a:prstClr val="black">
                <a:alpha val="40000"/>
              </a:prstClr>
            </a:outerShdw>
          </a:effectLst>
        </p:spPr>
        <p:txBody>
          <a:bodyPr lIns="72000" tIns="1728000" rIns="72000" bIns="576000" anchor="ctr">
            <a:normAutofit/>
          </a:bodyPr>
          <a:lstStyle/>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p:txBody>
      </p:sp>
      <p:sp>
        <p:nvSpPr>
          <p:cNvPr id="32" name="MH_Other_1"/>
          <p:cNvSpPr/>
          <p:nvPr>
            <p:custDataLst>
              <p:tags r:id="rId2"/>
            </p:custDataLst>
          </p:nvPr>
        </p:nvSpPr>
        <p:spPr>
          <a:xfrm>
            <a:off x="719138" y="1963738"/>
            <a:ext cx="868363" cy="1584325"/>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chemeClr val="bg2">
              <a:lumMod val="75000"/>
            </a:schemeClr>
          </a:solidFill>
          <a:ln w="76200" cap="flat" cmpd="sng" algn="ctr">
            <a:noFill/>
            <a:prstDash val="solid"/>
          </a:ln>
          <a:effectLst/>
        </p:spPr>
        <p:txBody>
          <a:bodyPr anchor="ctr"/>
          <a:lstStyle/>
          <a:p>
            <a:pPr algn="ctr" eaLnBrk="1" fontAlgn="auto" hangingPunct="1">
              <a:spcBef>
                <a:spcPts val="0"/>
              </a:spcBef>
              <a:spcAft>
                <a:spcPts val="0"/>
              </a:spcAft>
              <a:defRPr/>
            </a:pPr>
            <a:r>
              <a:rPr lang="en-US" sz="3600" b="1" strike="noStrike" kern="0" noProof="1" dirty="0">
                <a:ln w="18415" cmpd="sng">
                  <a:noFill/>
                  <a:prstDash val="solid"/>
                </a:ln>
                <a:solidFill>
                  <a:srgbClr val="FFFFFF"/>
                </a:solidFill>
                <a:effectLst>
                  <a:outerShdw blurRad="50800" dist="38100" dir="5400000" algn="t" rotWithShape="0">
                    <a:sysClr val="window" lastClr="FFFFFF">
                      <a:alpha val="40000"/>
                    </a:sysClr>
                  </a:outerShdw>
                </a:effectLst>
                <a:latin typeface="Arial Rounded MT Bold" panose="020F0704030504030204" pitchFamily="34" charset="0"/>
                <a:ea typeface="微软雅黑" charset="-122"/>
                <a:cs typeface="Times New Roman" panose="02020703060505090304" pitchFamily="18" charset="0"/>
              </a:rPr>
              <a:t>01</a:t>
            </a:r>
            <a:endParaRPr lang="en-US" sz="3600" b="1" strike="noStrike" kern="0" noProof="1" dirty="0">
              <a:ln w="18415" cmpd="sng">
                <a:noFill/>
                <a:prstDash val="solid"/>
              </a:ln>
              <a:solidFill>
                <a:srgbClr val="FFFFFF"/>
              </a:solidFill>
              <a:effectLst>
                <a:outerShdw blurRad="50800" dist="38100" dir="5400000" algn="t" rotWithShape="0">
                  <a:sysClr val="window" lastClr="FFFFFF">
                    <a:alpha val="40000"/>
                  </a:sysClr>
                </a:outerShdw>
              </a:effectLst>
              <a:latin typeface="Arial Rounded MT Bold" panose="020F0704030504030204" pitchFamily="34" charset="0"/>
              <a:ea typeface="微软雅黑" charset="-122"/>
              <a:cs typeface="Times New Roman" panose="02020703060505090304" pitchFamily="18" charset="0"/>
            </a:endParaRPr>
          </a:p>
        </p:txBody>
      </p:sp>
      <p:sp>
        <p:nvSpPr>
          <p:cNvPr id="33" name="MH_Other_2"/>
          <p:cNvSpPr/>
          <p:nvPr>
            <p:custDataLst>
              <p:tags r:id="rId3"/>
            </p:custDataLst>
          </p:nvPr>
        </p:nvSpPr>
        <p:spPr>
          <a:xfrm rot="5400000">
            <a:off x="1824079" y="2948495"/>
            <a:ext cx="214790" cy="93971"/>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anchor="ctr"/>
          <a:lstStyle/>
          <a:p>
            <a:pPr algn="ctr" eaLnBrk="1" fontAlgn="auto" hangingPunct="1">
              <a:spcBef>
                <a:spcPts val="0"/>
              </a:spcBef>
              <a:spcAft>
                <a:spcPts val="0"/>
              </a:spcAft>
              <a:defRPr/>
            </a:pPr>
            <a:endParaRPr lang="en-US" strike="noStrike" kern="0" noProof="1">
              <a:solidFill>
                <a:sysClr val="window" lastClr="FFFFFF"/>
              </a:solidFill>
              <a:latin typeface="Calibri" panose="020F0302020204030204"/>
              <a:ea typeface="+mn-ea"/>
            </a:endParaRPr>
          </a:p>
        </p:txBody>
      </p:sp>
      <p:sp>
        <p:nvSpPr>
          <p:cNvPr id="30725" name="MH_SubTitle_1"/>
          <p:cNvSpPr/>
          <p:nvPr>
            <p:custDataLst>
              <p:tags r:id="rId4"/>
            </p:custDataLst>
          </p:nvPr>
        </p:nvSpPr>
        <p:spPr>
          <a:xfrm>
            <a:off x="876300" y="5343525"/>
            <a:ext cx="1403350" cy="379413"/>
          </a:xfrm>
          <a:prstGeom prst="roundRect">
            <a:avLst>
              <a:gd name="adj" fmla="val 50000"/>
            </a:avLst>
          </a:prstGeom>
          <a:solidFill>
            <a:srgbClr val="404040"/>
          </a:solidFill>
          <a:ln w="76200">
            <a:noFill/>
          </a:ln>
        </p:spPr>
        <p:txBody>
          <a:bodyPr lIns="0" tIns="0" rIns="0" bIns="0" anchor="ctr"/>
          <a:p>
            <a:pPr algn="ctr" fontAlgn="base">
              <a:spcBef>
                <a:spcPct val="0"/>
              </a:spcBef>
              <a:spcAft>
                <a:spcPct val="0"/>
              </a:spcAft>
            </a:pPr>
            <a:r>
              <a:rPr lang="en-US" altLang="zh-CN" sz="1600" b="1">
                <a:solidFill>
                  <a:srgbClr val="FFFFFF"/>
                </a:solidFill>
                <a:latin typeface="微软雅黑" charset="-122"/>
                <a:ea typeface="微软雅黑" charset="-122"/>
              </a:rPr>
              <a:t>LOREM</a:t>
            </a:r>
            <a:endParaRPr lang="en-US" altLang="zh-CN" sz="1600" b="1" dirty="0">
              <a:solidFill>
                <a:srgbClr val="FFFFFF"/>
              </a:solidFill>
              <a:latin typeface="微软雅黑" charset="-122"/>
              <a:ea typeface="微软雅黑" charset="-122"/>
            </a:endParaRPr>
          </a:p>
        </p:txBody>
      </p:sp>
      <p:sp>
        <p:nvSpPr>
          <p:cNvPr id="39" name="MH_Text_2"/>
          <p:cNvSpPr/>
          <p:nvPr>
            <p:custDataLst>
              <p:tags r:id="rId5"/>
            </p:custDataLst>
          </p:nvPr>
        </p:nvSpPr>
        <p:spPr>
          <a:xfrm>
            <a:off x="2913063" y="1844675"/>
            <a:ext cx="1717675" cy="4049713"/>
          </a:xfrm>
          <a:prstGeom prst="roundRect">
            <a:avLst>
              <a:gd name="adj" fmla="val 8609"/>
            </a:avLst>
          </a:prstGeom>
          <a:solidFill>
            <a:srgbClr val="FFFFFF"/>
          </a:solidFill>
          <a:ln w="25400" cap="flat" cmpd="sng" algn="ctr">
            <a:noFill/>
            <a:prstDash val="solid"/>
          </a:ln>
          <a:effectLst>
            <a:outerShdw blurRad="50800" dist="38100" dir="2700000" algn="tl" rotWithShape="0">
              <a:prstClr val="black">
                <a:alpha val="40000"/>
              </a:prstClr>
            </a:outerShdw>
          </a:effectLst>
        </p:spPr>
        <p:txBody>
          <a:bodyPr lIns="72000" tIns="1728000" rIns="72000" bIns="576000" anchor="ctr">
            <a:normAutofit/>
          </a:bodyPr>
          <a:lstStyle/>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p:txBody>
      </p:sp>
      <p:sp>
        <p:nvSpPr>
          <p:cNvPr id="41" name="MH_Other_3"/>
          <p:cNvSpPr/>
          <p:nvPr>
            <p:custDataLst>
              <p:tags r:id="rId6"/>
            </p:custDataLst>
          </p:nvPr>
        </p:nvSpPr>
        <p:spPr>
          <a:xfrm>
            <a:off x="2913063" y="1963738"/>
            <a:ext cx="868363" cy="1584325"/>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chemeClr val="bg2">
              <a:lumMod val="75000"/>
            </a:schemeClr>
          </a:solidFill>
          <a:ln w="76200" cap="flat" cmpd="sng" algn="ctr">
            <a:noFill/>
            <a:prstDash val="solid"/>
          </a:ln>
          <a:effectLst/>
        </p:spPr>
        <p:txBody>
          <a:bodyPr anchor="ctr"/>
          <a:lstStyle/>
          <a:p>
            <a:pPr algn="ctr" eaLnBrk="1" fontAlgn="auto" hangingPunct="1">
              <a:spcBef>
                <a:spcPts val="0"/>
              </a:spcBef>
              <a:spcAft>
                <a:spcPts val="0"/>
              </a:spcAft>
              <a:defRPr/>
            </a:pPr>
            <a:r>
              <a:rPr lang="en-US" sz="3600" b="1" strike="noStrike" kern="0" noProof="1" dirty="0">
                <a:ln w="18415" cmpd="sng">
                  <a:noFill/>
                  <a:prstDash val="solid"/>
                </a:ln>
                <a:solidFill>
                  <a:srgbClr val="FFFFFF"/>
                </a:solidFill>
                <a:effectLst>
                  <a:outerShdw blurRad="50800" dist="38100" dir="5400000" algn="t" rotWithShape="0">
                    <a:sysClr val="window" lastClr="FFFFFF">
                      <a:alpha val="40000"/>
                    </a:sysClr>
                  </a:outerShdw>
                </a:effectLst>
                <a:latin typeface="Arial Rounded MT Bold" panose="020F0704030504030204" pitchFamily="34" charset="0"/>
                <a:ea typeface="微软雅黑" charset="-122"/>
                <a:cs typeface="Times New Roman" panose="02020703060505090304" pitchFamily="18" charset="0"/>
              </a:rPr>
              <a:t>02</a:t>
            </a:r>
            <a:endParaRPr lang="en-US" sz="3600" b="1" strike="noStrike" kern="0" noProof="1" dirty="0">
              <a:ln w="18415" cmpd="sng">
                <a:noFill/>
                <a:prstDash val="solid"/>
              </a:ln>
              <a:solidFill>
                <a:srgbClr val="FFFFFF"/>
              </a:solidFill>
              <a:effectLst>
                <a:outerShdw blurRad="50800" dist="38100" dir="5400000" algn="t" rotWithShape="0">
                  <a:sysClr val="window" lastClr="FFFFFF">
                    <a:alpha val="40000"/>
                  </a:sysClr>
                </a:outerShdw>
              </a:effectLst>
              <a:latin typeface="Arial Rounded MT Bold" panose="020F0704030504030204" pitchFamily="34" charset="0"/>
              <a:ea typeface="微软雅黑" charset="-122"/>
              <a:cs typeface="Times New Roman" panose="02020703060505090304" pitchFamily="18" charset="0"/>
            </a:endParaRPr>
          </a:p>
        </p:txBody>
      </p:sp>
      <p:sp>
        <p:nvSpPr>
          <p:cNvPr id="42" name="MH_Other_4"/>
          <p:cNvSpPr/>
          <p:nvPr>
            <p:custDataLst>
              <p:tags r:id="rId7"/>
            </p:custDataLst>
          </p:nvPr>
        </p:nvSpPr>
        <p:spPr>
          <a:xfrm rot="5400000">
            <a:off x="4018051" y="2948495"/>
            <a:ext cx="214790" cy="93971"/>
          </a:xfrm>
          <a:custGeom>
            <a:avLst/>
            <a:gdLst>
              <a:gd name="connsiteX0" fmla="*/ 0 w 468052"/>
              <a:gd name="connsiteY0" fmla="*/ 409546 h 409546"/>
              <a:gd name="connsiteX1" fmla="*/ 234026 w 468052"/>
              <a:gd name="connsiteY1" fmla="*/ 0 h 409546"/>
              <a:gd name="connsiteX2" fmla="*/ 468052 w 468052"/>
              <a:gd name="connsiteY2" fmla="*/ 409546 h 409546"/>
              <a:gd name="connsiteX3" fmla="*/ 0 w 468052"/>
              <a:gd name="connsiteY3" fmla="*/ 409546 h 409546"/>
              <a:gd name="connsiteX0-1" fmla="*/ 0 w 468052"/>
              <a:gd name="connsiteY0-2" fmla="*/ 409546 h 500986"/>
              <a:gd name="connsiteX1-3" fmla="*/ 234026 w 468052"/>
              <a:gd name="connsiteY1-4" fmla="*/ 0 h 500986"/>
              <a:gd name="connsiteX2-5" fmla="*/ 468052 w 468052"/>
              <a:gd name="connsiteY2-6" fmla="*/ 409546 h 500986"/>
              <a:gd name="connsiteX3-7" fmla="*/ 91440 w 468052"/>
              <a:gd name="connsiteY3-8" fmla="*/ 500986 h 500986"/>
              <a:gd name="connsiteX0-9" fmla="*/ 0 w 468052"/>
              <a:gd name="connsiteY0-10" fmla="*/ 409546 h 409546"/>
              <a:gd name="connsiteX1-11" fmla="*/ 234026 w 468052"/>
              <a:gd name="connsiteY1-12" fmla="*/ 0 h 409546"/>
              <a:gd name="connsiteX2-13" fmla="*/ 468052 w 468052"/>
              <a:gd name="connsiteY2-14" fmla="*/ 409546 h 409546"/>
            </a:gdLst>
            <a:ahLst/>
            <a:cxnLst>
              <a:cxn ang="0">
                <a:pos x="connsiteX0-1" y="connsiteY0-2"/>
              </a:cxn>
              <a:cxn ang="0">
                <a:pos x="connsiteX1-3" y="connsiteY1-4"/>
              </a:cxn>
              <a:cxn ang="0">
                <a:pos x="connsiteX2-5" y="connsiteY2-6"/>
              </a:cxn>
            </a:cxnLst>
            <a:rect l="l" t="t" r="r" b="b"/>
            <a:pathLst>
              <a:path w="468052" h="409546">
                <a:moveTo>
                  <a:pt x="0" y="409546"/>
                </a:moveTo>
                <a:lnTo>
                  <a:pt x="234026" y="0"/>
                </a:lnTo>
                <a:lnTo>
                  <a:pt x="468052" y="409546"/>
                </a:lnTo>
              </a:path>
            </a:pathLst>
          </a:custGeom>
          <a:noFill/>
          <a:ln w="57150" cap="flat" cmpd="sng" algn="ctr">
            <a:solidFill>
              <a:srgbClr val="FFC000"/>
            </a:solidFill>
            <a:prstDash val="solid"/>
          </a:ln>
          <a:effectLst>
            <a:innerShdw blurRad="63500" dist="50800">
              <a:prstClr val="black">
                <a:alpha val="50000"/>
              </a:prstClr>
            </a:innerShdw>
          </a:effectLst>
        </p:spPr>
        <p:txBody>
          <a:bodyPr anchor="ctr"/>
          <a:lstStyle/>
          <a:p>
            <a:pPr algn="ctr" eaLnBrk="1" fontAlgn="auto" hangingPunct="1">
              <a:spcBef>
                <a:spcPts val="0"/>
              </a:spcBef>
              <a:spcAft>
                <a:spcPts val="0"/>
              </a:spcAft>
              <a:defRPr/>
            </a:pPr>
            <a:endParaRPr lang="en-US" strike="noStrike" kern="0" noProof="1">
              <a:solidFill>
                <a:sysClr val="window" lastClr="FFFFFF"/>
              </a:solidFill>
              <a:latin typeface="Calibri" panose="020F0302020204030204"/>
              <a:ea typeface="+mn-ea"/>
            </a:endParaRPr>
          </a:p>
        </p:txBody>
      </p:sp>
      <p:sp>
        <p:nvSpPr>
          <p:cNvPr id="30729" name="MH_SubTitle_2"/>
          <p:cNvSpPr/>
          <p:nvPr>
            <p:custDataLst>
              <p:tags r:id="rId8"/>
            </p:custDataLst>
          </p:nvPr>
        </p:nvSpPr>
        <p:spPr>
          <a:xfrm>
            <a:off x="3070225" y="5343525"/>
            <a:ext cx="1403350" cy="379413"/>
          </a:xfrm>
          <a:prstGeom prst="roundRect">
            <a:avLst>
              <a:gd name="adj" fmla="val 50000"/>
            </a:avLst>
          </a:prstGeom>
          <a:solidFill>
            <a:srgbClr val="404040"/>
          </a:solidFill>
          <a:ln w="76200">
            <a:noFill/>
          </a:ln>
        </p:spPr>
        <p:txBody>
          <a:bodyPr lIns="0" tIns="0" rIns="0" bIns="0" anchor="ctr"/>
          <a:p>
            <a:pPr algn="ctr" fontAlgn="base">
              <a:spcBef>
                <a:spcPct val="0"/>
              </a:spcBef>
              <a:spcAft>
                <a:spcPct val="0"/>
              </a:spcAft>
            </a:pPr>
            <a:r>
              <a:rPr lang="en-US" altLang="zh-CN" sz="1600" b="1">
                <a:solidFill>
                  <a:srgbClr val="FFFFFF"/>
                </a:solidFill>
                <a:latin typeface="微软雅黑" charset="-122"/>
                <a:ea typeface="微软雅黑" charset="-122"/>
              </a:rPr>
              <a:t>LOREM</a:t>
            </a:r>
            <a:endParaRPr lang="en-US" altLang="zh-CN" sz="1600" b="1" dirty="0">
              <a:solidFill>
                <a:srgbClr val="FFFFFF"/>
              </a:solidFill>
              <a:latin typeface="微软雅黑" charset="-122"/>
              <a:ea typeface="微软雅黑" charset="-122"/>
            </a:endParaRPr>
          </a:p>
        </p:txBody>
      </p:sp>
      <p:sp>
        <p:nvSpPr>
          <p:cNvPr id="48" name="MH_Text_3"/>
          <p:cNvSpPr/>
          <p:nvPr>
            <p:custDataLst>
              <p:tags r:id="rId9"/>
            </p:custDataLst>
          </p:nvPr>
        </p:nvSpPr>
        <p:spPr>
          <a:xfrm>
            <a:off x="5106988" y="1844675"/>
            <a:ext cx="1717675" cy="4049713"/>
          </a:xfrm>
          <a:prstGeom prst="roundRect">
            <a:avLst>
              <a:gd name="adj" fmla="val 8609"/>
            </a:avLst>
          </a:prstGeom>
          <a:solidFill>
            <a:srgbClr val="FFFFFF"/>
          </a:solidFill>
          <a:ln w="25400" cap="flat" cmpd="sng" algn="ctr">
            <a:noFill/>
            <a:prstDash val="solid"/>
          </a:ln>
          <a:effectLst>
            <a:outerShdw blurRad="50800" dist="38100" dir="2700000" algn="tl" rotWithShape="0">
              <a:prstClr val="black">
                <a:alpha val="40000"/>
              </a:prstClr>
            </a:outerShdw>
          </a:effectLst>
        </p:spPr>
        <p:txBody>
          <a:bodyPr lIns="72000" tIns="1728000" rIns="72000" bIns="576000" anchor="ctr">
            <a:normAutofit/>
          </a:bodyPr>
          <a:lstStyle/>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a:p>
            <a:pPr algn="ctr" eaLnBrk="1" fontAlgn="auto" hangingPunct="1">
              <a:lnSpc>
                <a:spcPct val="130000"/>
              </a:lnSpc>
              <a:spcBef>
                <a:spcPts val="0"/>
              </a:spcBef>
              <a:spcAft>
                <a:spcPts val="0"/>
              </a:spcAft>
              <a:defRPr/>
            </a:pPr>
            <a:r>
              <a:rPr lang="en-US" altLang="zh-CN" strike="noStrike" kern="0" noProof="1">
                <a:solidFill>
                  <a:srgbClr val="434343"/>
                </a:solidFill>
                <a:latin typeface="微软雅黑" charset="-122"/>
                <a:ea typeface="微软雅黑" charset="-122"/>
                <a:cs typeface="+mn-cs"/>
              </a:rPr>
              <a:t>Lorem ipsum</a:t>
            </a:r>
            <a:endParaRPr lang="en-US" altLang="zh-CN" strike="noStrike" kern="0" noProof="1">
              <a:solidFill>
                <a:srgbClr val="434343"/>
              </a:solidFill>
              <a:latin typeface="微软雅黑" charset="-122"/>
              <a:ea typeface="微软雅黑" charset="-122"/>
            </a:endParaRPr>
          </a:p>
        </p:txBody>
      </p:sp>
      <p:sp>
        <p:nvSpPr>
          <p:cNvPr id="50" name="MH_Other_5"/>
          <p:cNvSpPr/>
          <p:nvPr>
            <p:custDataLst>
              <p:tags r:id="rId10"/>
            </p:custDataLst>
          </p:nvPr>
        </p:nvSpPr>
        <p:spPr>
          <a:xfrm>
            <a:off x="5106988" y="1963738"/>
            <a:ext cx="868363" cy="1584325"/>
          </a:xfrm>
          <a:custGeom>
            <a:avLst/>
            <a:gdLst/>
            <a:ahLst/>
            <a:cxnLst/>
            <a:rect l="l" t="t" r="r" b="b"/>
            <a:pathLst>
              <a:path w="1117410" h="2038536">
                <a:moveTo>
                  <a:pt x="98142" y="0"/>
                </a:moveTo>
                <a:cubicBezTo>
                  <a:pt x="661068" y="0"/>
                  <a:pt x="1117410" y="456342"/>
                  <a:pt x="1117410" y="1019268"/>
                </a:cubicBezTo>
                <a:cubicBezTo>
                  <a:pt x="1117410" y="1582194"/>
                  <a:pt x="661068" y="2038536"/>
                  <a:pt x="98142" y="2038536"/>
                </a:cubicBezTo>
                <a:lnTo>
                  <a:pt x="0" y="2033580"/>
                </a:lnTo>
                <a:lnTo>
                  <a:pt x="0" y="4956"/>
                </a:lnTo>
                <a:cubicBezTo>
                  <a:pt x="32279" y="1579"/>
                  <a:pt x="65026" y="0"/>
                  <a:pt x="98142" y="0"/>
                </a:cubicBezTo>
                <a:close/>
              </a:path>
            </a:pathLst>
          </a:custGeom>
          <a:solidFill>
            <a:schemeClr val="bg2">
              <a:lumMod val="75000"/>
            </a:schemeClr>
          </a:solidFill>
          <a:ln w="76200" cap="flat" cmpd="sng" algn="ctr">
            <a:noFill/>
            <a:prstDash val="solid"/>
          </a:ln>
          <a:effectLst/>
        </p:spPr>
        <p:txBody>
          <a:bodyPr anchor="ctr"/>
          <a:lstStyle/>
          <a:p>
            <a:pPr algn="ctr" eaLnBrk="1" fontAlgn="auto" hangingPunct="1">
              <a:spcBef>
                <a:spcPts val="0"/>
              </a:spcBef>
              <a:spcAft>
                <a:spcPts val="0"/>
              </a:spcAft>
              <a:defRPr/>
            </a:pPr>
            <a:r>
              <a:rPr lang="en-US" sz="3600" b="1" strike="noStrike" kern="0" noProof="1" dirty="0">
                <a:ln w="18415" cmpd="sng">
                  <a:noFill/>
                  <a:prstDash val="solid"/>
                </a:ln>
                <a:solidFill>
                  <a:srgbClr val="FFFFFF"/>
                </a:solidFill>
                <a:effectLst>
                  <a:outerShdw blurRad="50800" dist="38100" dir="5400000" algn="t" rotWithShape="0">
                    <a:sysClr val="window" lastClr="FFFFFF">
                      <a:alpha val="40000"/>
                    </a:sysClr>
                  </a:outerShdw>
                </a:effectLst>
                <a:latin typeface="Arial Rounded MT Bold" panose="020F0704030504030204" pitchFamily="34" charset="0"/>
                <a:ea typeface="微软雅黑" charset="-122"/>
                <a:cs typeface="Times New Roman" panose="02020703060505090304" pitchFamily="18" charset="0"/>
              </a:rPr>
              <a:t>03</a:t>
            </a:r>
            <a:endParaRPr lang="en-US" sz="3600" b="1" strike="noStrike" kern="0" noProof="1" dirty="0">
              <a:ln w="18415" cmpd="sng">
                <a:noFill/>
                <a:prstDash val="solid"/>
              </a:ln>
              <a:solidFill>
                <a:srgbClr val="FFFFFF"/>
              </a:solidFill>
              <a:effectLst>
                <a:outerShdw blurRad="50800" dist="38100" dir="5400000" algn="t" rotWithShape="0">
                  <a:sysClr val="window" lastClr="FFFFFF">
                    <a:alpha val="40000"/>
                  </a:sysClr>
                </a:outerShdw>
              </a:effectLst>
              <a:latin typeface="Arial Rounded MT Bold" panose="020F0704030504030204" pitchFamily="34" charset="0"/>
              <a:ea typeface="微软雅黑" charset="-122"/>
              <a:cs typeface="Times New Roman" panose="02020703060505090304" pitchFamily="18" charset="0"/>
            </a:endParaRPr>
          </a:p>
        </p:txBody>
      </p:sp>
      <p:sp>
        <p:nvSpPr>
          <p:cNvPr id="30732" name="MH_SubTitle_3"/>
          <p:cNvSpPr/>
          <p:nvPr>
            <p:custDataLst>
              <p:tags r:id="rId11"/>
            </p:custDataLst>
          </p:nvPr>
        </p:nvSpPr>
        <p:spPr>
          <a:xfrm>
            <a:off x="5264150" y="5343525"/>
            <a:ext cx="1403350" cy="379413"/>
          </a:xfrm>
          <a:prstGeom prst="roundRect">
            <a:avLst>
              <a:gd name="adj" fmla="val 50000"/>
            </a:avLst>
          </a:prstGeom>
          <a:solidFill>
            <a:srgbClr val="404040"/>
          </a:solidFill>
          <a:ln w="76200">
            <a:noFill/>
          </a:ln>
        </p:spPr>
        <p:txBody>
          <a:bodyPr lIns="0" tIns="0" rIns="0" bIns="0" anchor="ctr"/>
          <a:p>
            <a:pPr algn="ctr" fontAlgn="base">
              <a:spcBef>
                <a:spcPct val="0"/>
              </a:spcBef>
              <a:spcAft>
                <a:spcPct val="0"/>
              </a:spcAft>
            </a:pPr>
            <a:r>
              <a:rPr lang="en-US" altLang="zh-CN" sz="1600" b="1">
                <a:solidFill>
                  <a:srgbClr val="FFFFFF"/>
                </a:solidFill>
                <a:latin typeface="微软雅黑" charset="-122"/>
                <a:ea typeface="微软雅黑" charset="-122"/>
              </a:rPr>
              <a:t>LOREM</a:t>
            </a:r>
            <a:endParaRPr lang="en-US" altLang="zh-CN" sz="1600" b="1" dirty="0">
              <a:solidFill>
                <a:srgbClr val="FFFFFF"/>
              </a:solidFill>
              <a:latin typeface="微软雅黑" charset="-122"/>
              <a:ea typeface="微软雅黑" charset="-122"/>
            </a:endParaRPr>
          </a:p>
        </p:txBody>
      </p:sp>
      <p:pic>
        <p:nvPicPr>
          <p:cNvPr id="2" name="图片 1" descr="515d810297802cd87c343f33d7bb68d0"/>
          <p:cNvPicPr>
            <a:picLocks noChangeAspect="1"/>
          </p:cNvPicPr>
          <p:nvPr/>
        </p:nvPicPr>
        <p:blipFill>
          <a:blip r:embed="rId12"/>
          <a:stretch>
            <a:fillRect/>
          </a:stretch>
        </p:blipFill>
        <p:spPr>
          <a:xfrm>
            <a:off x="7761288" y="1066800"/>
            <a:ext cx="4408487" cy="5291138"/>
          </a:xfrm>
          <a:prstGeom prst="rect">
            <a:avLst/>
          </a:prstGeom>
          <a:noFill/>
          <a:ln w="9525">
            <a:noFill/>
          </a:ln>
        </p:spPr>
      </p:pic>
    </p:spTree>
    <p:custDataLst>
      <p:tags r:id="rId1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32770" name="MH_Other_1"/>
          <p:cNvSpPr/>
          <p:nvPr>
            <p:custDataLst>
              <p:tags r:id="rId1"/>
            </p:custDataLst>
          </p:nvPr>
        </p:nvSpPr>
        <p:spPr>
          <a:xfrm rot="281602">
            <a:off x="7142163" y="2449513"/>
            <a:ext cx="2227262" cy="2225675"/>
          </a:xfrm>
          <a:prstGeom prst="ellipse">
            <a:avLst/>
          </a:prstGeom>
          <a:solidFill>
            <a:srgbClr val="B3B3B3"/>
          </a:solidFill>
          <a:ln w="38100">
            <a:noFill/>
          </a:ln>
        </p:spPr>
        <p:txBody>
          <a:bodyPr anchor="ctr"/>
          <a:p>
            <a:pPr algn="ctr" fontAlgn="base">
              <a:spcBef>
                <a:spcPct val="0"/>
              </a:spcBef>
              <a:spcAft>
                <a:spcPct val="0"/>
              </a:spcAft>
            </a:pPr>
            <a:endParaRPr lang="en-US" altLang="zh-CN">
              <a:solidFill>
                <a:srgbClr val="FFFFFF"/>
              </a:solidFill>
              <a:latin typeface="Calibri" panose="020F0302020204030204"/>
              <a:ea typeface="宋体" pitchFamily="2" charset="-122"/>
            </a:endParaRPr>
          </a:p>
        </p:txBody>
      </p:sp>
      <p:sp>
        <p:nvSpPr>
          <p:cNvPr id="32771" name="MH_SubTitle_4"/>
          <p:cNvSpPr/>
          <p:nvPr>
            <p:custDataLst>
              <p:tags r:id="rId2"/>
            </p:custDataLst>
          </p:nvPr>
        </p:nvSpPr>
        <p:spPr>
          <a:xfrm rot="281602">
            <a:off x="7373938" y="2546350"/>
            <a:ext cx="1855787" cy="2039938"/>
          </a:xfrm>
          <a:prstGeom prst="ellipse">
            <a:avLst/>
          </a:prstGeom>
          <a:solidFill>
            <a:srgbClr val="FFFFFF"/>
          </a:solidFill>
          <a:ln w="38100">
            <a:noFill/>
          </a:ln>
        </p:spPr>
        <p:txBody>
          <a:bodyPr lIns="0" tIns="0" rIns="0" bIns="0" anchor="ctr"/>
          <a:p>
            <a:pPr algn="ctr" fontAlgn="base">
              <a:lnSpc>
                <a:spcPct val="130000"/>
              </a:lnSpc>
              <a:spcBef>
                <a:spcPct val="0"/>
              </a:spcBef>
              <a:spcAft>
                <a:spcPct val="0"/>
              </a:spcAft>
            </a:pPr>
            <a:r>
              <a:rPr lang="en-US" altLang="zh-CN">
                <a:solidFill>
                  <a:srgbClr val="363636"/>
                </a:solidFill>
                <a:latin typeface="微软雅黑" charset="-122"/>
                <a:ea typeface="微软雅黑" charset="-122"/>
              </a:rPr>
              <a:t>LOREM IPSUM</a:t>
            </a:r>
            <a:endParaRPr lang="en-US" altLang="zh-CN">
              <a:solidFill>
                <a:srgbClr val="363636"/>
              </a:solidFill>
              <a:latin typeface="微软雅黑" charset="-122"/>
              <a:ea typeface="微软雅黑" charset="-122"/>
            </a:endParaRPr>
          </a:p>
        </p:txBody>
      </p:sp>
      <p:sp>
        <p:nvSpPr>
          <p:cNvPr id="32772" name="MH_Other_2"/>
          <p:cNvSpPr/>
          <p:nvPr>
            <p:custDataLst>
              <p:tags r:id="rId3"/>
            </p:custDataLst>
          </p:nvPr>
        </p:nvSpPr>
        <p:spPr>
          <a:xfrm rot="-297923" flipH="1">
            <a:off x="9247188" y="2876550"/>
            <a:ext cx="682625" cy="635000"/>
          </a:xfrm>
          <a:custGeom>
            <a:avLst/>
            <a:gdLst>
              <a:gd name="txL" fmla="*/ 0 w 682625"/>
              <a:gd name="txT" fmla="*/ 0 h 635000"/>
              <a:gd name="txR" fmla="*/ 682625 w 682625"/>
              <a:gd name="txB" fmla="*/ 635000 h 635000"/>
            </a:gdLst>
            <a:ahLst/>
            <a:cxnLst>
              <a:cxn ang="0">
                <a:pos x="682625" y="317500"/>
              </a:cxn>
              <a:cxn ang="5400000">
                <a:pos x="582656" y="542006"/>
              </a:cxn>
              <a:cxn ang="5400000">
                <a:pos x="341312" y="635000"/>
              </a:cxn>
              <a:cxn ang="5400000">
                <a:pos x="99968" y="542006"/>
              </a:cxn>
              <a:cxn ang="10800000">
                <a:pos x="0" y="317500"/>
              </a:cxn>
              <a:cxn ang="16200000">
                <a:pos x="99968" y="92993"/>
              </a:cxn>
              <a:cxn ang="16200000">
                <a:pos x="341312" y="0"/>
              </a:cxn>
              <a:cxn ang="16200000">
                <a:pos x="963965" y="-261712"/>
              </a:cxn>
            </a:cxnLst>
            <a:rect l="txL" t="txT" r="txR" b="txB"/>
            <a:pathLst>
              <a:path w="682625" h="635000">
                <a:moveTo>
                  <a:pt x="0" y="317500"/>
                </a:moveTo>
                <a:cubicBezTo>
                  <a:pt x="0" y="142150"/>
                  <a:pt x="152811" y="0"/>
                  <a:pt x="341312" y="0"/>
                </a:cubicBezTo>
                <a:cubicBezTo>
                  <a:pt x="548862" y="0"/>
                  <a:pt x="756413" y="-87237"/>
                  <a:pt x="963965" y="-261712"/>
                </a:cubicBezTo>
                <a:cubicBezTo>
                  <a:pt x="776405" y="-68642"/>
                  <a:pt x="682625" y="124428"/>
                  <a:pt x="682625" y="317500"/>
                </a:cubicBezTo>
                <a:cubicBezTo>
                  <a:pt x="682625" y="492850"/>
                  <a:pt x="529814" y="635000"/>
                  <a:pt x="341313" y="635000"/>
                </a:cubicBezTo>
                <a:cubicBezTo>
                  <a:pt x="152812" y="635000"/>
                  <a:pt x="1" y="492850"/>
                  <a:pt x="1" y="317500"/>
                </a:cubicBezTo>
                <a:close/>
              </a:path>
            </a:pathLst>
          </a:custGeom>
          <a:solidFill>
            <a:srgbClr val="606060"/>
          </a:solidFill>
          <a:ln w="38100">
            <a:noFill/>
          </a:ln>
        </p:spPr>
        <p:txBody>
          <a:bodyPr lIns="0" tIns="0" rIns="0" bIns="0" anchor="ctr"/>
          <a:p>
            <a:pPr algn="ctr" fontAlgn="base">
              <a:spcBef>
                <a:spcPct val="0"/>
              </a:spcBef>
              <a:spcAft>
                <a:spcPct val="0"/>
              </a:spcAft>
            </a:pPr>
            <a:r>
              <a:rPr lang="en-US" altLang="zh-CN" sz="3200" b="1" dirty="0">
                <a:solidFill>
                  <a:srgbClr val="389E9C"/>
                </a:solidFill>
                <a:latin typeface="Baskerville Old Face" pitchFamily="18" charset="0"/>
                <a:ea typeface="宋体" pitchFamily="2" charset="-122"/>
                <a:cs typeface="Microsoft Himalaya" pitchFamily="2" charset="0"/>
              </a:rPr>
              <a:t>04</a:t>
            </a:r>
            <a:endParaRPr lang="en-US" altLang="zh-CN" sz="3200" b="1" dirty="0">
              <a:solidFill>
                <a:srgbClr val="389E9C"/>
              </a:solidFill>
              <a:latin typeface="Baskerville Old Face" pitchFamily="18" charset="0"/>
              <a:ea typeface="Microsoft Himalaya" pitchFamily="2" charset="0"/>
            </a:endParaRPr>
          </a:p>
        </p:txBody>
      </p:sp>
      <p:sp>
        <p:nvSpPr>
          <p:cNvPr id="32773" name="MH_Other_3"/>
          <p:cNvSpPr/>
          <p:nvPr>
            <p:custDataLst>
              <p:tags r:id="rId4"/>
            </p:custDataLst>
          </p:nvPr>
        </p:nvSpPr>
        <p:spPr>
          <a:xfrm rot="281602">
            <a:off x="5176838" y="1704975"/>
            <a:ext cx="2249487" cy="2249488"/>
          </a:xfrm>
          <a:prstGeom prst="ellipse">
            <a:avLst/>
          </a:prstGeom>
          <a:solidFill>
            <a:srgbClr val="606060"/>
          </a:solidFill>
          <a:ln w="38100">
            <a:noFill/>
          </a:ln>
        </p:spPr>
        <p:txBody>
          <a:bodyPr anchor="ctr"/>
          <a:p>
            <a:pPr algn="ctr" fontAlgn="base">
              <a:spcBef>
                <a:spcPct val="0"/>
              </a:spcBef>
              <a:spcAft>
                <a:spcPct val="0"/>
              </a:spcAft>
            </a:pPr>
            <a:endParaRPr lang="en-US" altLang="zh-CN" sz="1600">
              <a:solidFill>
                <a:srgbClr val="FFFFFF"/>
              </a:solidFill>
              <a:latin typeface="Calibri" panose="020F0302020204030204"/>
              <a:ea typeface="宋体" pitchFamily="2" charset="-122"/>
            </a:endParaRPr>
          </a:p>
        </p:txBody>
      </p:sp>
      <p:sp>
        <p:nvSpPr>
          <p:cNvPr id="32774" name="MH_SubTitle_2"/>
          <p:cNvSpPr/>
          <p:nvPr>
            <p:custDataLst>
              <p:tags r:id="rId5"/>
            </p:custDataLst>
          </p:nvPr>
        </p:nvSpPr>
        <p:spPr>
          <a:xfrm rot="281602">
            <a:off x="5411788" y="1803400"/>
            <a:ext cx="1874837" cy="2062163"/>
          </a:xfrm>
          <a:prstGeom prst="ellipse">
            <a:avLst/>
          </a:prstGeom>
          <a:solidFill>
            <a:srgbClr val="FFFFFF"/>
          </a:solidFill>
          <a:ln w="38100">
            <a:noFill/>
          </a:ln>
        </p:spPr>
        <p:txBody>
          <a:bodyPr lIns="0" tIns="0" rIns="0" bIns="0" anchor="ctr"/>
          <a:p>
            <a:pPr algn="ctr" fontAlgn="base">
              <a:lnSpc>
                <a:spcPct val="130000"/>
              </a:lnSpc>
              <a:spcBef>
                <a:spcPct val="0"/>
              </a:spcBef>
              <a:spcAft>
                <a:spcPct val="0"/>
              </a:spcAft>
            </a:pPr>
            <a:r>
              <a:rPr lang="en-US" altLang="zh-CN" sz="2000">
                <a:solidFill>
                  <a:srgbClr val="363636"/>
                </a:solidFill>
                <a:latin typeface="微软雅黑" charset="-122"/>
                <a:ea typeface="微软雅黑" charset="-122"/>
              </a:rPr>
              <a:t>LOREM IPSUM</a:t>
            </a:r>
            <a:endParaRPr lang="en-US" altLang="zh-CN" sz="2000">
              <a:solidFill>
                <a:srgbClr val="363636"/>
              </a:solidFill>
              <a:latin typeface="微软雅黑" charset="-122"/>
              <a:ea typeface="微软雅黑" charset="-122"/>
            </a:endParaRPr>
          </a:p>
        </p:txBody>
      </p:sp>
      <p:sp>
        <p:nvSpPr>
          <p:cNvPr id="32775" name="MH_Other_4"/>
          <p:cNvSpPr/>
          <p:nvPr>
            <p:custDataLst>
              <p:tags r:id="rId6"/>
            </p:custDataLst>
          </p:nvPr>
        </p:nvSpPr>
        <p:spPr>
          <a:xfrm rot="1364337">
            <a:off x="4867275" y="1720850"/>
            <a:ext cx="688975" cy="642938"/>
          </a:xfrm>
          <a:custGeom>
            <a:avLst/>
            <a:gdLst>
              <a:gd name="txL" fmla="*/ 0 w 688975"/>
              <a:gd name="txT" fmla="*/ 0 h 642938"/>
              <a:gd name="txR" fmla="*/ 688975 w 688975"/>
              <a:gd name="txB" fmla="*/ 642938 h 642938"/>
            </a:gdLst>
            <a:ahLst/>
            <a:cxnLst>
              <a:cxn ang="0">
                <a:pos x="688975" y="321469"/>
              </a:cxn>
              <a:cxn ang="5400000">
                <a:pos x="588076" y="548781"/>
              </a:cxn>
              <a:cxn ang="5400000">
                <a:pos x="344487" y="642938"/>
              </a:cxn>
              <a:cxn ang="5400000">
                <a:pos x="100898" y="548781"/>
              </a:cxn>
              <a:cxn ang="10800000">
                <a:pos x="0" y="321469"/>
              </a:cxn>
              <a:cxn ang="16200000">
                <a:pos x="100898" y="94156"/>
              </a:cxn>
              <a:cxn ang="16200000">
                <a:pos x="344487" y="0"/>
              </a:cxn>
              <a:cxn ang="16200000">
                <a:pos x="972932" y="-264983"/>
              </a:cxn>
            </a:cxnLst>
            <a:rect l="txL" t="txT" r="txR" b="txB"/>
            <a:pathLst>
              <a:path w="688975" h="642938">
                <a:moveTo>
                  <a:pt x="0" y="321469"/>
                </a:moveTo>
                <a:cubicBezTo>
                  <a:pt x="0" y="143927"/>
                  <a:pt x="154232" y="0"/>
                  <a:pt x="344487" y="0"/>
                </a:cubicBezTo>
                <a:cubicBezTo>
                  <a:pt x="553969" y="0"/>
                  <a:pt x="763450" y="-88327"/>
                  <a:pt x="972932" y="-264983"/>
                </a:cubicBezTo>
                <a:cubicBezTo>
                  <a:pt x="783627" y="-69499"/>
                  <a:pt x="688975" y="125984"/>
                  <a:pt x="688975" y="321469"/>
                </a:cubicBezTo>
                <a:cubicBezTo>
                  <a:pt x="688975" y="499011"/>
                  <a:pt x="534743" y="642938"/>
                  <a:pt x="344488" y="642938"/>
                </a:cubicBezTo>
                <a:cubicBezTo>
                  <a:pt x="154233" y="642938"/>
                  <a:pt x="1" y="499011"/>
                  <a:pt x="1" y="321469"/>
                </a:cubicBezTo>
                <a:close/>
              </a:path>
            </a:pathLst>
          </a:custGeom>
          <a:solidFill>
            <a:srgbClr val="B3B3B3"/>
          </a:solidFill>
          <a:ln w="38100">
            <a:noFill/>
          </a:ln>
        </p:spPr>
        <p:txBody>
          <a:bodyPr lIns="0" tIns="0" rIns="0" bIns="0" anchor="ctr"/>
          <a:p>
            <a:pPr algn="ctr" fontAlgn="base">
              <a:spcBef>
                <a:spcPct val="0"/>
              </a:spcBef>
              <a:spcAft>
                <a:spcPct val="0"/>
              </a:spcAft>
            </a:pPr>
            <a:r>
              <a:rPr lang="en-US" altLang="zh-CN" sz="3200" b="1" dirty="0">
                <a:solidFill>
                  <a:srgbClr val="2B73AD"/>
                </a:solidFill>
                <a:latin typeface="Baskerville Old Face" pitchFamily="18" charset="0"/>
                <a:ea typeface="宋体" pitchFamily="2" charset="-122"/>
                <a:cs typeface="Microsoft Himalaya" pitchFamily="2" charset="0"/>
              </a:rPr>
              <a:t>02</a:t>
            </a:r>
            <a:endParaRPr lang="en-US" altLang="zh-CN" sz="3200" b="1" dirty="0">
              <a:solidFill>
                <a:srgbClr val="2B73AD"/>
              </a:solidFill>
              <a:latin typeface="Baskerville Old Face" pitchFamily="18" charset="0"/>
              <a:ea typeface="Microsoft Himalaya" pitchFamily="2" charset="0"/>
            </a:endParaRPr>
          </a:p>
        </p:txBody>
      </p:sp>
      <p:sp>
        <p:nvSpPr>
          <p:cNvPr id="32776" name="MH_Other_5"/>
          <p:cNvSpPr/>
          <p:nvPr>
            <p:custDataLst>
              <p:tags r:id="rId7"/>
            </p:custDataLst>
          </p:nvPr>
        </p:nvSpPr>
        <p:spPr>
          <a:xfrm>
            <a:off x="3097213" y="2547938"/>
            <a:ext cx="2679700" cy="2681287"/>
          </a:xfrm>
          <a:prstGeom prst="ellipse">
            <a:avLst/>
          </a:prstGeom>
          <a:solidFill>
            <a:srgbClr val="B3B3B3"/>
          </a:solidFill>
          <a:ln w="38100">
            <a:noFill/>
          </a:ln>
        </p:spPr>
        <p:txBody>
          <a:bodyPr anchor="ctr"/>
          <a:p>
            <a:pPr algn="ctr" fontAlgn="base">
              <a:spcBef>
                <a:spcPct val="0"/>
              </a:spcBef>
              <a:spcAft>
                <a:spcPct val="0"/>
              </a:spcAft>
            </a:pPr>
            <a:endParaRPr lang="en-US" altLang="zh-CN">
              <a:solidFill>
                <a:srgbClr val="FFFFFF"/>
              </a:solidFill>
              <a:latin typeface="Calibri" panose="020F0302020204030204"/>
              <a:ea typeface="宋体" pitchFamily="2" charset="-122"/>
            </a:endParaRPr>
          </a:p>
        </p:txBody>
      </p:sp>
      <p:sp>
        <p:nvSpPr>
          <p:cNvPr id="32777" name="MH_SubTitle_1"/>
          <p:cNvSpPr/>
          <p:nvPr>
            <p:custDataLst>
              <p:tags r:id="rId8"/>
            </p:custDataLst>
          </p:nvPr>
        </p:nvSpPr>
        <p:spPr>
          <a:xfrm>
            <a:off x="3376613" y="2660650"/>
            <a:ext cx="2233612" cy="2457450"/>
          </a:xfrm>
          <a:prstGeom prst="ellipse">
            <a:avLst/>
          </a:prstGeom>
          <a:solidFill>
            <a:srgbClr val="FFFFFF"/>
          </a:solidFill>
          <a:ln w="38100">
            <a:noFill/>
          </a:ln>
        </p:spPr>
        <p:txBody>
          <a:bodyPr lIns="0" tIns="0" rIns="0" bIns="0" anchor="ctr"/>
          <a:p>
            <a:pPr algn="ctr" fontAlgn="base">
              <a:lnSpc>
                <a:spcPct val="130000"/>
              </a:lnSpc>
              <a:spcBef>
                <a:spcPct val="0"/>
              </a:spcBef>
              <a:spcAft>
                <a:spcPct val="0"/>
              </a:spcAft>
            </a:pPr>
            <a:r>
              <a:rPr lang="en-US" altLang="zh-CN" sz="2400">
                <a:solidFill>
                  <a:srgbClr val="363636"/>
                </a:solidFill>
                <a:latin typeface="微软雅黑" charset="-122"/>
                <a:ea typeface="微软雅黑" charset="-122"/>
              </a:rPr>
              <a:t>LOREM IPSUM</a:t>
            </a:r>
            <a:endParaRPr lang="en-US" altLang="zh-CN" sz="2400">
              <a:solidFill>
                <a:srgbClr val="363636"/>
              </a:solidFill>
              <a:latin typeface="微软雅黑" charset="-122"/>
              <a:ea typeface="微软雅黑" charset="-122"/>
            </a:endParaRPr>
          </a:p>
        </p:txBody>
      </p:sp>
      <p:sp>
        <p:nvSpPr>
          <p:cNvPr id="32778" name="MH_Other_6"/>
          <p:cNvSpPr/>
          <p:nvPr>
            <p:custDataLst>
              <p:tags r:id="rId9"/>
            </p:custDataLst>
          </p:nvPr>
        </p:nvSpPr>
        <p:spPr>
          <a:xfrm rot="1082735">
            <a:off x="2281238" y="2660650"/>
            <a:ext cx="1117600" cy="1041400"/>
          </a:xfrm>
          <a:custGeom>
            <a:avLst/>
            <a:gdLst>
              <a:gd name="txL" fmla="*/ 0 w 1117600"/>
              <a:gd name="txT" fmla="*/ 0 h 1041400"/>
              <a:gd name="txR" fmla="*/ 1117600 w 1117600"/>
              <a:gd name="txB" fmla="*/ 1041400 h 1041400"/>
            </a:gdLst>
            <a:ahLst/>
            <a:cxnLst>
              <a:cxn ang="0">
                <a:pos x="1117600" y="520700"/>
              </a:cxn>
              <a:cxn ang="5400000">
                <a:pos x="953931" y="888890"/>
              </a:cxn>
              <a:cxn ang="5400000">
                <a:pos x="558800" y="1041400"/>
              </a:cxn>
              <a:cxn ang="5400000">
                <a:pos x="163668" y="888890"/>
              </a:cxn>
              <a:cxn ang="10800000">
                <a:pos x="0" y="520700"/>
              </a:cxn>
              <a:cxn ang="16200000">
                <a:pos x="163668" y="152509"/>
              </a:cxn>
              <a:cxn ang="16200000">
                <a:pos x="558800" y="0"/>
              </a:cxn>
              <a:cxn ang="16200000">
                <a:pos x="1578213" y="-429207"/>
              </a:cxn>
            </a:cxnLst>
            <a:rect l="txL" t="txT" r="txR" b="txB"/>
            <a:pathLst>
              <a:path w="1117600" h="1041400">
                <a:moveTo>
                  <a:pt x="0" y="520700"/>
                </a:moveTo>
                <a:cubicBezTo>
                  <a:pt x="0" y="233125"/>
                  <a:pt x="250183" y="0"/>
                  <a:pt x="558800" y="0"/>
                </a:cubicBezTo>
                <a:cubicBezTo>
                  <a:pt x="898604" y="0"/>
                  <a:pt x="1238408" y="-143069"/>
                  <a:pt x="1578213" y="-429207"/>
                </a:cubicBezTo>
                <a:cubicBezTo>
                  <a:pt x="1271137" y="-112571"/>
                  <a:pt x="1117600" y="204064"/>
                  <a:pt x="1117600" y="520700"/>
                </a:cubicBezTo>
                <a:cubicBezTo>
                  <a:pt x="1117600" y="808275"/>
                  <a:pt x="867417" y="1041400"/>
                  <a:pt x="558800" y="1041400"/>
                </a:cubicBezTo>
                <a:cubicBezTo>
                  <a:pt x="250183" y="1041400"/>
                  <a:pt x="0" y="808275"/>
                  <a:pt x="0" y="520700"/>
                </a:cubicBezTo>
                <a:close/>
              </a:path>
            </a:pathLst>
          </a:custGeom>
          <a:solidFill>
            <a:srgbClr val="606060"/>
          </a:solidFill>
          <a:ln w="38100">
            <a:noFill/>
          </a:ln>
        </p:spPr>
        <p:txBody>
          <a:bodyPr lIns="0" tIns="0" rIns="0" bIns="0" anchor="ctr"/>
          <a:p>
            <a:pPr algn="ctr" fontAlgn="base">
              <a:spcBef>
                <a:spcPct val="0"/>
              </a:spcBef>
              <a:spcAft>
                <a:spcPct val="0"/>
              </a:spcAft>
            </a:pPr>
            <a:r>
              <a:rPr lang="en-US" altLang="zh-CN" sz="4000" b="1" dirty="0">
                <a:solidFill>
                  <a:srgbClr val="F3773B"/>
                </a:solidFill>
                <a:latin typeface="Baskerville Old Face" pitchFamily="18" charset="0"/>
                <a:ea typeface="宋体" pitchFamily="2" charset="-122"/>
                <a:cs typeface="Microsoft Himalaya" pitchFamily="2" charset="0"/>
              </a:rPr>
              <a:t>01</a:t>
            </a:r>
            <a:endParaRPr lang="en-US" altLang="zh-CN" sz="4000" b="1" dirty="0">
              <a:solidFill>
                <a:srgbClr val="F3773B"/>
              </a:solidFill>
              <a:latin typeface="Baskerville Old Face" pitchFamily="18" charset="0"/>
              <a:ea typeface="Microsoft Himalaya" pitchFamily="2" charset="0"/>
            </a:endParaRPr>
          </a:p>
        </p:txBody>
      </p:sp>
      <p:sp>
        <p:nvSpPr>
          <p:cNvPr id="32779" name="MH_Other_7"/>
          <p:cNvSpPr/>
          <p:nvPr>
            <p:custDataLst>
              <p:tags r:id="rId10"/>
            </p:custDataLst>
          </p:nvPr>
        </p:nvSpPr>
        <p:spPr>
          <a:xfrm rot="281602">
            <a:off x="5162550" y="3781425"/>
            <a:ext cx="2249488" cy="2249488"/>
          </a:xfrm>
          <a:prstGeom prst="ellipse">
            <a:avLst/>
          </a:prstGeom>
          <a:solidFill>
            <a:srgbClr val="606060"/>
          </a:solidFill>
          <a:ln w="38100">
            <a:noFill/>
          </a:ln>
        </p:spPr>
        <p:txBody>
          <a:bodyPr anchor="ctr"/>
          <a:p>
            <a:pPr algn="ctr" fontAlgn="base">
              <a:spcBef>
                <a:spcPct val="0"/>
              </a:spcBef>
              <a:spcAft>
                <a:spcPct val="0"/>
              </a:spcAft>
            </a:pPr>
            <a:endParaRPr lang="en-US" altLang="zh-CN">
              <a:solidFill>
                <a:srgbClr val="FFFFFF"/>
              </a:solidFill>
              <a:latin typeface="Calibri" panose="020F0302020204030204"/>
              <a:ea typeface="宋体" pitchFamily="2" charset="-122"/>
            </a:endParaRPr>
          </a:p>
        </p:txBody>
      </p:sp>
      <p:sp>
        <p:nvSpPr>
          <p:cNvPr id="32780" name="MH_SubTitle_3"/>
          <p:cNvSpPr/>
          <p:nvPr>
            <p:custDataLst>
              <p:tags r:id="rId11"/>
            </p:custDataLst>
          </p:nvPr>
        </p:nvSpPr>
        <p:spPr>
          <a:xfrm rot="281602">
            <a:off x="5397500" y="3878263"/>
            <a:ext cx="1874838" cy="2062162"/>
          </a:xfrm>
          <a:prstGeom prst="ellipse">
            <a:avLst/>
          </a:prstGeom>
          <a:solidFill>
            <a:srgbClr val="FFFFFF"/>
          </a:solidFill>
          <a:ln w="38100">
            <a:noFill/>
          </a:ln>
        </p:spPr>
        <p:txBody>
          <a:bodyPr lIns="0" tIns="0" rIns="0" bIns="0" anchor="ctr"/>
          <a:p>
            <a:pPr algn="ctr" fontAlgn="base">
              <a:lnSpc>
                <a:spcPct val="130000"/>
              </a:lnSpc>
              <a:spcBef>
                <a:spcPct val="0"/>
              </a:spcBef>
              <a:spcAft>
                <a:spcPct val="0"/>
              </a:spcAft>
            </a:pPr>
            <a:r>
              <a:rPr lang="en-US" altLang="zh-CN" sz="2000">
                <a:solidFill>
                  <a:srgbClr val="363636"/>
                </a:solidFill>
                <a:latin typeface="微软雅黑" charset="-122"/>
                <a:ea typeface="微软雅黑" charset="-122"/>
              </a:rPr>
              <a:t>LOREM IPSUM</a:t>
            </a:r>
            <a:endParaRPr lang="en-US" altLang="zh-CN" sz="2000">
              <a:solidFill>
                <a:srgbClr val="363636"/>
              </a:solidFill>
              <a:latin typeface="微软雅黑" charset="-122"/>
              <a:ea typeface="微软雅黑" charset="-122"/>
            </a:endParaRPr>
          </a:p>
        </p:txBody>
      </p:sp>
      <p:sp>
        <p:nvSpPr>
          <p:cNvPr id="32781" name="MH_Other_8"/>
          <p:cNvSpPr/>
          <p:nvPr>
            <p:custDataLst>
              <p:tags r:id="rId12"/>
            </p:custDataLst>
          </p:nvPr>
        </p:nvSpPr>
        <p:spPr>
          <a:xfrm rot="-297923" flipH="1">
            <a:off x="7289800" y="4211638"/>
            <a:ext cx="688975" cy="642937"/>
          </a:xfrm>
          <a:custGeom>
            <a:avLst/>
            <a:gdLst>
              <a:gd name="txL" fmla="*/ 0 w 688975"/>
              <a:gd name="txT" fmla="*/ 0 h 642937"/>
              <a:gd name="txR" fmla="*/ 688975 w 688975"/>
              <a:gd name="txB" fmla="*/ 642937 h 642937"/>
            </a:gdLst>
            <a:ahLst/>
            <a:cxnLst>
              <a:cxn ang="0">
                <a:pos x="688975" y="321468"/>
              </a:cxn>
              <a:cxn ang="5400000">
                <a:pos x="588076" y="548781"/>
              </a:cxn>
              <a:cxn ang="5400000">
                <a:pos x="344487" y="642937"/>
              </a:cxn>
              <a:cxn ang="5400000">
                <a:pos x="100898" y="548781"/>
              </a:cxn>
              <a:cxn ang="10800000">
                <a:pos x="0" y="321468"/>
              </a:cxn>
              <a:cxn ang="16200000">
                <a:pos x="100898" y="94155"/>
              </a:cxn>
              <a:cxn ang="16200000">
                <a:pos x="344487" y="0"/>
              </a:cxn>
              <a:cxn ang="16200000">
                <a:pos x="972932" y="-264983"/>
              </a:cxn>
            </a:cxnLst>
            <a:rect l="txL" t="txT" r="txR" b="txB"/>
            <a:pathLst>
              <a:path w="688975" h="642937">
                <a:moveTo>
                  <a:pt x="0" y="321468"/>
                </a:moveTo>
                <a:cubicBezTo>
                  <a:pt x="0" y="143926"/>
                  <a:pt x="154232" y="0"/>
                  <a:pt x="344487" y="0"/>
                </a:cubicBezTo>
                <a:cubicBezTo>
                  <a:pt x="553969" y="0"/>
                  <a:pt x="763450" y="-88327"/>
                  <a:pt x="972932" y="-264983"/>
                </a:cubicBezTo>
                <a:cubicBezTo>
                  <a:pt x="783627" y="-69499"/>
                  <a:pt x="688975" y="125984"/>
                  <a:pt x="688975" y="321468"/>
                </a:cubicBezTo>
                <a:cubicBezTo>
                  <a:pt x="688975" y="499010"/>
                  <a:pt x="534743" y="642936"/>
                  <a:pt x="344488" y="642936"/>
                </a:cubicBezTo>
                <a:cubicBezTo>
                  <a:pt x="154233" y="642936"/>
                  <a:pt x="1" y="499010"/>
                  <a:pt x="1" y="321468"/>
                </a:cubicBezTo>
                <a:close/>
              </a:path>
            </a:pathLst>
          </a:custGeom>
          <a:solidFill>
            <a:srgbClr val="606060"/>
          </a:solidFill>
          <a:ln w="38100">
            <a:noFill/>
          </a:ln>
        </p:spPr>
        <p:txBody>
          <a:bodyPr lIns="0" tIns="0" rIns="0" bIns="0" anchor="ctr"/>
          <a:p>
            <a:pPr algn="ctr" fontAlgn="base">
              <a:spcBef>
                <a:spcPct val="0"/>
              </a:spcBef>
              <a:spcAft>
                <a:spcPct val="0"/>
              </a:spcAft>
            </a:pPr>
            <a:r>
              <a:rPr lang="en-US" altLang="zh-CN" sz="3200" b="1" dirty="0">
                <a:solidFill>
                  <a:srgbClr val="FFC100"/>
                </a:solidFill>
                <a:latin typeface="Baskerville Old Face" pitchFamily="18" charset="0"/>
                <a:ea typeface="宋体" pitchFamily="2" charset="-122"/>
                <a:cs typeface="Microsoft Himalaya" pitchFamily="2" charset="0"/>
              </a:rPr>
              <a:t>03</a:t>
            </a:r>
            <a:endParaRPr lang="en-US" altLang="zh-CN" sz="3200" b="1" dirty="0">
              <a:solidFill>
                <a:srgbClr val="FFC100"/>
              </a:solidFill>
              <a:latin typeface="Baskerville Old Face" pitchFamily="18" charset="0"/>
              <a:ea typeface="Microsoft Himalaya" pitchFamily="2" charset="0"/>
            </a:endParaRPr>
          </a:p>
        </p:txBody>
      </p:sp>
      <p:sp>
        <p:nvSpPr>
          <p:cNvPr id="32782" name="MH_PageTitle"/>
          <p:cNvSpPr>
            <a:spLocks noGrp="1"/>
          </p:cNvSpPr>
          <p:nvPr>
            <p:ph type="title"/>
            <p:custDataLst>
              <p:tags r:id="rId13"/>
            </p:custDataLst>
          </p:nvPr>
        </p:nvSpPr>
        <p:spPr>
          <a:ln/>
        </p:spPr>
        <p:txBody>
          <a:bodyPr anchor="ctr"/>
          <a:p>
            <a:r>
              <a:rPr lang="en-US" altLang="zh-CN"/>
              <a:t>LOREM IPSUM DOLOR</a:t>
            </a:r>
            <a:endParaRPr lang="zh-CN" altLang="en-US"/>
          </a:p>
        </p:txBody>
      </p:sp>
    </p:spTree>
    <p:custDataLst>
      <p:tags r:id="rId1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34818" name="图片 1" descr="e4dc46d875fc023f860f6a2131425deb"/>
          <p:cNvPicPr>
            <a:picLocks noChangeAspect="1"/>
          </p:cNvPicPr>
          <p:nvPr/>
        </p:nvPicPr>
        <p:blipFill>
          <a:blip r:embed="rId1"/>
          <a:stretch>
            <a:fillRect/>
          </a:stretch>
        </p:blipFill>
        <p:spPr>
          <a:xfrm>
            <a:off x="6754813" y="4462463"/>
            <a:ext cx="3749675" cy="2670175"/>
          </a:xfrm>
          <a:prstGeom prst="rect">
            <a:avLst/>
          </a:prstGeom>
          <a:noFill/>
          <a:ln w="9525">
            <a:noFill/>
          </a:ln>
        </p:spPr>
      </p:pic>
      <p:sp>
        <p:nvSpPr>
          <p:cNvPr id="40" name="MH_Other_1"/>
          <p:cNvSpPr/>
          <p:nvPr>
            <p:custDataLst>
              <p:tags r:id="rId2"/>
            </p:custDataLst>
          </p:nvPr>
        </p:nvSpPr>
        <p:spPr>
          <a:xfrm>
            <a:off x="5672138" y="3141663"/>
            <a:ext cx="4995863" cy="3729038"/>
          </a:xfrm>
          <a:custGeom>
            <a:avLst/>
            <a:gdLst/>
            <a:ahLst/>
            <a:cxnLst/>
            <a:rect l="l" t="t" r="r" b="b"/>
            <a:pathLst>
              <a:path w="5410200" h="4038600">
                <a:moveTo>
                  <a:pt x="5410200" y="4027474"/>
                </a:moveTo>
                <a:lnTo>
                  <a:pt x="5410200" y="4038600"/>
                </a:lnTo>
                <a:lnTo>
                  <a:pt x="5405937" y="4038600"/>
                </a:lnTo>
                <a:close/>
                <a:moveTo>
                  <a:pt x="2971800" y="0"/>
                </a:moveTo>
                <a:cubicBezTo>
                  <a:pt x="3982125" y="0"/>
                  <a:pt x="4874694" y="504171"/>
                  <a:pt x="5410200" y="1275652"/>
                </a:cubicBezTo>
                <a:lnTo>
                  <a:pt x="5410200" y="1913849"/>
                </a:lnTo>
                <a:cubicBezTo>
                  <a:pt x="5002145" y="971816"/>
                  <a:pt x="4063871" y="313330"/>
                  <a:pt x="2971800" y="313330"/>
                </a:cubicBezTo>
                <a:cubicBezTo>
                  <a:pt x="1503568" y="313330"/>
                  <a:pt x="313330" y="1503568"/>
                  <a:pt x="313330" y="2971800"/>
                </a:cubicBezTo>
                <a:cubicBezTo>
                  <a:pt x="313330" y="3351444"/>
                  <a:pt x="392909" y="3712501"/>
                  <a:pt x="537663" y="4038600"/>
                </a:cubicBezTo>
                <a:lnTo>
                  <a:pt x="200614" y="4038600"/>
                </a:lnTo>
                <a:cubicBezTo>
                  <a:pt x="69987" y="3708307"/>
                  <a:pt x="0" y="3348227"/>
                  <a:pt x="0" y="2971800"/>
                </a:cubicBezTo>
                <a:cubicBezTo>
                  <a:pt x="0" y="1330520"/>
                  <a:pt x="1330520" y="0"/>
                  <a:pt x="2971800" y="0"/>
                </a:cubicBezTo>
                <a:close/>
              </a:path>
            </a:pathLst>
          </a:custGeom>
          <a:solidFill>
            <a:schemeClr val="bg2">
              <a:lumMod val="75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zh-CN" altLang="en-US" sz="1350" strike="noStrike" kern="0" noProof="1" dirty="0">
              <a:solidFill>
                <a:sysClr val="window" lastClr="FFFFFF"/>
              </a:solidFill>
              <a:latin typeface="Calibri" panose="020F0302020204030204"/>
              <a:ea typeface="微软雅黑" charset="-122"/>
            </a:endParaRPr>
          </a:p>
        </p:txBody>
      </p:sp>
      <p:sp>
        <p:nvSpPr>
          <p:cNvPr id="41" name="MH_Other_2"/>
          <p:cNvSpPr/>
          <p:nvPr>
            <p:custDataLst>
              <p:tags r:id="rId3"/>
            </p:custDataLst>
          </p:nvPr>
        </p:nvSpPr>
        <p:spPr>
          <a:xfrm rot="2047938" flipV="1">
            <a:off x="8766175" y="2968625"/>
            <a:ext cx="1141413" cy="989013"/>
          </a:xfrm>
          <a:custGeom>
            <a:avLst/>
            <a:gdLst>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1" fmla="*/ 0 w 1514475"/>
              <a:gd name="connsiteY0-2" fmla="*/ 1472045 h 1472045"/>
              <a:gd name="connsiteX1-3" fmla="*/ 368011 w 1514475"/>
              <a:gd name="connsiteY1-4" fmla="*/ 0 h 1472045"/>
              <a:gd name="connsiteX2-5" fmla="*/ 1146464 w 1514475"/>
              <a:gd name="connsiteY2-6" fmla="*/ 0 h 1472045"/>
              <a:gd name="connsiteX3-7" fmla="*/ 1514475 w 1514475"/>
              <a:gd name="connsiteY3-8" fmla="*/ 1472045 h 1472045"/>
              <a:gd name="connsiteX4-9" fmla="*/ 0 w 1514475"/>
              <a:gd name="connsiteY4-10" fmla="*/ 1472045 h 1472045"/>
              <a:gd name="connsiteX0-11" fmla="*/ 0 w 1514475"/>
              <a:gd name="connsiteY0-12" fmla="*/ 1472045 h 1520570"/>
              <a:gd name="connsiteX1-13" fmla="*/ 368011 w 1514475"/>
              <a:gd name="connsiteY1-14" fmla="*/ 0 h 1520570"/>
              <a:gd name="connsiteX2-15" fmla="*/ 1146464 w 1514475"/>
              <a:gd name="connsiteY2-16" fmla="*/ 0 h 1520570"/>
              <a:gd name="connsiteX3-17" fmla="*/ 1514475 w 1514475"/>
              <a:gd name="connsiteY3-18" fmla="*/ 1472045 h 1520570"/>
              <a:gd name="connsiteX4-19" fmla="*/ 0 w 1514475"/>
              <a:gd name="connsiteY4-20" fmla="*/ 1472045 h 1520570"/>
              <a:gd name="connsiteX0-21" fmla="*/ 0 w 1514475"/>
              <a:gd name="connsiteY0-22" fmla="*/ 1472045 h 1544057"/>
              <a:gd name="connsiteX1-23" fmla="*/ 368011 w 1514475"/>
              <a:gd name="connsiteY1-24" fmla="*/ 0 h 1544057"/>
              <a:gd name="connsiteX2-25" fmla="*/ 1146464 w 1514475"/>
              <a:gd name="connsiteY2-26" fmla="*/ 0 h 1544057"/>
              <a:gd name="connsiteX3-27" fmla="*/ 1514475 w 1514475"/>
              <a:gd name="connsiteY3-28" fmla="*/ 1472045 h 1544057"/>
              <a:gd name="connsiteX4-29" fmla="*/ 0 w 1514475"/>
              <a:gd name="connsiteY4-30" fmla="*/ 1472045 h 1544057"/>
              <a:gd name="connsiteX0-31" fmla="*/ 0 w 1514475"/>
              <a:gd name="connsiteY0-32" fmla="*/ 1472045 h 1544057"/>
              <a:gd name="connsiteX1-33" fmla="*/ 368011 w 1514475"/>
              <a:gd name="connsiteY1-34" fmla="*/ 0 h 1544057"/>
              <a:gd name="connsiteX2-35" fmla="*/ 1146464 w 1514475"/>
              <a:gd name="connsiteY2-36" fmla="*/ 0 h 1544057"/>
              <a:gd name="connsiteX3-37" fmla="*/ 1514475 w 1514475"/>
              <a:gd name="connsiteY3-38" fmla="*/ 1472045 h 1544057"/>
              <a:gd name="connsiteX4-39" fmla="*/ 0 w 1514475"/>
              <a:gd name="connsiteY4-40" fmla="*/ 1472045 h 15440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4475" h="1544057">
                <a:moveTo>
                  <a:pt x="0" y="1472045"/>
                </a:moveTo>
                <a:lnTo>
                  <a:pt x="368011" y="0"/>
                </a:lnTo>
                <a:cubicBezTo>
                  <a:pt x="627495" y="0"/>
                  <a:pt x="652922" y="59962"/>
                  <a:pt x="1146464" y="0"/>
                </a:cubicBezTo>
                <a:lnTo>
                  <a:pt x="1514475" y="1472045"/>
                </a:lnTo>
                <a:cubicBezTo>
                  <a:pt x="1023298" y="1581227"/>
                  <a:pt x="573064" y="1553931"/>
                  <a:pt x="0" y="1472045"/>
                </a:cubicBezTo>
                <a:close/>
              </a:path>
            </a:pathLst>
          </a:custGeom>
          <a:solidFill>
            <a:srgbClr val="FFFFFF"/>
          </a:solidFill>
          <a:ln w="25400" cap="flat" cmpd="sng" algn="ctr">
            <a:solidFill>
              <a:schemeClr val="bg2">
                <a:lumMod val="60000"/>
                <a:lumOff val="40000"/>
              </a:schemeClr>
            </a:solidFill>
            <a:prstDash val="solid"/>
          </a:ln>
          <a:effectLst/>
        </p:spPr>
        <p:txBody>
          <a:bodyPr anchor="ctr"/>
          <a:lstStyle/>
          <a:p>
            <a:pPr algn="ctr" eaLnBrk="1" fontAlgn="auto" hangingPunct="1">
              <a:spcBef>
                <a:spcPts val="0"/>
              </a:spcBef>
              <a:spcAft>
                <a:spcPts val="0"/>
              </a:spcAft>
              <a:defRPr/>
            </a:pPr>
            <a:endParaRPr lang="zh-CN" altLang="en-US" sz="1350" strike="noStrike" kern="0" noProof="1" dirty="0">
              <a:solidFill>
                <a:sysClr val="window" lastClr="FFFFFF"/>
              </a:solidFill>
              <a:latin typeface="Calibri" panose="020F0302020204030204"/>
              <a:ea typeface="微软雅黑" charset="-122"/>
            </a:endParaRPr>
          </a:p>
        </p:txBody>
      </p:sp>
      <p:sp>
        <p:nvSpPr>
          <p:cNvPr id="43" name="MH_Other_3"/>
          <p:cNvSpPr/>
          <p:nvPr>
            <p:custDataLst>
              <p:tags r:id="rId4"/>
            </p:custDataLst>
          </p:nvPr>
        </p:nvSpPr>
        <p:spPr>
          <a:xfrm rot="19425546" flipV="1">
            <a:off x="6108700" y="3035300"/>
            <a:ext cx="1444625" cy="1308100"/>
          </a:xfrm>
          <a:custGeom>
            <a:avLst/>
            <a:gdLst>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1" fmla="*/ 0 w 1514475"/>
              <a:gd name="connsiteY0-2" fmla="*/ 1472045 h 1472045"/>
              <a:gd name="connsiteX1-3" fmla="*/ 368011 w 1514475"/>
              <a:gd name="connsiteY1-4" fmla="*/ 0 h 1472045"/>
              <a:gd name="connsiteX2-5" fmla="*/ 1146464 w 1514475"/>
              <a:gd name="connsiteY2-6" fmla="*/ 0 h 1472045"/>
              <a:gd name="connsiteX3-7" fmla="*/ 1514475 w 1514475"/>
              <a:gd name="connsiteY3-8" fmla="*/ 1472045 h 1472045"/>
              <a:gd name="connsiteX4-9" fmla="*/ 0 w 1514475"/>
              <a:gd name="connsiteY4-10" fmla="*/ 1472045 h 1472045"/>
              <a:gd name="connsiteX0-11" fmla="*/ 0 w 1514475"/>
              <a:gd name="connsiteY0-12" fmla="*/ 1472045 h 1520570"/>
              <a:gd name="connsiteX1-13" fmla="*/ 368011 w 1514475"/>
              <a:gd name="connsiteY1-14" fmla="*/ 0 h 1520570"/>
              <a:gd name="connsiteX2-15" fmla="*/ 1146464 w 1514475"/>
              <a:gd name="connsiteY2-16" fmla="*/ 0 h 1520570"/>
              <a:gd name="connsiteX3-17" fmla="*/ 1514475 w 1514475"/>
              <a:gd name="connsiteY3-18" fmla="*/ 1472045 h 1520570"/>
              <a:gd name="connsiteX4-19" fmla="*/ 0 w 1514475"/>
              <a:gd name="connsiteY4-20" fmla="*/ 1472045 h 1520570"/>
              <a:gd name="connsiteX0-21" fmla="*/ 0 w 1514475"/>
              <a:gd name="connsiteY0-22" fmla="*/ 1472045 h 1544057"/>
              <a:gd name="connsiteX1-23" fmla="*/ 368011 w 1514475"/>
              <a:gd name="connsiteY1-24" fmla="*/ 0 h 1544057"/>
              <a:gd name="connsiteX2-25" fmla="*/ 1146464 w 1514475"/>
              <a:gd name="connsiteY2-26" fmla="*/ 0 h 1544057"/>
              <a:gd name="connsiteX3-27" fmla="*/ 1514475 w 1514475"/>
              <a:gd name="connsiteY3-28" fmla="*/ 1472045 h 1544057"/>
              <a:gd name="connsiteX4-29" fmla="*/ 0 w 1514475"/>
              <a:gd name="connsiteY4-30" fmla="*/ 1472045 h 1544057"/>
              <a:gd name="connsiteX0-31" fmla="*/ 0 w 1514475"/>
              <a:gd name="connsiteY0-32" fmla="*/ 1472045 h 1544057"/>
              <a:gd name="connsiteX1-33" fmla="*/ 368011 w 1514475"/>
              <a:gd name="connsiteY1-34" fmla="*/ 0 h 1544057"/>
              <a:gd name="connsiteX2-35" fmla="*/ 1146464 w 1514475"/>
              <a:gd name="connsiteY2-36" fmla="*/ 0 h 1544057"/>
              <a:gd name="connsiteX3-37" fmla="*/ 1514475 w 1514475"/>
              <a:gd name="connsiteY3-38" fmla="*/ 1472045 h 1544057"/>
              <a:gd name="connsiteX4-39" fmla="*/ 0 w 1514475"/>
              <a:gd name="connsiteY4-40" fmla="*/ 1472045 h 15440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4475" h="1544057">
                <a:moveTo>
                  <a:pt x="0" y="1472045"/>
                </a:moveTo>
                <a:lnTo>
                  <a:pt x="368011" y="0"/>
                </a:lnTo>
                <a:cubicBezTo>
                  <a:pt x="627495" y="0"/>
                  <a:pt x="652922" y="59962"/>
                  <a:pt x="1146464" y="0"/>
                </a:cubicBezTo>
                <a:lnTo>
                  <a:pt x="1514475" y="1472045"/>
                </a:lnTo>
                <a:cubicBezTo>
                  <a:pt x="1023298" y="1581227"/>
                  <a:pt x="573064" y="1553931"/>
                  <a:pt x="0" y="1472045"/>
                </a:cubicBezTo>
                <a:close/>
              </a:path>
            </a:pathLst>
          </a:custGeom>
          <a:solidFill>
            <a:srgbClr val="FFFFFF"/>
          </a:solidFill>
          <a:ln w="25400" cap="flat" cmpd="sng" algn="ctr">
            <a:solidFill>
              <a:schemeClr val="bg2">
                <a:lumMod val="60000"/>
                <a:lumOff val="40000"/>
              </a:schemeClr>
            </a:solidFill>
            <a:prstDash val="solid"/>
          </a:ln>
          <a:effectLst/>
        </p:spPr>
        <p:txBody>
          <a:bodyPr anchor="ctr"/>
          <a:lstStyle/>
          <a:p>
            <a:pPr algn="ctr" eaLnBrk="1" fontAlgn="auto" hangingPunct="1">
              <a:spcBef>
                <a:spcPts val="0"/>
              </a:spcBef>
              <a:spcAft>
                <a:spcPts val="0"/>
              </a:spcAft>
              <a:defRPr/>
            </a:pPr>
            <a:endParaRPr lang="zh-CN" altLang="en-US" sz="1350" strike="noStrike" kern="0" noProof="1" dirty="0">
              <a:solidFill>
                <a:sysClr val="window" lastClr="FFFFFF"/>
              </a:solidFill>
              <a:latin typeface="Calibri" panose="020F0302020204030204"/>
              <a:ea typeface="微软雅黑" charset="-122"/>
            </a:endParaRPr>
          </a:p>
        </p:txBody>
      </p:sp>
      <p:sp>
        <p:nvSpPr>
          <p:cNvPr id="44" name="MH_Other_4"/>
          <p:cNvSpPr/>
          <p:nvPr>
            <p:custDataLst>
              <p:tags r:id="rId5"/>
            </p:custDataLst>
          </p:nvPr>
        </p:nvSpPr>
        <p:spPr>
          <a:xfrm rot="18224942" flipV="1">
            <a:off x="4945063" y="5100638"/>
            <a:ext cx="1284288" cy="1138238"/>
          </a:xfrm>
          <a:custGeom>
            <a:avLst/>
            <a:gdLst>
              <a:gd name="connsiteX0" fmla="*/ 0 w 1514475"/>
              <a:gd name="connsiteY0" fmla="*/ 1472045 h 1472045"/>
              <a:gd name="connsiteX1" fmla="*/ 368011 w 1514475"/>
              <a:gd name="connsiteY1" fmla="*/ 0 h 1472045"/>
              <a:gd name="connsiteX2" fmla="*/ 1146464 w 1514475"/>
              <a:gd name="connsiteY2" fmla="*/ 0 h 1472045"/>
              <a:gd name="connsiteX3" fmla="*/ 1514475 w 1514475"/>
              <a:gd name="connsiteY3" fmla="*/ 1472045 h 1472045"/>
              <a:gd name="connsiteX4" fmla="*/ 0 w 1514475"/>
              <a:gd name="connsiteY4" fmla="*/ 1472045 h 1472045"/>
              <a:gd name="connsiteX0-1" fmla="*/ 0 w 1514475"/>
              <a:gd name="connsiteY0-2" fmla="*/ 1472045 h 1472045"/>
              <a:gd name="connsiteX1-3" fmla="*/ 368011 w 1514475"/>
              <a:gd name="connsiteY1-4" fmla="*/ 0 h 1472045"/>
              <a:gd name="connsiteX2-5" fmla="*/ 1146464 w 1514475"/>
              <a:gd name="connsiteY2-6" fmla="*/ 0 h 1472045"/>
              <a:gd name="connsiteX3-7" fmla="*/ 1514475 w 1514475"/>
              <a:gd name="connsiteY3-8" fmla="*/ 1472045 h 1472045"/>
              <a:gd name="connsiteX4-9" fmla="*/ 0 w 1514475"/>
              <a:gd name="connsiteY4-10" fmla="*/ 1472045 h 1472045"/>
              <a:gd name="connsiteX0-11" fmla="*/ 0 w 1514475"/>
              <a:gd name="connsiteY0-12" fmla="*/ 1472045 h 1520570"/>
              <a:gd name="connsiteX1-13" fmla="*/ 368011 w 1514475"/>
              <a:gd name="connsiteY1-14" fmla="*/ 0 h 1520570"/>
              <a:gd name="connsiteX2-15" fmla="*/ 1146464 w 1514475"/>
              <a:gd name="connsiteY2-16" fmla="*/ 0 h 1520570"/>
              <a:gd name="connsiteX3-17" fmla="*/ 1514475 w 1514475"/>
              <a:gd name="connsiteY3-18" fmla="*/ 1472045 h 1520570"/>
              <a:gd name="connsiteX4-19" fmla="*/ 0 w 1514475"/>
              <a:gd name="connsiteY4-20" fmla="*/ 1472045 h 1520570"/>
              <a:gd name="connsiteX0-21" fmla="*/ 0 w 1514475"/>
              <a:gd name="connsiteY0-22" fmla="*/ 1472045 h 1544057"/>
              <a:gd name="connsiteX1-23" fmla="*/ 368011 w 1514475"/>
              <a:gd name="connsiteY1-24" fmla="*/ 0 h 1544057"/>
              <a:gd name="connsiteX2-25" fmla="*/ 1146464 w 1514475"/>
              <a:gd name="connsiteY2-26" fmla="*/ 0 h 1544057"/>
              <a:gd name="connsiteX3-27" fmla="*/ 1514475 w 1514475"/>
              <a:gd name="connsiteY3-28" fmla="*/ 1472045 h 1544057"/>
              <a:gd name="connsiteX4-29" fmla="*/ 0 w 1514475"/>
              <a:gd name="connsiteY4-30" fmla="*/ 1472045 h 1544057"/>
              <a:gd name="connsiteX0-31" fmla="*/ 0 w 1514475"/>
              <a:gd name="connsiteY0-32" fmla="*/ 1472045 h 1544057"/>
              <a:gd name="connsiteX1-33" fmla="*/ 368011 w 1514475"/>
              <a:gd name="connsiteY1-34" fmla="*/ 0 h 1544057"/>
              <a:gd name="connsiteX2-35" fmla="*/ 1146464 w 1514475"/>
              <a:gd name="connsiteY2-36" fmla="*/ 0 h 1544057"/>
              <a:gd name="connsiteX3-37" fmla="*/ 1514475 w 1514475"/>
              <a:gd name="connsiteY3-38" fmla="*/ 1472045 h 1544057"/>
              <a:gd name="connsiteX4-39" fmla="*/ 0 w 1514475"/>
              <a:gd name="connsiteY4-40" fmla="*/ 1472045 h 154405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14475" h="1544057">
                <a:moveTo>
                  <a:pt x="0" y="1472045"/>
                </a:moveTo>
                <a:lnTo>
                  <a:pt x="368011" y="0"/>
                </a:lnTo>
                <a:cubicBezTo>
                  <a:pt x="627495" y="0"/>
                  <a:pt x="652922" y="59962"/>
                  <a:pt x="1146464" y="0"/>
                </a:cubicBezTo>
                <a:lnTo>
                  <a:pt x="1514475" y="1472045"/>
                </a:lnTo>
                <a:cubicBezTo>
                  <a:pt x="1023298" y="1581227"/>
                  <a:pt x="573064" y="1553931"/>
                  <a:pt x="0" y="1472045"/>
                </a:cubicBezTo>
                <a:close/>
              </a:path>
            </a:pathLst>
          </a:custGeom>
          <a:solidFill>
            <a:srgbClr val="FFFFFF"/>
          </a:solidFill>
          <a:ln w="25400" cap="flat" cmpd="sng" algn="ctr">
            <a:solidFill>
              <a:schemeClr val="bg2">
                <a:lumMod val="60000"/>
                <a:lumOff val="40000"/>
              </a:schemeClr>
            </a:solidFill>
            <a:prstDash val="solid"/>
          </a:ln>
          <a:effectLst/>
        </p:spPr>
        <p:txBody>
          <a:bodyPr anchor="ctr"/>
          <a:lstStyle/>
          <a:p>
            <a:pPr algn="ctr" eaLnBrk="1" fontAlgn="auto" hangingPunct="1">
              <a:spcBef>
                <a:spcPts val="0"/>
              </a:spcBef>
              <a:spcAft>
                <a:spcPts val="0"/>
              </a:spcAft>
              <a:defRPr/>
            </a:pPr>
            <a:endParaRPr lang="zh-CN" altLang="en-US" sz="1350" strike="noStrike" kern="0" noProof="1" dirty="0">
              <a:solidFill>
                <a:sysClr val="window" lastClr="FFFFFF"/>
              </a:solidFill>
              <a:latin typeface="Calibri" panose="020F0302020204030204"/>
              <a:ea typeface="微软雅黑" charset="-122"/>
            </a:endParaRPr>
          </a:p>
        </p:txBody>
      </p:sp>
      <p:sp>
        <p:nvSpPr>
          <p:cNvPr id="45" name="MH_Other_5"/>
          <p:cNvSpPr txBox="1"/>
          <p:nvPr>
            <p:custDataLst>
              <p:tags r:id="rId6"/>
            </p:custDataLst>
          </p:nvPr>
        </p:nvSpPr>
        <p:spPr>
          <a:xfrm rot="19380873">
            <a:off x="6409600" y="3369973"/>
            <a:ext cx="867011" cy="667644"/>
          </a:xfrm>
          <a:prstGeom prst="rect">
            <a:avLst/>
          </a:prstGeom>
          <a:noFill/>
        </p:spPr>
        <p:txBody>
          <a:bodyPr wrap="none">
            <a:prstTxWarp prst="textCanUp">
              <a:avLst>
                <a:gd name="adj" fmla="val 87491"/>
              </a:avLst>
            </a:prstTxWarp>
            <a:spAutoFit/>
          </a:bodyPr>
          <a:lstStyle/>
          <a:p>
            <a:pPr algn="ctr" fontAlgn="auto">
              <a:spcBef>
                <a:spcPts val="0"/>
              </a:spcBef>
              <a:spcAft>
                <a:spcPts val="0"/>
              </a:spcAft>
              <a:defRPr/>
            </a:pPr>
            <a:r>
              <a:rPr lang="en-US" altLang="zh-CN" noProof="1" dirty="0">
                <a:latin typeface="Arial Black" pitchFamily="34" charset="0"/>
                <a:ea typeface="微软雅黑" charset="-122"/>
                <a:cs typeface="+mn-cs"/>
              </a:rPr>
              <a:t>PART</a:t>
            </a:r>
            <a:endParaRPr lang="en-US" altLang="zh-CN" noProof="1" dirty="0">
              <a:latin typeface="Arial Black" pitchFamily="34" charset="0"/>
              <a:ea typeface="微软雅黑" charset="-122"/>
            </a:endParaRPr>
          </a:p>
          <a:p>
            <a:pPr algn="ctr" fontAlgn="auto">
              <a:spcBef>
                <a:spcPts val="0"/>
              </a:spcBef>
              <a:spcAft>
                <a:spcPts val="0"/>
              </a:spcAft>
              <a:defRPr/>
            </a:pPr>
            <a:r>
              <a:rPr lang="en-US" altLang="zh-CN" noProof="1" dirty="0">
                <a:latin typeface="Arial Black" pitchFamily="34" charset="0"/>
                <a:ea typeface="微软雅黑" charset="-122"/>
                <a:cs typeface="+mn-cs"/>
              </a:rPr>
              <a:t>01</a:t>
            </a:r>
            <a:endParaRPr lang="en-US" altLang="zh-CN" sz="3000" noProof="1" dirty="0">
              <a:latin typeface="Arial Black" pitchFamily="34" charset="0"/>
              <a:ea typeface="微软雅黑" charset="-122"/>
            </a:endParaRPr>
          </a:p>
        </p:txBody>
      </p:sp>
      <p:sp>
        <p:nvSpPr>
          <p:cNvPr id="46" name="MH_Other_6"/>
          <p:cNvSpPr txBox="1"/>
          <p:nvPr>
            <p:custDataLst>
              <p:tags r:id="rId7"/>
            </p:custDataLst>
          </p:nvPr>
        </p:nvSpPr>
        <p:spPr>
          <a:xfrm rot="2006710">
            <a:off x="8925237" y="3247385"/>
            <a:ext cx="730850" cy="562793"/>
          </a:xfrm>
          <a:prstGeom prst="rect">
            <a:avLst/>
          </a:prstGeom>
          <a:noFill/>
        </p:spPr>
        <p:txBody>
          <a:bodyPr wrap="none">
            <a:prstTxWarp prst="textCanUp">
              <a:avLst>
                <a:gd name="adj" fmla="val 87491"/>
              </a:avLst>
            </a:prstTxWarp>
            <a:spAutoFit/>
          </a:bodyPr>
          <a:lstStyle/>
          <a:p>
            <a:pPr algn="ctr" fontAlgn="auto">
              <a:spcBef>
                <a:spcPts val="0"/>
              </a:spcBef>
              <a:spcAft>
                <a:spcPts val="0"/>
              </a:spcAft>
              <a:defRPr/>
            </a:pPr>
            <a:r>
              <a:rPr lang="en-US" altLang="zh-CN" noProof="1" dirty="0">
                <a:latin typeface="Arial Black" pitchFamily="34" charset="0"/>
                <a:ea typeface="微软雅黑" charset="-122"/>
                <a:cs typeface="+mn-cs"/>
              </a:rPr>
              <a:t>PART</a:t>
            </a:r>
            <a:endParaRPr lang="en-US" altLang="zh-CN" noProof="1" dirty="0">
              <a:latin typeface="Arial Black" pitchFamily="34" charset="0"/>
              <a:ea typeface="微软雅黑" charset="-122"/>
            </a:endParaRPr>
          </a:p>
          <a:p>
            <a:pPr algn="ctr" fontAlgn="auto">
              <a:spcBef>
                <a:spcPts val="0"/>
              </a:spcBef>
              <a:spcAft>
                <a:spcPts val="0"/>
              </a:spcAft>
              <a:defRPr/>
            </a:pPr>
            <a:r>
              <a:rPr lang="en-US" altLang="zh-CN" noProof="1" dirty="0">
                <a:latin typeface="Arial Black" pitchFamily="34" charset="0"/>
                <a:ea typeface="微软雅黑" charset="-122"/>
                <a:cs typeface="+mn-cs"/>
              </a:rPr>
              <a:t>03</a:t>
            </a:r>
            <a:endParaRPr lang="en-US" altLang="zh-CN" sz="3000" noProof="1" dirty="0">
              <a:latin typeface="Arial Black" pitchFamily="34" charset="0"/>
              <a:ea typeface="微软雅黑" charset="-122"/>
            </a:endParaRPr>
          </a:p>
        </p:txBody>
      </p:sp>
      <p:sp>
        <p:nvSpPr>
          <p:cNvPr id="47" name="MH_Other_7"/>
          <p:cNvSpPr txBox="1"/>
          <p:nvPr>
            <p:custDataLst>
              <p:tags r:id="rId8"/>
            </p:custDataLst>
          </p:nvPr>
        </p:nvSpPr>
        <p:spPr>
          <a:xfrm rot="18191923">
            <a:off x="5174500" y="5357336"/>
            <a:ext cx="826504" cy="636452"/>
          </a:xfrm>
          <a:prstGeom prst="rect">
            <a:avLst/>
          </a:prstGeom>
          <a:noFill/>
        </p:spPr>
        <p:txBody>
          <a:bodyPr wrap="none">
            <a:prstTxWarp prst="textCanUp">
              <a:avLst>
                <a:gd name="adj" fmla="val 87491"/>
              </a:avLst>
            </a:prstTxWarp>
            <a:spAutoFit/>
          </a:bodyPr>
          <a:lstStyle/>
          <a:p>
            <a:pPr algn="ctr" fontAlgn="auto">
              <a:spcBef>
                <a:spcPts val="0"/>
              </a:spcBef>
              <a:spcAft>
                <a:spcPts val="0"/>
              </a:spcAft>
              <a:defRPr/>
            </a:pPr>
            <a:r>
              <a:rPr lang="en-US" altLang="zh-CN" noProof="1" dirty="0">
                <a:latin typeface="Arial Black" pitchFamily="34" charset="0"/>
                <a:ea typeface="微软雅黑" charset="-122"/>
                <a:cs typeface="+mn-cs"/>
              </a:rPr>
              <a:t>PART</a:t>
            </a:r>
            <a:endParaRPr lang="en-US" altLang="zh-CN" noProof="1" dirty="0">
              <a:latin typeface="Arial Black" pitchFamily="34" charset="0"/>
              <a:ea typeface="微软雅黑" charset="-122"/>
            </a:endParaRPr>
          </a:p>
          <a:p>
            <a:pPr algn="ctr" fontAlgn="auto">
              <a:spcBef>
                <a:spcPts val="0"/>
              </a:spcBef>
              <a:spcAft>
                <a:spcPts val="0"/>
              </a:spcAft>
              <a:defRPr/>
            </a:pPr>
            <a:r>
              <a:rPr lang="en-US" altLang="zh-CN" noProof="1" dirty="0">
                <a:latin typeface="Arial Black" pitchFamily="34" charset="0"/>
                <a:ea typeface="微软雅黑" charset="-122"/>
                <a:cs typeface="+mn-cs"/>
              </a:rPr>
              <a:t>02</a:t>
            </a:r>
            <a:endParaRPr lang="en-US" altLang="zh-CN" sz="3000" noProof="1" dirty="0">
              <a:latin typeface="Arial Black" pitchFamily="34" charset="0"/>
              <a:ea typeface="微软雅黑" charset="-122"/>
            </a:endParaRPr>
          </a:p>
        </p:txBody>
      </p:sp>
      <p:sp>
        <p:nvSpPr>
          <p:cNvPr id="34826" name="MH_Text_1"/>
          <p:cNvSpPr txBox="1"/>
          <p:nvPr>
            <p:custDataLst>
              <p:tags r:id="rId9"/>
            </p:custDataLst>
          </p:nvPr>
        </p:nvSpPr>
        <p:spPr>
          <a:xfrm>
            <a:off x="3130550" y="2543175"/>
            <a:ext cx="2901950" cy="833438"/>
          </a:xfrm>
          <a:prstGeom prst="rect">
            <a:avLst/>
          </a:prstGeom>
          <a:noFill/>
          <a:ln w="9525">
            <a:noFill/>
          </a:ln>
        </p:spPr>
        <p:txBody>
          <a:bodyPr anchor="ctr"/>
          <a:p>
            <a:pPr algn="r">
              <a:lnSpc>
                <a:spcPct val="130000"/>
              </a:lnSpc>
            </a:pPr>
            <a:r>
              <a:rPr lang="en-US" altLang="zh-CN">
                <a:latin typeface="微软雅黑" charset="-122"/>
                <a:ea typeface="微软雅黑" charset="-122"/>
              </a:rPr>
              <a:t>LOREM IPSUM DOLOR </a:t>
            </a:r>
            <a:endParaRPr lang="zh-CN" altLang="en-US">
              <a:latin typeface="微软雅黑" charset="-122"/>
              <a:ea typeface="微软雅黑" charset="-122"/>
            </a:endParaRPr>
          </a:p>
        </p:txBody>
      </p:sp>
      <p:sp>
        <p:nvSpPr>
          <p:cNvPr id="34827" name="MH_Text_2"/>
          <p:cNvSpPr txBox="1"/>
          <p:nvPr>
            <p:custDataLst>
              <p:tags r:id="rId10"/>
            </p:custDataLst>
          </p:nvPr>
        </p:nvSpPr>
        <p:spPr>
          <a:xfrm>
            <a:off x="1985963" y="4895850"/>
            <a:ext cx="2901950" cy="833438"/>
          </a:xfrm>
          <a:prstGeom prst="rect">
            <a:avLst/>
          </a:prstGeom>
          <a:noFill/>
          <a:ln w="9525">
            <a:noFill/>
          </a:ln>
        </p:spPr>
        <p:txBody>
          <a:bodyPr anchor="ctr"/>
          <a:p>
            <a:pPr algn="r">
              <a:lnSpc>
                <a:spcPct val="130000"/>
              </a:lnSpc>
            </a:pPr>
            <a:r>
              <a:rPr lang="en-US" altLang="zh-CN">
                <a:latin typeface="微软雅黑" charset="-122"/>
                <a:ea typeface="微软雅黑" charset="-122"/>
              </a:rPr>
              <a:t>LOREM IPSUM DOLOR </a:t>
            </a:r>
            <a:endParaRPr lang="zh-CN" altLang="en-US">
              <a:latin typeface="微软雅黑" charset="-122"/>
              <a:ea typeface="微软雅黑" charset="-122"/>
            </a:endParaRPr>
          </a:p>
        </p:txBody>
      </p:sp>
      <p:sp>
        <p:nvSpPr>
          <p:cNvPr id="34828" name="MH_Text_3"/>
          <p:cNvSpPr txBox="1"/>
          <p:nvPr>
            <p:custDataLst>
              <p:tags r:id="rId11"/>
            </p:custDataLst>
          </p:nvPr>
        </p:nvSpPr>
        <p:spPr>
          <a:xfrm>
            <a:off x="6975475" y="1955800"/>
            <a:ext cx="2901950" cy="833438"/>
          </a:xfrm>
          <a:prstGeom prst="rect">
            <a:avLst/>
          </a:prstGeom>
          <a:noFill/>
          <a:ln w="9525">
            <a:noFill/>
          </a:ln>
        </p:spPr>
        <p:txBody>
          <a:bodyPr anchor="ctr"/>
          <a:p>
            <a:pPr algn="r">
              <a:lnSpc>
                <a:spcPct val="130000"/>
              </a:lnSpc>
            </a:pPr>
            <a:r>
              <a:rPr lang="en-US" altLang="zh-CN">
                <a:latin typeface="微软雅黑" charset="-122"/>
                <a:ea typeface="微软雅黑" charset="-122"/>
              </a:rPr>
              <a:t>LOREM IPSUM DOLOR </a:t>
            </a:r>
            <a:endParaRPr lang="zh-CN" altLang="en-US">
              <a:latin typeface="微软雅黑" charset="-122"/>
              <a:ea typeface="微软雅黑" charset="-122"/>
            </a:endParaRPr>
          </a:p>
        </p:txBody>
      </p:sp>
      <p:sp>
        <p:nvSpPr>
          <p:cNvPr id="34829" name="MH_Other_8"/>
          <p:cNvSpPr>
            <a:spLocks noGrp="1"/>
          </p:cNvSpPr>
          <p:nvPr>
            <p:ph type="title"/>
            <p:custDataLst>
              <p:tags r:id="rId12"/>
            </p:custDataLst>
          </p:nvPr>
        </p:nvSpPr>
        <p:spPr>
          <a:ln/>
        </p:spPr>
        <p:txBody>
          <a:bodyPr anchor="ctr"/>
          <a:p>
            <a:r>
              <a:rPr lang="en-US" altLang="zh-CN"/>
              <a:t>LOREM IPSUM DOLOR</a:t>
            </a:r>
            <a:endParaRPr lang="zh-CN" altLang="en-US"/>
          </a:p>
        </p:txBody>
      </p:sp>
      <p:sp>
        <p:nvSpPr>
          <p:cNvPr id="15" name="MH_PageTitle"/>
          <p:cNvSpPr/>
          <p:nvPr>
            <p:custDataLst>
              <p:tags r:id="rId13"/>
            </p:custDataLst>
          </p:nvPr>
        </p:nvSpPr>
        <p:spPr>
          <a:xfrm>
            <a:off x="6754813" y="5224463"/>
            <a:ext cx="318293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90000"/>
          </a:bodyPr>
          <a:lstStyle/>
          <a:p>
            <a:pPr algn="ctr" eaLnBrk="1" fontAlgn="auto" hangingPunct="1">
              <a:spcBef>
                <a:spcPts val="0"/>
              </a:spcBef>
              <a:spcAft>
                <a:spcPts val="0"/>
              </a:spcAft>
              <a:defRPr/>
            </a:pPr>
            <a:r>
              <a:rPr lang="en-US" altLang="zh-CN" sz="4050" b="1" strike="noStrike" kern="0" noProof="1">
                <a:solidFill>
                  <a:schemeClr val="tx1"/>
                </a:solidFill>
                <a:latin typeface="微软雅黑" charset="-122"/>
                <a:ea typeface="微软雅黑" charset="-122"/>
                <a:cs typeface="+mn-cs"/>
              </a:rPr>
              <a:t>LOREM</a:t>
            </a:r>
            <a:endParaRPr lang="en-US" altLang="zh-CN" sz="4050" b="1" strike="noStrike" kern="0" noProof="1" dirty="0">
              <a:solidFill>
                <a:schemeClr val="tx1"/>
              </a:solidFill>
              <a:latin typeface="微软雅黑" charset="-122"/>
              <a:ea typeface="微软雅黑" charset="-122"/>
            </a:endParaRPr>
          </a:p>
        </p:txBody>
      </p:sp>
    </p:spTree>
    <p:custDataLst>
      <p:tags r:id="rId1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3" name="MH_Other_1"/>
          <p:cNvSpPr/>
          <p:nvPr>
            <p:custDataLst>
              <p:tags r:id="rId1"/>
            </p:custDataLst>
          </p:nvPr>
        </p:nvSpPr>
        <p:spPr>
          <a:xfrm>
            <a:off x="2847975" y="2689225"/>
            <a:ext cx="327025" cy="23050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dirty="0"/>
          </a:p>
        </p:txBody>
      </p:sp>
      <p:cxnSp>
        <p:nvCxnSpPr>
          <p:cNvPr id="5" name="MH_Other_2"/>
          <p:cNvCxnSpPr/>
          <p:nvPr>
            <p:custDataLst>
              <p:tags r:id="rId2"/>
            </p:custDataLst>
          </p:nvPr>
        </p:nvCxnSpPr>
        <p:spPr>
          <a:xfrm>
            <a:off x="3876675" y="2693988"/>
            <a:ext cx="0" cy="2300288"/>
          </a:xfrm>
          <a:prstGeom prst="line">
            <a:avLst/>
          </a:prstGeom>
          <a:ln w="571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6868" name="MH_SubTitle_1"/>
          <p:cNvSpPr txBox="1"/>
          <p:nvPr>
            <p:custDataLst>
              <p:tags r:id="rId3"/>
            </p:custDataLst>
          </p:nvPr>
        </p:nvSpPr>
        <p:spPr>
          <a:xfrm>
            <a:off x="4637088" y="2679700"/>
            <a:ext cx="1147762" cy="417513"/>
          </a:xfrm>
          <a:prstGeom prst="rect">
            <a:avLst/>
          </a:prstGeom>
          <a:noFill/>
          <a:ln w="9525">
            <a:noFill/>
          </a:ln>
        </p:spPr>
        <p:txBody>
          <a:bodyPr lIns="0" tIns="0" rIns="0" bIns="0" anchor="ctr"/>
          <a:p>
            <a:pPr>
              <a:lnSpc>
                <a:spcPct val="130000"/>
              </a:lnSpc>
            </a:pPr>
            <a:r>
              <a:rPr lang="en-US" altLang="zh-CN" b="1">
                <a:latin typeface="微软雅黑" charset="-122"/>
                <a:ea typeface="微软雅黑" charset="-122"/>
              </a:rPr>
              <a:t>LOREM</a:t>
            </a:r>
            <a:endParaRPr lang="zh-CN" altLang="en-US" b="1">
              <a:latin typeface="微软雅黑" charset="-122"/>
              <a:ea typeface="微软雅黑" charset="-122"/>
            </a:endParaRPr>
          </a:p>
        </p:txBody>
      </p:sp>
      <p:sp>
        <p:nvSpPr>
          <p:cNvPr id="36869" name="MH_Text_1"/>
          <p:cNvSpPr txBox="1"/>
          <p:nvPr>
            <p:custDataLst>
              <p:tags r:id="rId4"/>
            </p:custDataLst>
          </p:nvPr>
        </p:nvSpPr>
        <p:spPr>
          <a:xfrm>
            <a:off x="4110038" y="3151188"/>
            <a:ext cx="1620837" cy="1843087"/>
          </a:xfrm>
          <a:prstGeom prst="rect">
            <a:avLst/>
          </a:prstGeom>
          <a:noFill/>
          <a:ln w="9525">
            <a:noFill/>
          </a:ln>
        </p:spPr>
        <p:txBody>
          <a:bodyPr anchor="t"/>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p:txBody>
      </p:sp>
      <p:cxnSp>
        <p:nvCxnSpPr>
          <p:cNvPr id="9" name="MH_Other_3"/>
          <p:cNvCxnSpPr/>
          <p:nvPr>
            <p:custDataLst>
              <p:tags r:id="rId5"/>
            </p:custDataLst>
          </p:nvPr>
        </p:nvCxnSpPr>
        <p:spPr>
          <a:xfrm>
            <a:off x="5788025" y="2855913"/>
            <a:ext cx="0" cy="2138363"/>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19" name="MH_Other_4"/>
          <p:cNvSpPr txBox="1"/>
          <p:nvPr>
            <p:custDataLst>
              <p:tags r:id="rId6"/>
            </p:custDataLst>
          </p:nvPr>
        </p:nvSpPr>
        <p:spPr>
          <a:xfrm>
            <a:off x="4262438" y="2603500"/>
            <a:ext cx="344488" cy="600075"/>
          </a:xfrm>
          <a:prstGeom prst="rect">
            <a:avLst/>
          </a:prstGeom>
          <a:noFill/>
        </p:spPr>
        <p:txBody>
          <a:bodyPr wrap="none" lIns="0" tIns="0" rIns="0" bIns="0" anchor="b"/>
          <a:lstStyle/>
          <a:p>
            <a:pPr algn="r" fontAlgn="auto">
              <a:spcBef>
                <a:spcPts val="0"/>
              </a:spcBef>
              <a:spcAft>
                <a:spcPts val="0"/>
              </a:spcAft>
              <a:defRPr/>
            </a:pPr>
            <a:r>
              <a:rPr lang="en-US" altLang="zh-CN" sz="4050" noProof="1" dirty="0">
                <a:latin typeface="Arial Black" pitchFamily="34" charset="0"/>
                <a:ea typeface="微软雅黑" charset="-122"/>
                <a:cs typeface="+mn-cs"/>
              </a:rPr>
              <a:t>1</a:t>
            </a:r>
            <a:endParaRPr lang="en-US" altLang="zh-CN" sz="4050" noProof="1" dirty="0">
              <a:latin typeface="Arial Black" pitchFamily="34" charset="0"/>
              <a:ea typeface="微软雅黑" charset="-122"/>
            </a:endParaRPr>
          </a:p>
        </p:txBody>
      </p:sp>
      <p:sp>
        <p:nvSpPr>
          <p:cNvPr id="36872" name="MH_SubTitle_2"/>
          <p:cNvSpPr txBox="1"/>
          <p:nvPr>
            <p:custDataLst>
              <p:tags r:id="rId7"/>
            </p:custDataLst>
          </p:nvPr>
        </p:nvSpPr>
        <p:spPr>
          <a:xfrm>
            <a:off x="6492875" y="2679700"/>
            <a:ext cx="1189038" cy="417513"/>
          </a:xfrm>
          <a:prstGeom prst="rect">
            <a:avLst/>
          </a:prstGeom>
          <a:noFill/>
          <a:ln w="9525">
            <a:noFill/>
          </a:ln>
        </p:spPr>
        <p:txBody>
          <a:bodyPr lIns="0" tIns="0" rIns="0" bIns="0" anchor="ctr"/>
          <a:p>
            <a:pPr>
              <a:lnSpc>
                <a:spcPct val="130000"/>
              </a:lnSpc>
            </a:pPr>
            <a:r>
              <a:rPr lang="en-US" altLang="zh-CN" b="1">
                <a:latin typeface="微软雅黑" charset="-122"/>
                <a:ea typeface="微软雅黑" charset="-122"/>
              </a:rPr>
              <a:t>LOREM</a:t>
            </a:r>
            <a:endParaRPr lang="zh-CN" altLang="en-US" b="1">
              <a:latin typeface="微软雅黑" charset="-122"/>
              <a:ea typeface="微软雅黑" charset="-122"/>
            </a:endParaRPr>
          </a:p>
        </p:txBody>
      </p:sp>
      <p:sp>
        <p:nvSpPr>
          <p:cNvPr id="36873" name="MH_Text_2"/>
          <p:cNvSpPr txBox="1"/>
          <p:nvPr>
            <p:custDataLst>
              <p:tags r:id="rId8"/>
            </p:custDataLst>
          </p:nvPr>
        </p:nvSpPr>
        <p:spPr>
          <a:xfrm>
            <a:off x="5997575" y="3151188"/>
            <a:ext cx="1620838" cy="1843087"/>
          </a:xfrm>
          <a:prstGeom prst="rect">
            <a:avLst/>
          </a:prstGeom>
          <a:noFill/>
          <a:ln w="9525">
            <a:noFill/>
          </a:ln>
        </p:spPr>
        <p:txBody>
          <a:bodyPr anchor="t"/>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p:txBody>
      </p:sp>
      <p:cxnSp>
        <p:nvCxnSpPr>
          <p:cNvPr id="22" name="MH_Other_5"/>
          <p:cNvCxnSpPr/>
          <p:nvPr>
            <p:custDataLst>
              <p:tags r:id="rId9"/>
            </p:custDataLst>
          </p:nvPr>
        </p:nvCxnSpPr>
        <p:spPr>
          <a:xfrm>
            <a:off x="7699375" y="2855913"/>
            <a:ext cx="0" cy="2138363"/>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3" name="MH_Other_6"/>
          <p:cNvSpPr txBox="1"/>
          <p:nvPr>
            <p:custDataLst>
              <p:tags r:id="rId10"/>
            </p:custDataLst>
          </p:nvPr>
        </p:nvSpPr>
        <p:spPr>
          <a:xfrm>
            <a:off x="6118225" y="2603500"/>
            <a:ext cx="344488" cy="600075"/>
          </a:xfrm>
          <a:prstGeom prst="rect">
            <a:avLst/>
          </a:prstGeom>
          <a:noFill/>
        </p:spPr>
        <p:txBody>
          <a:bodyPr wrap="none" lIns="0" tIns="0" rIns="0" bIns="0" anchor="b"/>
          <a:lstStyle/>
          <a:p>
            <a:pPr algn="r" fontAlgn="auto">
              <a:spcBef>
                <a:spcPts val="0"/>
              </a:spcBef>
              <a:spcAft>
                <a:spcPts val="0"/>
              </a:spcAft>
              <a:defRPr/>
            </a:pPr>
            <a:r>
              <a:rPr lang="en-US" altLang="zh-CN" sz="4050" noProof="1" dirty="0">
                <a:latin typeface="Arial Black" pitchFamily="34" charset="0"/>
                <a:ea typeface="微软雅黑" charset="-122"/>
                <a:cs typeface="+mn-cs"/>
              </a:rPr>
              <a:t>2</a:t>
            </a:r>
            <a:endParaRPr lang="en-US" altLang="zh-CN" sz="4050" noProof="1" dirty="0">
              <a:latin typeface="Arial Black" pitchFamily="34" charset="0"/>
              <a:ea typeface="微软雅黑" charset="-122"/>
            </a:endParaRPr>
          </a:p>
        </p:txBody>
      </p:sp>
      <p:sp>
        <p:nvSpPr>
          <p:cNvPr id="36876" name="MH_SubTitle_3"/>
          <p:cNvSpPr txBox="1"/>
          <p:nvPr>
            <p:custDataLst>
              <p:tags r:id="rId11"/>
            </p:custDataLst>
          </p:nvPr>
        </p:nvSpPr>
        <p:spPr>
          <a:xfrm>
            <a:off x="8348663" y="2679700"/>
            <a:ext cx="1220787" cy="417513"/>
          </a:xfrm>
          <a:prstGeom prst="rect">
            <a:avLst/>
          </a:prstGeom>
          <a:noFill/>
          <a:ln w="9525">
            <a:noFill/>
          </a:ln>
        </p:spPr>
        <p:txBody>
          <a:bodyPr lIns="0" tIns="0" rIns="0" bIns="0" anchor="ctr"/>
          <a:p>
            <a:pPr>
              <a:lnSpc>
                <a:spcPct val="130000"/>
              </a:lnSpc>
            </a:pPr>
            <a:r>
              <a:rPr lang="en-US" altLang="zh-CN" b="1">
                <a:latin typeface="微软雅黑" charset="-122"/>
                <a:ea typeface="微软雅黑" charset="-122"/>
              </a:rPr>
              <a:t>LOREM</a:t>
            </a:r>
            <a:endParaRPr lang="zh-CN" altLang="en-US" b="1">
              <a:latin typeface="微软雅黑" charset="-122"/>
              <a:ea typeface="微软雅黑" charset="-122"/>
            </a:endParaRPr>
          </a:p>
        </p:txBody>
      </p:sp>
      <p:sp>
        <p:nvSpPr>
          <p:cNvPr id="36877" name="MH_Text_3"/>
          <p:cNvSpPr txBox="1"/>
          <p:nvPr>
            <p:custDataLst>
              <p:tags r:id="rId12"/>
            </p:custDataLst>
          </p:nvPr>
        </p:nvSpPr>
        <p:spPr>
          <a:xfrm>
            <a:off x="7885113" y="3151188"/>
            <a:ext cx="1620837" cy="1843087"/>
          </a:xfrm>
          <a:prstGeom prst="rect">
            <a:avLst/>
          </a:prstGeom>
          <a:noFill/>
          <a:ln w="9525">
            <a:noFill/>
          </a:ln>
        </p:spPr>
        <p:txBody>
          <a:bodyPr anchor="t"/>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a:p>
            <a:pPr algn="ctr">
              <a:lnSpc>
                <a:spcPct val="130000"/>
              </a:lnSpc>
            </a:pPr>
            <a:r>
              <a:rPr lang="en-US" altLang="zh-CN" sz="1600">
                <a:solidFill>
                  <a:srgbClr val="808080"/>
                </a:solidFill>
                <a:latin typeface="幼圆" pitchFamily="49" charset="-122"/>
                <a:ea typeface="微软雅黑" charset="-122"/>
              </a:rPr>
              <a:t>Lorem ipsum</a:t>
            </a:r>
            <a:endParaRPr lang="en-US" altLang="zh-CN" sz="1600">
              <a:solidFill>
                <a:srgbClr val="808080"/>
              </a:solidFill>
              <a:latin typeface="幼圆" pitchFamily="49" charset="-122"/>
              <a:ea typeface="微软雅黑" charset="-122"/>
            </a:endParaRPr>
          </a:p>
        </p:txBody>
      </p:sp>
      <p:sp>
        <p:nvSpPr>
          <p:cNvPr id="27" name="MH_Other_7"/>
          <p:cNvSpPr txBox="1"/>
          <p:nvPr>
            <p:custDataLst>
              <p:tags r:id="rId13"/>
            </p:custDataLst>
          </p:nvPr>
        </p:nvSpPr>
        <p:spPr>
          <a:xfrm>
            <a:off x="7975600" y="2603500"/>
            <a:ext cx="344488" cy="600075"/>
          </a:xfrm>
          <a:prstGeom prst="rect">
            <a:avLst/>
          </a:prstGeom>
          <a:noFill/>
        </p:spPr>
        <p:txBody>
          <a:bodyPr wrap="none" lIns="0" tIns="0" rIns="0" bIns="0" anchor="b"/>
          <a:lstStyle/>
          <a:p>
            <a:pPr algn="r" fontAlgn="auto">
              <a:spcBef>
                <a:spcPts val="0"/>
              </a:spcBef>
              <a:spcAft>
                <a:spcPts val="0"/>
              </a:spcAft>
              <a:defRPr/>
            </a:pPr>
            <a:r>
              <a:rPr lang="en-US" altLang="zh-CN" sz="4050" noProof="1" dirty="0">
                <a:latin typeface="Arial Black" pitchFamily="34" charset="0"/>
                <a:ea typeface="微软雅黑" charset="-122"/>
                <a:cs typeface="+mn-cs"/>
              </a:rPr>
              <a:t>3</a:t>
            </a:r>
            <a:endParaRPr lang="en-US" altLang="zh-CN" sz="4050" noProof="1" dirty="0">
              <a:latin typeface="Arial Black" pitchFamily="34" charset="0"/>
              <a:ea typeface="微软雅黑" charset="-122"/>
            </a:endParaRPr>
          </a:p>
        </p:txBody>
      </p:sp>
      <p:sp>
        <p:nvSpPr>
          <p:cNvPr id="5135" name="MH_Title_1"/>
          <p:cNvSpPr txBox="1">
            <a:spLocks noChangeArrowheads="1"/>
          </p:cNvSpPr>
          <p:nvPr>
            <p:custDataLst>
              <p:tags r:id="rId14"/>
            </p:custDataLst>
          </p:nvPr>
        </p:nvSpPr>
        <p:spPr bwMode="auto">
          <a:xfrm>
            <a:off x="3259138" y="2689225"/>
            <a:ext cx="506413"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nchor="ctr">
            <a:normAutofit fontScale="92500" lnSpcReduction="10000"/>
          </a:bodyPr>
          <a:lstStyle>
            <a:lvl1pPr>
              <a:defRPr>
                <a:solidFill>
                  <a:schemeClr val="tx1"/>
                </a:solidFill>
                <a:latin typeface="Arial Narrow" panose="020B06060202020A0204" pitchFamily="34" charset="0"/>
                <a:ea typeface="宋体" pitchFamily="2" charset="-122"/>
              </a:defRPr>
            </a:lvl1pPr>
            <a:lvl2pPr marL="742950" indent="-285750">
              <a:defRPr>
                <a:solidFill>
                  <a:schemeClr val="tx1"/>
                </a:solidFill>
                <a:latin typeface="Arial Narrow" panose="020B06060202020A0204" pitchFamily="34" charset="0"/>
                <a:ea typeface="宋体" pitchFamily="2" charset="-122"/>
              </a:defRPr>
            </a:lvl2pPr>
            <a:lvl3pPr marL="1143000" indent="-228600">
              <a:defRPr>
                <a:solidFill>
                  <a:schemeClr val="tx1"/>
                </a:solidFill>
                <a:latin typeface="Arial Narrow" panose="020B06060202020A0204" pitchFamily="34" charset="0"/>
                <a:ea typeface="宋体" pitchFamily="2" charset="-122"/>
              </a:defRPr>
            </a:lvl3pPr>
            <a:lvl4pPr marL="1600200" indent="-228600">
              <a:defRPr>
                <a:solidFill>
                  <a:schemeClr val="tx1"/>
                </a:solidFill>
                <a:latin typeface="Arial Narrow" panose="020B06060202020A0204" pitchFamily="34" charset="0"/>
                <a:ea typeface="宋体" pitchFamily="2" charset="-122"/>
              </a:defRPr>
            </a:lvl4pPr>
            <a:lvl5pPr marL="2057400" indent="-228600">
              <a:defRPr>
                <a:solidFill>
                  <a:schemeClr val="tx1"/>
                </a:solidFill>
                <a:latin typeface="Arial Narrow" panose="020B06060202020A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anose="020B06060202020A0204" pitchFamily="34" charset="0"/>
                <a:ea typeface="宋体" pitchFamily="2" charset="-122"/>
              </a:defRPr>
            </a:lvl9pPr>
          </a:lstStyle>
          <a:p>
            <a:pPr algn="just" eaLnBrk="1" fontAlgn="base" hangingPunct="1">
              <a:lnSpc>
                <a:spcPct val="130000"/>
              </a:lnSpc>
              <a:defRPr/>
            </a:pPr>
            <a:r>
              <a:rPr lang="en-US" altLang="zh-CN" sz="2800" b="1" strike="noStrike" noProof="1" dirty="0">
                <a:latin typeface="微软雅黑" charset="-122"/>
                <a:ea typeface="微软雅黑" charset="-122"/>
                <a:cs typeface="+mn-cs"/>
              </a:rPr>
              <a:t>LOREM</a:t>
            </a:r>
            <a:endParaRPr lang="zh-CN" altLang="en-US" sz="2800" b="1" strike="noStrike" noProof="1" dirty="0">
              <a:latin typeface="微软雅黑" charset="-122"/>
              <a:ea typeface="微软雅黑" charset="-122"/>
            </a:endParaRPr>
          </a:p>
        </p:txBody>
      </p:sp>
      <p:sp>
        <p:nvSpPr>
          <p:cNvPr id="36880" name="MH_PageTitle"/>
          <p:cNvSpPr>
            <a:spLocks noGrp="1"/>
          </p:cNvSpPr>
          <p:nvPr>
            <p:ph type="title"/>
            <p:custDataLst>
              <p:tags r:id="rId15"/>
            </p:custDataLst>
          </p:nvPr>
        </p:nvSpPr>
        <p:spPr>
          <a:ln/>
        </p:spPr>
        <p:txBody>
          <a:bodyPr anchor="ctr"/>
          <a:p>
            <a:r>
              <a:rPr lang="en-US" altLang="zh-CN"/>
              <a:t>LOREM IPSUM DOLOR</a:t>
            </a:r>
            <a:endParaRPr lang="zh-CN" altLang="en-US"/>
          </a:p>
        </p:txBody>
      </p:sp>
    </p:spTree>
    <p:custDataLst>
      <p:tags r:id="rId16"/>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4" name="Oval 6" descr="#wm#_48_07_*Z"/>
          <p:cNvSpPr>
            <a:spLocks noChangeArrowheads="1"/>
          </p:cNvSpPr>
          <p:nvPr>
            <p:custDataLst>
              <p:tags r:id="rId1"/>
            </p:custDataLst>
          </p:nvPr>
        </p:nvSpPr>
        <p:spPr bwMode="auto">
          <a:xfrm>
            <a:off x="1277938" y="1589088"/>
            <a:ext cx="376238" cy="377825"/>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en-US"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rPr>
              <a:t>1</a:t>
            </a:r>
            <a:endParaRPr kumimoji="0" lang="zh-CN"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endParaRPr>
          </a:p>
        </p:txBody>
      </p:sp>
      <p:sp>
        <p:nvSpPr>
          <p:cNvPr id="15" name="Oval 7" descr="#wm#_48_07_*Z"/>
          <p:cNvSpPr>
            <a:spLocks noChangeArrowheads="1"/>
          </p:cNvSpPr>
          <p:nvPr>
            <p:custDataLst>
              <p:tags r:id="rId2"/>
            </p:custDataLst>
          </p:nvPr>
        </p:nvSpPr>
        <p:spPr bwMode="auto">
          <a:xfrm>
            <a:off x="1235075" y="1871663"/>
            <a:ext cx="168275" cy="168275"/>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zh-CN" sz="1050" b="0" i="0" u="none" strike="noStrike" kern="0" cap="none" spc="0" normalizeH="0" baseline="0" noProof="0" smtClean="0">
              <a:ln>
                <a:noFill/>
              </a:ln>
              <a:solidFill>
                <a:srgbClr val="FFFFFF"/>
              </a:solidFill>
              <a:effectLst/>
              <a:uLnTx/>
              <a:uFillTx/>
              <a:latin typeface="Arial" panose="020B0604020202090204" pitchFamily="34" charset="0"/>
              <a:ea typeface="黑体" pitchFamily="49" charset="-122"/>
              <a:cs typeface="+mn-cs"/>
              <a:sym typeface="Arial" panose="020B0604020202090204" pitchFamily="34" charset="0"/>
            </a:endParaRPr>
          </a:p>
        </p:txBody>
      </p:sp>
      <p:sp>
        <p:nvSpPr>
          <p:cNvPr id="5124" name="文本框 34"/>
          <p:cNvSpPr txBox="1"/>
          <p:nvPr>
            <p:custDataLst>
              <p:tags r:id="rId3"/>
            </p:custDataLst>
          </p:nvPr>
        </p:nvSpPr>
        <p:spPr>
          <a:xfrm>
            <a:off x="1854200" y="1552575"/>
            <a:ext cx="3249613" cy="439738"/>
          </a:xfrm>
          <a:prstGeom prst="rect">
            <a:avLst/>
          </a:prstGeom>
          <a:noFill/>
          <a:ln w="9525">
            <a:noFill/>
          </a:ln>
        </p:spPr>
        <p:txBody>
          <a:bodyPr lIns="0" tIns="0" rIns="0" bIns="0" anchor="ctr"/>
          <a:p>
            <a:r>
              <a:rPr lang="en-US" altLang="zh-CN" sz="2000" dirty="0">
                <a:latin typeface="华文细黑" panose="02010600040101010101" pitchFamily="2" charset="-122"/>
                <a:ea typeface="华文细黑" panose="02010600040101010101" pitchFamily="2" charset="-122"/>
              </a:rPr>
              <a:t>Lorem ipsum dolor sit</a:t>
            </a:r>
            <a:endParaRPr lang="zh-CN" altLang="en-US" sz="2000" dirty="0">
              <a:latin typeface="华文细黑" panose="02010600040101010101" pitchFamily="2" charset="-122"/>
              <a:ea typeface="华文细黑" panose="02010600040101010101" pitchFamily="2" charset="-122"/>
            </a:endParaRPr>
          </a:p>
        </p:txBody>
      </p:sp>
      <p:sp>
        <p:nvSpPr>
          <p:cNvPr id="40" name="Oval 6" descr="#wm#_48_07_*Z"/>
          <p:cNvSpPr>
            <a:spLocks noChangeArrowheads="1"/>
          </p:cNvSpPr>
          <p:nvPr>
            <p:custDataLst>
              <p:tags r:id="rId4"/>
            </p:custDataLst>
          </p:nvPr>
        </p:nvSpPr>
        <p:spPr bwMode="auto">
          <a:xfrm>
            <a:off x="1277938" y="2292350"/>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en-US"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rPr>
              <a:t>2</a:t>
            </a:r>
            <a:endParaRPr kumimoji="0" lang="zh-CN"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endParaRPr>
          </a:p>
        </p:txBody>
      </p:sp>
      <p:sp>
        <p:nvSpPr>
          <p:cNvPr id="41" name="Oval 7" descr="#wm#_48_07_*Z"/>
          <p:cNvSpPr>
            <a:spLocks noChangeArrowheads="1"/>
          </p:cNvSpPr>
          <p:nvPr>
            <p:custDataLst>
              <p:tags r:id="rId5"/>
            </p:custDataLst>
          </p:nvPr>
        </p:nvSpPr>
        <p:spPr bwMode="auto">
          <a:xfrm>
            <a:off x="1235075" y="2573338"/>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zh-CN" sz="1050" b="0" i="0" u="none" strike="noStrike" kern="0" cap="none" spc="0" normalizeH="0" baseline="0" noProof="0" smtClean="0">
              <a:ln>
                <a:noFill/>
              </a:ln>
              <a:solidFill>
                <a:srgbClr val="FFFFFF"/>
              </a:solidFill>
              <a:effectLst/>
              <a:uLnTx/>
              <a:uFillTx/>
              <a:latin typeface="Arial" panose="020B0604020202090204" pitchFamily="34" charset="0"/>
              <a:ea typeface="黑体" pitchFamily="49" charset="-122"/>
              <a:cs typeface="+mn-cs"/>
              <a:sym typeface="Arial" panose="020B0604020202090204" pitchFamily="34" charset="0"/>
            </a:endParaRPr>
          </a:p>
        </p:txBody>
      </p:sp>
      <p:sp>
        <p:nvSpPr>
          <p:cNvPr id="5127" name="文本框 38"/>
          <p:cNvSpPr txBox="1"/>
          <p:nvPr>
            <p:custDataLst>
              <p:tags r:id="rId6"/>
            </p:custDataLst>
          </p:nvPr>
        </p:nvSpPr>
        <p:spPr>
          <a:xfrm>
            <a:off x="1854200" y="2254250"/>
            <a:ext cx="3249613" cy="439738"/>
          </a:xfrm>
          <a:prstGeom prst="rect">
            <a:avLst/>
          </a:prstGeom>
          <a:noFill/>
          <a:ln w="9525">
            <a:noFill/>
          </a:ln>
        </p:spPr>
        <p:txBody>
          <a:bodyPr lIns="0" tIns="0" rIns="0" bIns="0" anchor="ctr"/>
          <a:p>
            <a:r>
              <a:rPr lang="en-US" altLang="zh-CN" sz="2000" dirty="0">
                <a:latin typeface="华文细黑" panose="02010600040101010101" pitchFamily="2" charset="-122"/>
                <a:ea typeface="华文细黑" panose="02010600040101010101" pitchFamily="2" charset="-122"/>
              </a:rPr>
              <a:t>Lorem ipsum dolor sit</a:t>
            </a:r>
            <a:endParaRPr lang="zh-CN" altLang="en-US" sz="2000" dirty="0">
              <a:latin typeface="华文细黑" panose="02010600040101010101" pitchFamily="2" charset="-122"/>
              <a:ea typeface="华文细黑" panose="02010600040101010101" pitchFamily="2" charset="-122"/>
            </a:endParaRPr>
          </a:p>
        </p:txBody>
      </p:sp>
      <p:sp>
        <p:nvSpPr>
          <p:cNvPr id="45" name="Oval 6" descr="#wm#_48_07_*Z"/>
          <p:cNvSpPr>
            <a:spLocks noChangeArrowheads="1"/>
          </p:cNvSpPr>
          <p:nvPr>
            <p:custDataLst>
              <p:tags r:id="rId7"/>
            </p:custDataLst>
          </p:nvPr>
        </p:nvSpPr>
        <p:spPr bwMode="auto">
          <a:xfrm>
            <a:off x="1277938" y="2994025"/>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en-US"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rPr>
              <a:t>3</a:t>
            </a:r>
            <a:endParaRPr kumimoji="0" lang="zh-CN"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endParaRPr>
          </a:p>
        </p:txBody>
      </p:sp>
      <p:sp>
        <p:nvSpPr>
          <p:cNvPr id="46" name="Oval 7" descr="#wm#_48_07_*Z"/>
          <p:cNvSpPr>
            <a:spLocks noChangeArrowheads="1"/>
          </p:cNvSpPr>
          <p:nvPr>
            <p:custDataLst>
              <p:tags r:id="rId8"/>
            </p:custDataLst>
          </p:nvPr>
        </p:nvSpPr>
        <p:spPr bwMode="auto">
          <a:xfrm>
            <a:off x="1235075" y="3275013"/>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zh-CN" sz="1050" b="0" i="0" u="none" strike="noStrike" kern="0" cap="none" spc="0" normalizeH="0" baseline="0" noProof="0" smtClean="0">
              <a:ln>
                <a:noFill/>
              </a:ln>
              <a:solidFill>
                <a:srgbClr val="FFFFFF"/>
              </a:solidFill>
              <a:effectLst/>
              <a:uLnTx/>
              <a:uFillTx/>
              <a:latin typeface="Arial" panose="020B0604020202090204" pitchFamily="34" charset="0"/>
              <a:ea typeface="黑体" pitchFamily="49" charset="-122"/>
              <a:cs typeface="+mn-cs"/>
              <a:sym typeface="Arial" panose="020B0604020202090204" pitchFamily="34" charset="0"/>
            </a:endParaRPr>
          </a:p>
        </p:txBody>
      </p:sp>
      <p:sp>
        <p:nvSpPr>
          <p:cNvPr id="5130" name="文本框 43"/>
          <p:cNvSpPr txBox="1"/>
          <p:nvPr>
            <p:custDataLst>
              <p:tags r:id="rId9"/>
            </p:custDataLst>
          </p:nvPr>
        </p:nvSpPr>
        <p:spPr>
          <a:xfrm>
            <a:off x="1854200" y="2955925"/>
            <a:ext cx="3249613" cy="439738"/>
          </a:xfrm>
          <a:prstGeom prst="rect">
            <a:avLst/>
          </a:prstGeom>
          <a:noFill/>
          <a:ln w="9525">
            <a:noFill/>
          </a:ln>
        </p:spPr>
        <p:txBody>
          <a:bodyPr lIns="0" tIns="0" rIns="0" bIns="0" anchor="ctr"/>
          <a:p>
            <a:r>
              <a:rPr lang="en-US" altLang="zh-CN" sz="2000" dirty="0">
                <a:latin typeface="华文细黑" panose="02010600040101010101" pitchFamily="2" charset="-122"/>
                <a:ea typeface="华文细黑" panose="02010600040101010101" pitchFamily="2" charset="-122"/>
              </a:rPr>
              <a:t>Lorem ipsum dolor sit</a:t>
            </a:r>
            <a:endParaRPr lang="zh-CN" altLang="en-US" sz="2000" dirty="0">
              <a:latin typeface="华文细黑" panose="02010600040101010101" pitchFamily="2" charset="-122"/>
              <a:ea typeface="华文细黑" panose="02010600040101010101" pitchFamily="2" charset="-122"/>
            </a:endParaRPr>
          </a:p>
        </p:txBody>
      </p:sp>
      <p:sp>
        <p:nvSpPr>
          <p:cNvPr id="50" name="Oval 6" descr="#wm#_48_07_*Z"/>
          <p:cNvSpPr>
            <a:spLocks noChangeArrowheads="1"/>
          </p:cNvSpPr>
          <p:nvPr>
            <p:custDataLst>
              <p:tags r:id="rId10"/>
            </p:custDataLst>
          </p:nvPr>
        </p:nvSpPr>
        <p:spPr bwMode="auto">
          <a:xfrm>
            <a:off x="1277938" y="3695700"/>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en-US"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rPr>
              <a:t>4</a:t>
            </a:r>
            <a:endParaRPr kumimoji="0" lang="zh-CN"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endParaRPr>
          </a:p>
        </p:txBody>
      </p:sp>
      <p:sp>
        <p:nvSpPr>
          <p:cNvPr id="51" name="Oval 7" descr="#wm#_48_07_*Z"/>
          <p:cNvSpPr>
            <a:spLocks noChangeArrowheads="1"/>
          </p:cNvSpPr>
          <p:nvPr>
            <p:custDataLst>
              <p:tags r:id="rId11"/>
            </p:custDataLst>
          </p:nvPr>
        </p:nvSpPr>
        <p:spPr bwMode="auto">
          <a:xfrm>
            <a:off x="1235075" y="3976688"/>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zh-CN" sz="1050" b="0" i="0" u="none" strike="noStrike" kern="0" cap="none" spc="0" normalizeH="0" baseline="0" noProof="0" smtClean="0">
              <a:ln>
                <a:noFill/>
              </a:ln>
              <a:solidFill>
                <a:srgbClr val="FFFFFF"/>
              </a:solidFill>
              <a:effectLst/>
              <a:uLnTx/>
              <a:uFillTx/>
              <a:latin typeface="Arial" panose="020B0604020202090204" pitchFamily="34" charset="0"/>
              <a:ea typeface="黑体" pitchFamily="49" charset="-122"/>
              <a:cs typeface="+mn-cs"/>
              <a:sym typeface="Arial" panose="020B0604020202090204" pitchFamily="34" charset="0"/>
            </a:endParaRPr>
          </a:p>
        </p:txBody>
      </p:sp>
      <p:sp>
        <p:nvSpPr>
          <p:cNvPr id="5133" name="文本框 48"/>
          <p:cNvSpPr txBox="1"/>
          <p:nvPr>
            <p:custDataLst>
              <p:tags r:id="rId12"/>
            </p:custDataLst>
          </p:nvPr>
        </p:nvSpPr>
        <p:spPr>
          <a:xfrm>
            <a:off x="1854200" y="3657600"/>
            <a:ext cx="3249613" cy="439738"/>
          </a:xfrm>
          <a:prstGeom prst="rect">
            <a:avLst/>
          </a:prstGeom>
          <a:noFill/>
          <a:ln w="9525">
            <a:noFill/>
          </a:ln>
        </p:spPr>
        <p:txBody>
          <a:bodyPr lIns="0" tIns="0" rIns="0" bIns="0" anchor="ctr"/>
          <a:p>
            <a:r>
              <a:rPr lang="en-US" altLang="zh-CN" sz="2000" dirty="0">
                <a:latin typeface="华文细黑" panose="02010600040101010101" pitchFamily="2" charset="-122"/>
                <a:ea typeface="华文细黑" panose="02010600040101010101" pitchFamily="2" charset="-122"/>
              </a:rPr>
              <a:t>Lorem ipsum dolor sit</a:t>
            </a:r>
            <a:endParaRPr lang="zh-CN" altLang="en-US" sz="2000" dirty="0">
              <a:latin typeface="华文细黑" panose="02010600040101010101" pitchFamily="2" charset="-122"/>
              <a:ea typeface="华文细黑" panose="02010600040101010101" pitchFamily="2" charset="-122"/>
            </a:endParaRPr>
          </a:p>
        </p:txBody>
      </p:sp>
      <p:sp>
        <p:nvSpPr>
          <p:cNvPr id="55" name="Oval 6" descr="#wm#_48_07_*Z"/>
          <p:cNvSpPr>
            <a:spLocks noChangeArrowheads="1"/>
          </p:cNvSpPr>
          <p:nvPr>
            <p:custDataLst>
              <p:tags r:id="rId13"/>
            </p:custDataLst>
          </p:nvPr>
        </p:nvSpPr>
        <p:spPr bwMode="auto">
          <a:xfrm>
            <a:off x="1277938" y="4397375"/>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en-US"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rPr>
              <a:t>5</a:t>
            </a:r>
            <a:endParaRPr kumimoji="0" lang="zh-CN"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endParaRPr>
          </a:p>
        </p:txBody>
      </p:sp>
      <p:sp>
        <p:nvSpPr>
          <p:cNvPr id="56" name="Oval 7" descr="#wm#_48_07_*Z"/>
          <p:cNvSpPr>
            <a:spLocks noChangeArrowheads="1"/>
          </p:cNvSpPr>
          <p:nvPr>
            <p:custDataLst>
              <p:tags r:id="rId14"/>
            </p:custDataLst>
          </p:nvPr>
        </p:nvSpPr>
        <p:spPr bwMode="auto">
          <a:xfrm>
            <a:off x="1235075" y="4678363"/>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zh-CN" sz="1050" b="0" i="0" u="none" strike="noStrike" kern="0" cap="none" spc="0" normalizeH="0" baseline="0" noProof="0" smtClean="0">
              <a:ln>
                <a:noFill/>
              </a:ln>
              <a:solidFill>
                <a:srgbClr val="FFFFFF"/>
              </a:solidFill>
              <a:effectLst/>
              <a:uLnTx/>
              <a:uFillTx/>
              <a:latin typeface="Arial" panose="020B0604020202090204" pitchFamily="34" charset="0"/>
              <a:ea typeface="黑体" pitchFamily="49" charset="-122"/>
              <a:cs typeface="+mn-cs"/>
              <a:sym typeface="Arial" panose="020B0604020202090204" pitchFamily="34" charset="0"/>
            </a:endParaRPr>
          </a:p>
        </p:txBody>
      </p:sp>
      <p:sp>
        <p:nvSpPr>
          <p:cNvPr id="5136" name="文本框 53"/>
          <p:cNvSpPr txBox="1"/>
          <p:nvPr>
            <p:custDataLst>
              <p:tags r:id="rId15"/>
            </p:custDataLst>
          </p:nvPr>
        </p:nvSpPr>
        <p:spPr>
          <a:xfrm>
            <a:off x="1854200" y="4359275"/>
            <a:ext cx="3249613" cy="439738"/>
          </a:xfrm>
          <a:prstGeom prst="rect">
            <a:avLst/>
          </a:prstGeom>
          <a:noFill/>
          <a:ln w="9525">
            <a:noFill/>
          </a:ln>
        </p:spPr>
        <p:txBody>
          <a:bodyPr lIns="0" tIns="0" rIns="0" bIns="0" anchor="ctr"/>
          <a:p>
            <a:r>
              <a:rPr lang="en-US" altLang="zh-CN" sz="2000" dirty="0">
                <a:latin typeface="华文细黑" panose="02010600040101010101" pitchFamily="2" charset="-122"/>
                <a:ea typeface="华文细黑" panose="02010600040101010101" pitchFamily="2" charset="-122"/>
              </a:rPr>
              <a:t>Lorem ipsum dolor sit</a:t>
            </a:r>
            <a:endParaRPr lang="zh-CN" altLang="en-US" sz="2000" dirty="0">
              <a:latin typeface="华文细黑" panose="02010600040101010101" pitchFamily="2" charset="-122"/>
              <a:ea typeface="华文细黑" panose="02010600040101010101" pitchFamily="2" charset="-122"/>
            </a:endParaRPr>
          </a:p>
        </p:txBody>
      </p:sp>
      <p:sp>
        <p:nvSpPr>
          <p:cNvPr id="60" name="Oval 6" descr="#wm#_48_07_*Z"/>
          <p:cNvSpPr>
            <a:spLocks noChangeArrowheads="1"/>
          </p:cNvSpPr>
          <p:nvPr>
            <p:custDataLst>
              <p:tags r:id="rId16"/>
            </p:custDataLst>
          </p:nvPr>
        </p:nvSpPr>
        <p:spPr bwMode="auto">
          <a:xfrm>
            <a:off x="1277938" y="5099050"/>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en-US"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rPr>
              <a:t>6</a:t>
            </a:r>
            <a:endParaRPr kumimoji="0" lang="zh-CN" altLang="zh-CN" sz="2400" b="1" i="0" u="none" strike="noStrike" kern="0" cap="none" spc="0" normalizeH="0" baseline="0" noProof="0" smtClean="0">
              <a:ln>
                <a:noFill/>
              </a:ln>
              <a:solidFill>
                <a:srgbClr val="FFFFFF"/>
              </a:solidFill>
              <a:effectLst/>
              <a:uLnTx/>
              <a:uFillTx/>
              <a:latin typeface="Times New Roman" panose="02020703060505090304" pitchFamily="18" charset="0"/>
              <a:ea typeface="黑体" pitchFamily="49" charset="-122"/>
              <a:cs typeface="Times New Roman" panose="02020703060505090304" pitchFamily="18" charset="0"/>
              <a:sym typeface="Arial" panose="020B0604020202090204" pitchFamily="34" charset="0"/>
            </a:endParaRPr>
          </a:p>
        </p:txBody>
      </p:sp>
      <p:sp>
        <p:nvSpPr>
          <p:cNvPr id="61" name="Oval 7" descr="#wm#_48_07_*Z"/>
          <p:cNvSpPr>
            <a:spLocks noChangeArrowheads="1"/>
          </p:cNvSpPr>
          <p:nvPr>
            <p:custDataLst>
              <p:tags r:id="rId17"/>
            </p:custDataLst>
          </p:nvPr>
        </p:nvSpPr>
        <p:spPr bwMode="auto">
          <a:xfrm>
            <a:off x="1235075" y="5380038"/>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90204" pitchFamily="34" charset="0"/>
              <a:buNone/>
              <a:defRPr/>
            </a:pPr>
            <a:endParaRPr kumimoji="0" lang="zh-CN" altLang="zh-CN" sz="1050" b="0" i="0" u="none" strike="noStrike" kern="0" cap="none" spc="0" normalizeH="0" baseline="0" noProof="0" smtClean="0">
              <a:ln>
                <a:noFill/>
              </a:ln>
              <a:solidFill>
                <a:srgbClr val="FFFFFF"/>
              </a:solidFill>
              <a:effectLst/>
              <a:uLnTx/>
              <a:uFillTx/>
              <a:latin typeface="Arial" panose="020B0604020202090204" pitchFamily="34" charset="0"/>
              <a:ea typeface="黑体" pitchFamily="49" charset="-122"/>
              <a:cs typeface="+mn-cs"/>
              <a:sym typeface="Arial" panose="020B0604020202090204" pitchFamily="34" charset="0"/>
            </a:endParaRPr>
          </a:p>
        </p:txBody>
      </p:sp>
      <p:sp>
        <p:nvSpPr>
          <p:cNvPr id="5139" name="文本框 58"/>
          <p:cNvSpPr txBox="1"/>
          <p:nvPr>
            <p:custDataLst>
              <p:tags r:id="rId18"/>
            </p:custDataLst>
          </p:nvPr>
        </p:nvSpPr>
        <p:spPr>
          <a:xfrm>
            <a:off x="1854200" y="5060950"/>
            <a:ext cx="3249613" cy="439738"/>
          </a:xfrm>
          <a:prstGeom prst="rect">
            <a:avLst/>
          </a:prstGeom>
          <a:noFill/>
          <a:ln w="9525">
            <a:noFill/>
          </a:ln>
        </p:spPr>
        <p:txBody>
          <a:bodyPr lIns="0" tIns="0" rIns="0" bIns="0" anchor="ctr"/>
          <a:p>
            <a:r>
              <a:rPr lang="en-US" altLang="zh-CN" sz="2000" dirty="0">
                <a:latin typeface="华文细黑" panose="02010600040101010101" pitchFamily="2" charset="-122"/>
                <a:ea typeface="华文细黑" panose="02010600040101010101" pitchFamily="2" charset="-122"/>
              </a:rPr>
              <a:t>Lorem ipsum dolor sit</a:t>
            </a:r>
            <a:endParaRPr lang="zh-CN" altLang="en-US" sz="2000" dirty="0">
              <a:latin typeface="华文细黑" panose="02010600040101010101" pitchFamily="2" charset="-122"/>
              <a:ea typeface="华文细黑" panose="02010600040101010101" pitchFamily="2" charset="-122"/>
            </a:endParaRPr>
          </a:p>
        </p:txBody>
      </p:sp>
      <p:sp>
        <p:nvSpPr>
          <p:cNvPr id="77" name="Oval 6" descr="#wm#_48_07_*Z"/>
          <p:cNvSpPr>
            <a:spLocks noChangeArrowheads="1"/>
          </p:cNvSpPr>
          <p:nvPr>
            <p:custDataLst>
              <p:tags r:id="rId19"/>
            </p:custDataLst>
          </p:nvPr>
        </p:nvSpPr>
        <p:spPr bwMode="auto">
          <a:xfrm>
            <a:off x="8401050" y="974725"/>
            <a:ext cx="1525588" cy="1530350"/>
          </a:xfrm>
          <a:prstGeom prst="ellipse">
            <a:avLst/>
          </a:prstGeom>
          <a:solidFill>
            <a:schemeClr val="bg2">
              <a:alpha val="69000"/>
            </a:schemeClr>
          </a:solidFill>
          <a:ln>
            <a:noFill/>
          </a:ln>
          <a:effectLst/>
        </p:spPr>
        <p:txBody>
          <a:bodyPr lIns="0" tIns="0" rIns="0" bIns="0"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zh-CN" altLang="en-US" sz="7200" b="1" i="0" u="none" strike="noStrike" kern="0" cap="none" spc="0" normalizeH="0" baseline="0" noProof="0" smtClean="0">
                <a:ln>
                  <a:noFill/>
                </a:ln>
                <a:solidFill>
                  <a:srgbClr val="FFFFFF"/>
                </a:solidFill>
                <a:effectLst/>
                <a:uLnTx/>
                <a:uFillTx/>
                <a:latin typeface="微软雅黑" charset="-122"/>
                <a:ea typeface="微软雅黑" charset="-122"/>
                <a:cs typeface="Times New Roman" panose="02020703060505090304" pitchFamily="18" charset="0"/>
                <a:sym typeface="Arial" panose="020B0604020202090204" pitchFamily="34" charset="0"/>
              </a:rPr>
              <a:t>目</a:t>
            </a:r>
            <a:endParaRPr kumimoji="0" lang="zh-CN" altLang="zh-CN" sz="7200" b="1" i="0" u="none" strike="noStrike" kern="0" cap="none" spc="0" normalizeH="0" baseline="0" noProof="0" smtClean="0">
              <a:ln>
                <a:noFill/>
              </a:ln>
              <a:solidFill>
                <a:srgbClr val="FFFFFF"/>
              </a:solidFill>
              <a:effectLst/>
              <a:uLnTx/>
              <a:uFillTx/>
              <a:latin typeface="微软雅黑" charset="-122"/>
              <a:ea typeface="微软雅黑" charset="-122"/>
              <a:cs typeface="Times New Roman" panose="02020703060505090304" pitchFamily="18" charset="0"/>
              <a:sym typeface="Arial" panose="020B0604020202090204" pitchFamily="34" charset="0"/>
            </a:endParaRPr>
          </a:p>
        </p:txBody>
      </p:sp>
      <p:sp>
        <p:nvSpPr>
          <p:cNvPr id="78" name="Oval 7" descr="#wm#_48_07_*Z"/>
          <p:cNvSpPr>
            <a:spLocks noChangeArrowheads="1"/>
          </p:cNvSpPr>
          <p:nvPr>
            <p:custDataLst>
              <p:tags r:id="rId20"/>
            </p:custDataLst>
          </p:nvPr>
        </p:nvSpPr>
        <p:spPr bwMode="auto">
          <a:xfrm>
            <a:off x="9463088" y="2068513"/>
            <a:ext cx="927100" cy="928688"/>
          </a:xfrm>
          <a:prstGeom prst="ellipse">
            <a:avLst/>
          </a:prstGeom>
          <a:solidFill>
            <a:schemeClr val="bg2">
              <a:alpha val="35000"/>
            </a:schemeClr>
          </a:solidFill>
          <a:ln>
            <a:noFill/>
          </a:ln>
          <a:effectLst/>
        </p:spPr>
        <p:txBody>
          <a:bodyPr lIns="0" tIns="0" rIns="0" bIns="0" anchor="ctr"/>
          <a:lstStyle>
            <a:lvl1pPr>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1pPr>
            <a:lvl2pPr marL="742950" indent="-28575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2pPr>
            <a:lvl3pPr marL="11430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3pPr>
            <a:lvl4pPr marL="16002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4pPr>
            <a:lvl5pPr marL="2057400" indent="-228600">
              <a:spcBef>
                <a:spcPct val="20000"/>
              </a:spcBef>
              <a:buChar char="–"/>
              <a:defRPr sz="2000">
                <a:solidFill>
                  <a:schemeClr val="bg1"/>
                </a:solidFill>
                <a:latin typeface="Arial" panose="020B0604020202090204" pitchFamily="34" charset="0"/>
                <a:ea typeface="黑体" pitchFamily="49" charset="-122"/>
                <a:sym typeface="Arial" panose="020B0604020202090204" pitchFamily="34"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bg1"/>
                </a:solidFill>
                <a:latin typeface="Arial" panose="020B0604020202090204" pitchFamily="34" charset="0"/>
                <a:ea typeface="黑体" pitchFamily="49" charset="-122"/>
                <a:sym typeface="Arial" panose="020B060402020209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90204" pitchFamily="34" charset="0"/>
              <a:buNone/>
              <a:defRPr/>
            </a:pPr>
            <a:r>
              <a:rPr kumimoji="0" lang="zh-CN" altLang="en-US" sz="4400" b="0" i="0" u="none" strike="noStrike" kern="0" cap="none" spc="0" normalizeH="0" baseline="0" noProof="0" smtClean="0">
                <a:ln>
                  <a:noFill/>
                </a:ln>
                <a:solidFill>
                  <a:srgbClr val="00863D"/>
                </a:solidFill>
                <a:effectLst/>
                <a:uLnTx/>
                <a:uFillTx/>
                <a:latin typeface="微软雅黑" charset="-122"/>
                <a:ea typeface="微软雅黑" charset="-122"/>
                <a:cs typeface="+mn-cs"/>
                <a:sym typeface="Arial" panose="020B0604020202090204" pitchFamily="34" charset="0"/>
              </a:rPr>
              <a:t>录</a:t>
            </a:r>
            <a:endParaRPr kumimoji="0" lang="zh-CN" altLang="zh-CN" sz="4400" b="0" i="0" u="none" strike="noStrike" kern="0" cap="none" spc="0" normalizeH="0" baseline="0" noProof="0" smtClean="0">
              <a:ln>
                <a:noFill/>
              </a:ln>
              <a:solidFill>
                <a:srgbClr val="00863D"/>
              </a:solidFill>
              <a:effectLst/>
              <a:uLnTx/>
              <a:uFillTx/>
              <a:latin typeface="微软雅黑" charset="-122"/>
              <a:ea typeface="微软雅黑" charset="-122"/>
              <a:cs typeface="+mn-cs"/>
              <a:sym typeface="Arial" panose="020B0604020202090204" pitchFamily="34" charset="0"/>
            </a:endParaRPr>
          </a:p>
        </p:txBody>
      </p:sp>
      <p:sp>
        <p:nvSpPr>
          <p:cNvPr id="5142" name="文本框 31"/>
          <p:cNvSpPr txBox="1"/>
          <p:nvPr>
            <p:custDataLst>
              <p:tags r:id="rId21"/>
            </p:custDataLst>
          </p:nvPr>
        </p:nvSpPr>
        <p:spPr>
          <a:xfrm>
            <a:off x="8796338" y="2533650"/>
            <a:ext cx="611187" cy="2744788"/>
          </a:xfrm>
          <a:prstGeom prst="rect">
            <a:avLst/>
          </a:prstGeom>
          <a:noFill/>
          <a:ln w="9525">
            <a:noFill/>
          </a:ln>
        </p:spPr>
        <p:txBody>
          <a:bodyPr vert="eaVert" lIns="0" tIns="0" rIns="0" bIns="0" anchor="ctr"/>
          <a:p>
            <a:r>
              <a:rPr lang="en-US" altLang="zh-CN" sz="3600" dirty="0">
                <a:solidFill>
                  <a:srgbClr val="DDDDDD"/>
                </a:solidFill>
                <a:latin typeface="华文细黑" panose="02010600040101010101" pitchFamily="2" charset="-122"/>
                <a:ea typeface="华文细黑" panose="02010600040101010101" pitchFamily="2" charset="-122"/>
              </a:rPr>
              <a:t>CONTENTS</a:t>
            </a:r>
            <a:endParaRPr lang="zh-CN" altLang="en-US" sz="3600" dirty="0">
              <a:solidFill>
                <a:srgbClr val="DDDDDD"/>
              </a:solidFill>
              <a:latin typeface="华文细黑" panose="02010600040101010101" pitchFamily="2" charset="-122"/>
              <a:ea typeface="华文细黑" panose="02010600040101010101" pitchFamily="2" charset="-122"/>
            </a:endParaRPr>
          </a:p>
        </p:txBody>
      </p:sp>
      <p:pic>
        <p:nvPicPr>
          <p:cNvPr id="2" name="图片 1" descr="544677237d3a8de0e1daa46b4e789bcf"/>
          <p:cNvPicPr>
            <a:picLocks noChangeAspect="1"/>
          </p:cNvPicPr>
          <p:nvPr/>
        </p:nvPicPr>
        <p:blipFill>
          <a:blip r:embed="rId22"/>
          <a:stretch>
            <a:fillRect/>
          </a:stretch>
        </p:blipFill>
        <p:spPr>
          <a:xfrm>
            <a:off x="4743450" y="1600200"/>
            <a:ext cx="3657600" cy="3657600"/>
          </a:xfrm>
          <a:prstGeom prst="rect">
            <a:avLst/>
          </a:prstGeom>
          <a:noFill/>
          <a:ln w="9525">
            <a:noFill/>
          </a:ln>
        </p:spPr>
      </p:pic>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pic>
        <p:nvPicPr>
          <p:cNvPr id="3" name="图片 2" descr="de6f87fe41c339df6d5be1663601eeef"/>
          <p:cNvPicPr>
            <a:picLocks noChangeAspect="1"/>
          </p:cNvPicPr>
          <p:nvPr/>
        </p:nvPicPr>
        <p:blipFill>
          <a:blip r:embed="rId1"/>
          <a:stretch>
            <a:fillRect/>
          </a:stretch>
        </p:blipFill>
        <p:spPr>
          <a:xfrm>
            <a:off x="638175" y="2381250"/>
            <a:ext cx="11117263" cy="6205538"/>
          </a:xfrm>
          <a:prstGeom prst="rect">
            <a:avLst/>
          </a:prstGeom>
          <a:noFill/>
          <a:ln w="9525">
            <a:noFill/>
          </a:ln>
        </p:spPr>
      </p:pic>
      <p:sp>
        <p:nvSpPr>
          <p:cNvPr id="7" name="任意多边形 6"/>
          <p:cNvSpPr/>
          <p:nvPr>
            <p:custDataLst>
              <p:tags r:id="rId2"/>
            </p:custDataLst>
          </p:nvPr>
        </p:nvSpPr>
        <p:spPr>
          <a:xfrm rot="3131087" flipV="1">
            <a:off x="4133056" y="-781844"/>
            <a:ext cx="3925888" cy="4937125"/>
          </a:xfrm>
          <a:custGeom>
            <a:avLst/>
            <a:gdLst>
              <a:gd name="connsiteX0" fmla="*/ 1588293 w 3925991"/>
              <a:gd name="connsiteY0" fmla="*/ 2290541 h 4937492"/>
              <a:gd name="connsiteX1" fmla="*/ 2063727 w 3925991"/>
              <a:gd name="connsiteY1" fmla="*/ 1821287 h 4937492"/>
              <a:gd name="connsiteX2" fmla="*/ 2189212 w 3925991"/>
              <a:gd name="connsiteY2" fmla="*/ 2081910 h 4937492"/>
              <a:gd name="connsiteX3" fmla="*/ 1526366 w 3925991"/>
              <a:gd name="connsiteY3" fmla="*/ 2351663 h 4937492"/>
              <a:gd name="connsiteX4" fmla="*/ 1573848 w 3925991"/>
              <a:gd name="connsiteY4" fmla="*/ 2304798 h 4937492"/>
              <a:gd name="connsiteX5" fmla="*/ 2654669 w 3925991"/>
              <a:gd name="connsiteY5" fmla="*/ 2121927 h 4937492"/>
              <a:gd name="connsiteX6" fmla="*/ 2607219 w 3925991"/>
              <a:gd name="connsiteY6" fmla="*/ 1936784 h 4937492"/>
              <a:gd name="connsiteX7" fmla="*/ 2413412 w 3925991"/>
              <a:gd name="connsiteY7" fmla="*/ 2004071 h 4937492"/>
              <a:gd name="connsiteX8" fmla="*/ 2124688 w 3925991"/>
              <a:gd name="connsiteY8" fmla="*/ 1761118 h 4937492"/>
              <a:gd name="connsiteX9" fmla="*/ 2347705 w 3925991"/>
              <a:gd name="connsiteY9" fmla="*/ 1540999 h 4937492"/>
              <a:gd name="connsiteX10" fmla="*/ 2119430 w 3925991"/>
              <a:gd name="connsiteY10" fmla="*/ 1361689 h 4937492"/>
              <a:gd name="connsiteX11" fmla="*/ 1556336 w 3925991"/>
              <a:gd name="connsiteY11" fmla="*/ 2301636 h 4937492"/>
              <a:gd name="connsiteX12" fmla="*/ 1521924 w 3925991"/>
              <a:gd name="connsiteY12" fmla="*/ 2313583 h 4937492"/>
              <a:gd name="connsiteX13" fmla="*/ 1552253 w 3925991"/>
              <a:gd name="connsiteY13" fmla="*/ 2308452 h 4937492"/>
              <a:gd name="connsiteX14" fmla="*/ 0 w 3925991"/>
              <a:gd name="connsiteY14" fmla="*/ 534139 h 4937492"/>
              <a:gd name="connsiteX15" fmla="*/ 748392 w 3925991"/>
              <a:gd name="connsiteY15" fmla="*/ 1253112 h 4937492"/>
              <a:gd name="connsiteX16" fmla="*/ 430781 w 3925991"/>
              <a:gd name="connsiteY16" fmla="*/ 691321 h 4937492"/>
              <a:gd name="connsiteX17" fmla="*/ 1327878 w 3925991"/>
              <a:gd name="connsiteY17" fmla="*/ 298905 h 4937492"/>
              <a:gd name="connsiteX18" fmla="*/ 1138066 w 3925991"/>
              <a:gd name="connsiteY18" fmla="*/ 0 h 4937492"/>
              <a:gd name="connsiteX19" fmla="*/ 403558 w 3925991"/>
              <a:gd name="connsiteY19" fmla="*/ 643170 h 4937492"/>
              <a:gd name="connsiteX20" fmla="*/ 237644 w 3925991"/>
              <a:gd name="connsiteY20" fmla="*/ 349702 h 4937492"/>
              <a:gd name="connsiteX21" fmla="*/ 3259808 w 3925991"/>
              <a:gd name="connsiteY21" fmla="*/ 4769533 h 4937492"/>
              <a:gd name="connsiteX22" fmla="*/ 3326451 w 3925991"/>
              <a:gd name="connsiteY22" fmla="*/ 4769533 h 4937492"/>
              <a:gd name="connsiteX23" fmla="*/ 3259808 w 3925991"/>
              <a:gd name="connsiteY23" fmla="*/ 4546311 h 4937492"/>
              <a:gd name="connsiteX24" fmla="*/ 715016 w 3925991"/>
              <a:gd name="connsiteY24" fmla="*/ 1545812 h 4937492"/>
              <a:gd name="connsiteX25" fmla="*/ 1224662 w 3925991"/>
              <a:gd name="connsiteY25" fmla="*/ 1228640 h 4937492"/>
              <a:gd name="connsiteX26" fmla="*/ 1553185 w 3925991"/>
              <a:gd name="connsiteY26" fmla="*/ 1505082 h 4937492"/>
              <a:gd name="connsiteX27" fmla="*/ 985860 w 3925991"/>
              <a:gd name="connsiteY27" fmla="*/ 1875541 h 4937492"/>
              <a:gd name="connsiteX28" fmla="*/ 1114162 w 3925991"/>
              <a:gd name="connsiteY28" fmla="*/ 2040856 h 4937492"/>
              <a:gd name="connsiteX29" fmla="*/ 1629252 w 3925991"/>
              <a:gd name="connsiteY29" fmla="*/ 1569091 h 4937492"/>
              <a:gd name="connsiteX30" fmla="*/ 1629945 w 3925991"/>
              <a:gd name="connsiteY30" fmla="*/ 1569674 h 4937492"/>
              <a:gd name="connsiteX31" fmla="*/ 1629538 w 3925991"/>
              <a:gd name="connsiteY31" fmla="*/ 1568829 h 4937492"/>
              <a:gd name="connsiteX32" fmla="*/ 2061669 w 3925991"/>
              <a:gd name="connsiteY32" fmla="*/ 1173046 h 4937492"/>
              <a:gd name="connsiteX33" fmla="*/ 1587923 w 3925991"/>
              <a:gd name="connsiteY33" fmla="*/ 1482398 h 4937492"/>
              <a:gd name="connsiteX34" fmla="*/ 1410160 w 3925991"/>
              <a:gd name="connsiteY34" fmla="*/ 1113198 h 4937492"/>
              <a:gd name="connsiteX35" fmla="*/ 1808084 w 3925991"/>
              <a:gd name="connsiteY35" fmla="*/ 865554 h 4937492"/>
              <a:gd name="connsiteX36" fmla="*/ 1645264 w 3925991"/>
              <a:gd name="connsiteY36" fmla="*/ 655764 h 4937492"/>
              <a:gd name="connsiteX37" fmla="*/ 2756171 w 3925991"/>
              <a:gd name="connsiteY37" fmla="*/ 4212531 h 4937492"/>
              <a:gd name="connsiteX38" fmla="*/ 3140506 w 3925991"/>
              <a:gd name="connsiteY38" fmla="*/ 3905777 h 4937492"/>
              <a:gd name="connsiteX39" fmla="*/ 3176620 w 3925991"/>
              <a:gd name="connsiteY39" fmla="*/ 4432247 h 4937492"/>
              <a:gd name="connsiteX40" fmla="*/ 3380443 w 3925991"/>
              <a:gd name="connsiteY40" fmla="*/ 3809456 h 4937492"/>
              <a:gd name="connsiteX41" fmla="*/ 3925991 w 3925991"/>
              <a:gd name="connsiteY41" fmla="*/ 3818061 h 4937492"/>
              <a:gd name="connsiteX42" fmla="*/ 3879334 w 3925991"/>
              <a:gd name="connsiteY42" fmla="*/ 3556633 h 4937492"/>
              <a:gd name="connsiteX43" fmla="*/ 3339029 w 3925991"/>
              <a:gd name="connsiteY43" fmla="*/ 3765576 h 4937492"/>
              <a:gd name="connsiteX44" fmla="*/ 3319251 w 3925991"/>
              <a:gd name="connsiteY44" fmla="*/ 3763113 h 4937492"/>
              <a:gd name="connsiteX45" fmla="*/ 3766016 w 3925991"/>
              <a:gd name="connsiteY45" fmla="*/ 3406530 h 4937492"/>
              <a:gd name="connsiteX46" fmla="*/ 3517889 w 3925991"/>
              <a:gd name="connsiteY46" fmla="*/ 3168879 h 4937492"/>
              <a:gd name="connsiteX47" fmla="*/ 1894465 w 3925991"/>
              <a:gd name="connsiteY47" fmla="*/ 3132813 h 4937492"/>
              <a:gd name="connsiteX48" fmla="*/ 1926278 w 3925991"/>
              <a:gd name="connsiteY48" fmla="*/ 3130130 h 4937492"/>
              <a:gd name="connsiteX49" fmla="*/ 1911336 w 3925991"/>
              <a:gd name="connsiteY49" fmla="*/ 3147018 h 4937492"/>
              <a:gd name="connsiteX50" fmla="*/ 1935017 w 3925991"/>
              <a:gd name="connsiteY50" fmla="*/ 3129393 h 4937492"/>
              <a:gd name="connsiteX51" fmla="*/ 2934976 w 3925991"/>
              <a:gd name="connsiteY51" fmla="*/ 3045067 h 4937492"/>
              <a:gd name="connsiteX52" fmla="*/ 2323478 w 3925991"/>
              <a:gd name="connsiteY52" fmla="*/ 3627121 h 4937492"/>
              <a:gd name="connsiteX53" fmla="*/ 3302960 w 3925991"/>
              <a:gd name="connsiteY53" fmla="*/ 3014035 h 4937492"/>
              <a:gd name="connsiteX54" fmla="*/ 3327171 w 3925991"/>
              <a:gd name="connsiteY54" fmla="*/ 3011993 h 4937492"/>
              <a:gd name="connsiteX55" fmla="*/ 3325066 w 3925991"/>
              <a:gd name="connsiteY55" fmla="*/ 3000198 h 4937492"/>
              <a:gd name="connsiteX56" fmla="*/ 3414494 w 3925991"/>
              <a:gd name="connsiteY56" fmla="*/ 2944223 h 4937492"/>
              <a:gd name="connsiteX57" fmla="*/ 3285386 w 3925991"/>
              <a:gd name="connsiteY57" fmla="*/ 2777869 h 4937492"/>
              <a:gd name="connsiteX58" fmla="*/ 3280513 w 3925991"/>
              <a:gd name="connsiteY58" fmla="*/ 2750563 h 4937492"/>
              <a:gd name="connsiteX59" fmla="*/ 3267071 w 3925991"/>
              <a:gd name="connsiteY59" fmla="*/ 2754270 h 4937492"/>
              <a:gd name="connsiteX60" fmla="*/ 3255775 w 3925991"/>
              <a:gd name="connsiteY60" fmla="*/ 2739715 h 4937492"/>
              <a:gd name="connsiteX61" fmla="*/ 3229637 w 3925991"/>
              <a:gd name="connsiteY61" fmla="*/ 2764594 h 4937492"/>
              <a:gd name="connsiteX62" fmla="*/ 1951589 w 3925991"/>
              <a:gd name="connsiteY62" fmla="*/ 3117059 h 4937492"/>
              <a:gd name="connsiteX63" fmla="*/ 2944142 w 3925991"/>
              <a:gd name="connsiteY63" fmla="*/ 2378348 h 4937492"/>
              <a:gd name="connsiteX64" fmla="*/ 2764465 w 3925991"/>
              <a:gd name="connsiteY64" fmla="*/ 2182801 h 4937492"/>
              <a:gd name="connsiteX65" fmla="*/ 1933406 w 3925991"/>
              <a:gd name="connsiteY65" fmla="*/ 3122074 h 4937492"/>
              <a:gd name="connsiteX66" fmla="*/ 3194103 w 3925991"/>
              <a:gd name="connsiteY66" fmla="*/ 4937492 h 4937492"/>
              <a:gd name="connsiteX67" fmla="*/ 3257914 w 3925991"/>
              <a:gd name="connsiteY67" fmla="*/ 4924012 h 4937492"/>
              <a:gd name="connsiteX68" fmla="*/ 3212759 w 3925991"/>
              <a:gd name="connsiteY68" fmla="*/ 4710275 h 4937492"/>
              <a:gd name="connsiteX69" fmla="*/ 3024632 w 3925991"/>
              <a:gd name="connsiteY69" fmla="*/ 4815933 h 4937492"/>
              <a:gd name="connsiteX70" fmla="*/ 3137795 w 3925991"/>
              <a:gd name="connsiteY70" fmla="*/ 4844962 h 4937492"/>
              <a:gd name="connsiteX71" fmla="*/ 3178445 w 3925991"/>
              <a:gd name="connsiteY71" fmla="*/ 4451404 h 493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925991" h="4937492">
                <a:moveTo>
                  <a:pt x="1588293" y="2290541"/>
                </a:moveTo>
                <a:lnTo>
                  <a:pt x="2063727" y="1821287"/>
                </a:lnTo>
                <a:lnTo>
                  <a:pt x="2189212" y="2081910"/>
                </a:lnTo>
                <a:close/>
                <a:moveTo>
                  <a:pt x="1526366" y="2351663"/>
                </a:moveTo>
                <a:lnTo>
                  <a:pt x="1573848" y="2304798"/>
                </a:lnTo>
                <a:lnTo>
                  <a:pt x="2654669" y="2121927"/>
                </a:lnTo>
                <a:lnTo>
                  <a:pt x="2607219" y="1936784"/>
                </a:lnTo>
                <a:lnTo>
                  <a:pt x="2413412" y="2004071"/>
                </a:lnTo>
                <a:lnTo>
                  <a:pt x="2124688" y="1761118"/>
                </a:lnTo>
                <a:lnTo>
                  <a:pt x="2347705" y="1540999"/>
                </a:lnTo>
                <a:lnTo>
                  <a:pt x="2119430" y="1361689"/>
                </a:lnTo>
                <a:lnTo>
                  <a:pt x="1556336" y="2301636"/>
                </a:lnTo>
                <a:lnTo>
                  <a:pt x="1521924" y="2313583"/>
                </a:lnTo>
                <a:lnTo>
                  <a:pt x="1552253" y="2308452"/>
                </a:lnTo>
                <a:close/>
                <a:moveTo>
                  <a:pt x="0" y="534139"/>
                </a:moveTo>
                <a:lnTo>
                  <a:pt x="748392" y="1253112"/>
                </a:lnTo>
                <a:lnTo>
                  <a:pt x="430781" y="691321"/>
                </a:lnTo>
                <a:lnTo>
                  <a:pt x="1327878" y="298905"/>
                </a:lnTo>
                <a:lnTo>
                  <a:pt x="1138066" y="0"/>
                </a:lnTo>
                <a:lnTo>
                  <a:pt x="403558" y="643170"/>
                </a:lnTo>
                <a:lnTo>
                  <a:pt x="237644" y="349702"/>
                </a:lnTo>
                <a:close/>
                <a:moveTo>
                  <a:pt x="3259808" y="4769533"/>
                </a:moveTo>
                <a:lnTo>
                  <a:pt x="3326451" y="4769533"/>
                </a:lnTo>
                <a:lnTo>
                  <a:pt x="3259808" y="4546311"/>
                </a:lnTo>
                <a:close/>
                <a:moveTo>
                  <a:pt x="715016" y="1545812"/>
                </a:moveTo>
                <a:lnTo>
                  <a:pt x="1224662" y="1228640"/>
                </a:lnTo>
                <a:lnTo>
                  <a:pt x="1553185" y="1505082"/>
                </a:lnTo>
                <a:lnTo>
                  <a:pt x="985860" y="1875541"/>
                </a:lnTo>
                <a:lnTo>
                  <a:pt x="1114162" y="2040856"/>
                </a:lnTo>
                <a:lnTo>
                  <a:pt x="1629252" y="1569091"/>
                </a:lnTo>
                <a:lnTo>
                  <a:pt x="1629945" y="1569674"/>
                </a:lnTo>
                <a:lnTo>
                  <a:pt x="1629538" y="1568829"/>
                </a:lnTo>
                <a:lnTo>
                  <a:pt x="2061669" y="1173046"/>
                </a:lnTo>
                <a:lnTo>
                  <a:pt x="1587923" y="1482398"/>
                </a:lnTo>
                <a:lnTo>
                  <a:pt x="1410160" y="1113198"/>
                </a:lnTo>
                <a:lnTo>
                  <a:pt x="1808084" y="865554"/>
                </a:lnTo>
                <a:lnTo>
                  <a:pt x="1645264" y="655764"/>
                </a:lnTo>
                <a:close/>
                <a:moveTo>
                  <a:pt x="2756171" y="4212531"/>
                </a:moveTo>
                <a:lnTo>
                  <a:pt x="3140506" y="3905777"/>
                </a:lnTo>
                <a:lnTo>
                  <a:pt x="3176620" y="4432247"/>
                </a:lnTo>
                <a:lnTo>
                  <a:pt x="3380443" y="3809456"/>
                </a:lnTo>
                <a:lnTo>
                  <a:pt x="3925991" y="3818061"/>
                </a:lnTo>
                <a:lnTo>
                  <a:pt x="3879334" y="3556633"/>
                </a:lnTo>
                <a:lnTo>
                  <a:pt x="3339029" y="3765576"/>
                </a:lnTo>
                <a:lnTo>
                  <a:pt x="3319251" y="3763113"/>
                </a:lnTo>
                <a:lnTo>
                  <a:pt x="3766016" y="3406530"/>
                </a:lnTo>
                <a:lnTo>
                  <a:pt x="3517889" y="3168879"/>
                </a:lnTo>
                <a:close/>
                <a:moveTo>
                  <a:pt x="1894465" y="3132813"/>
                </a:moveTo>
                <a:lnTo>
                  <a:pt x="1926278" y="3130130"/>
                </a:lnTo>
                <a:lnTo>
                  <a:pt x="1911336" y="3147018"/>
                </a:lnTo>
                <a:lnTo>
                  <a:pt x="1935017" y="3129393"/>
                </a:lnTo>
                <a:lnTo>
                  <a:pt x="2934976" y="3045067"/>
                </a:lnTo>
                <a:lnTo>
                  <a:pt x="2323478" y="3627121"/>
                </a:lnTo>
                <a:lnTo>
                  <a:pt x="3302960" y="3014035"/>
                </a:lnTo>
                <a:lnTo>
                  <a:pt x="3327171" y="3011993"/>
                </a:lnTo>
                <a:lnTo>
                  <a:pt x="3325066" y="3000198"/>
                </a:lnTo>
                <a:lnTo>
                  <a:pt x="3414494" y="2944223"/>
                </a:lnTo>
                <a:lnTo>
                  <a:pt x="3285386" y="2777869"/>
                </a:lnTo>
                <a:lnTo>
                  <a:pt x="3280513" y="2750563"/>
                </a:lnTo>
                <a:lnTo>
                  <a:pt x="3267071" y="2754270"/>
                </a:lnTo>
                <a:lnTo>
                  <a:pt x="3255775" y="2739715"/>
                </a:lnTo>
                <a:lnTo>
                  <a:pt x="3229637" y="2764594"/>
                </a:lnTo>
                <a:lnTo>
                  <a:pt x="1951589" y="3117059"/>
                </a:lnTo>
                <a:lnTo>
                  <a:pt x="2944142" y="2378348"/>
                </a:lnTo>
                <a:lnTo>
                  <a:pt x="2764465" y="2182801"/>
                </a:lnTo>
                <a:lnTo>
                  <a:pt x="1933406" y="3122074"/>
                </a:lnTo>
                <a:close/>
                <a:moveTo>
                  <a:pt x="3194103" y="4937492"/>
                </a:moveTo>
                <a:lnTo>
                  <a:pt x="3257914" y="4924012"/>
                </a:lnTo>
                <a:lnTo>
                  <a:pt x="3212759" y="4710275"/>
                </a:lnTo>
                <a:close/>
                <a:moveTo>
                  <a:pt x="3024632" y="4815933"/>
                </a:moveTo>
                <a:lnTo>
                  <a:pt x="3137795" y="4844962"/>
                </a:lnTo>
                <a:lnTo>
                  <a:pt x="3178445" y="4451404"/>
                </a:lnTo>
                <a:close/>
              </a:path>
            </a:pathLst>
          </a:custGeom>
          <a:solidFill>
            <a:schemeClr val="tx1">
              <a:lumMod val="95000"/>
              <a:lumOff val="5000"/>
            </a:scheme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FFFFFF"/>
              </a:solidFill>
              <a:effectLst/>
              <a:uLnTx/>
              <a:uFillTx/>
              <a:latin typeface="Calibri" panose="020F0302020204030204"/>
              <a:ea typeface="幼圆"/>
              <a:cs typeface="+mn-cs"/>
            </a:endParaRPr>
          </a:p>
        </p:txBody>
      </p:sp>
      <p:sp>
        <p:nvSpPr>
          <p:cNvPr id="2" name="矩形 1"/>
          <p:cNvSpPr/>
          <p:nvPr>
            <p:custDataLst>
              <p:tags r:id="rId3"/>
            </p:custDataLst>
          </p:nvPr>
        </p:nvSpPr>
        <p:spPr>
          <a:xfrm>
            <a:off x="5046663" y="3125788"/>
            <a:ext cx="2098675" cy="36830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tx1"/>
                </a:solidFill>
                <a:effectLst/>
                <a:uLnTx/>
                <a:uFillTx/>
                <a:latin typeface="Tempus Sans ITC" pitchFamily="82" charset="0"/>
                <a:ea typeface="Adobe Gothic Std B" pitchFamily="34" charset="-128"/>
                <a:cs typeface="+mn-cs"/>
              </a:rPr>
              <a:t>@your name</a:t>
            </a:r>
            <a:endParaRPr kumimoji="0" lang="en-US" altLang="zh-CN" sz="1800" b="0" i="0" u="none" strike="noStrike" kern="0" cap="none" spc="0" normalizeH="0" baseline="0" noProof="0" dirty="0">
              <a:ln>
                <a:noFill/>
              </a:ln>
              <a:solidFill>
                <a:schemeClr val="tx1"/>
              </a:solidFill>
              <a:effectLst/>
              <a:uLnTx/>
              <a:uFillTx/>
              <a:latin typeface="Tempus Sans ITC" pitchFamily="82" charset="0"/>
              <a:ea typeface="Adobe Gothic Std B" pitchFamily="34" charset="-128"/>
              <a:cs typeface="+mn-cs"/>
            </a:endParaRPr>
          </a:p>
        </p:txBody>
      </p:sp>
      <p:cxnSp>
        <p:nvCxnSpPr>
          <p:cNvPr id="10" name="直接连接符 9"/>
          <p:cNvCxnSpPr/>
          <p:nvPr>
            <p:custDataLst>
              <p:tags r:id="rId4"/>
            </p:custDataLst>
          </p:nvPr>
        </p:nvCxnSpPr>
        <p:spPr>
          <a:xfrm rot="5400000">
            <a:off x="6096000" y="-79375"/>
            <a:ext cx="0" cy="608330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5"/>
            </p:custDataLst>
          </p:nvPr>
        </p:nvCxnSpPr>
        <p:spPr>
          <a:xfrm rot="5400000">
            <a:off x="6096000" y="611188"/>
            <a:ext cx="0" cy="6083300"/>
          </a:xfrm>
          <a:prstGeom prst="line">
            <a:avLst/>
          </a:prstGeom>
          <a:ln w="1905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2000"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par>
                                <p:cTn id="8" presetID="8" presetClass="emph" presetSubtype="0" fill="hold" grpId="0" nodeType="withEffect">
                                  <p:stCondLst>
                                    <p:cond delay="0"/>
                                  </p:stCondLst>
                                  <p:childTnLst>
                                    <p:animRot by="21600000">
                                      <p:cBhvr>
                                        <p:cTn id="9" dur="2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grpSp>
        <p:nvGrpSpPr>
          <p:cNvPr id="18" name="组合 17"/>
          <p:cNvGrpSpPr/>
          <p:nvPr/>
        </p:nvGrpSpPr>
        <p:grpSpPr>
          <a:xfrm>
            <a:off x="5715017" y="659447"/>
            <a:ext cx="5785450" cy="5539106"/>
            <a:chOff x="4498975" y="-177800"/>
            <a:chExt cx="7531100" cy="7210426"/>
          </a:xfrm>
          <a:solidFill>
            <a:schemeClr val="bg2">
              <a:lumMod val="60000"/>
              <a:lumOff val="40000"/>
            </a:schemeClr>
          </a:solidFill>
        </p:grpSpPr>
        <p:sp>
          <p:nvSpPr>
            <p:cNvPr id="10" name="Freeform 10"/>
            <p:cNvSpPr/>
            <p:nvPr/>
          </p:nvSpPr>
          <p:spPr bwMode="auto">
            <a:xfrm>
              <a:off x="5576888" y="3427413"/>
              <a:ext cx="2687638" cy="3605213"/>
            </a:xfrm>
            <a:custGeom>
              <a:avLst/>
              <a:gdLst>
                <a:gd name="T0" fmla="*/ 93 w 723"/>
                <a:gd name="T1" fmla="*/ 416 h 970"/>
                <a:gd name="T2" fmla="*/ 217 w 723"/>
                <a:gd name="T3" fmla="*/ 877 h 970"/>
                <a:gd name="T4" fmla="*/ 678 w 723"/>
                <a:gd name="T5" fmla="*/ 753 h 970"/>
                <a:gd name="T6" fmla="*/ 723 w 723"/>
                <a:gd name="T7" fmla="*/ 582 h 970"/>
                <a:gd name="T8" fmla="*/ 723 w 723"/>
                <a:gd name="T9" fmla="*/ 582 h 970"/>
                <a:gd name="T10" fmla="*/ 723 w 723"/>
                <a:gd name="T11" fmla="*/ 0 h 970"/>
                <a:gd name="T12" fmla="*/ 219 w 723"/>
                <a:gd name="T13" fmla="*/ 291 h 970"/>
                <a:gd name="T14" fmla="*/ 219 w 723"/>
                <a:gd name="T15" fmla="*/ 291 h 970"/>
                <a:gd name="T16" fmla="*/ 93 w 723"/>
                <a:gd name="T17" fmla="*/ 416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93" y="416"/>
                  </a:moveTo>
                  <a:cubicBezTo>
                    <a:pt x="0" y="577"/>
                    <a:pt x="55" y="784"/>
                    <a:pt x="217" y="877"/>
                  </a:cubicBezTo>
                  <a:cubicBezTo>
                    <a:pt x="378" y="970"/>
                    <a:pt x="585" y="915"/>
                    <a:pt x="678" y="753"/>
                  </a:cubicBezTo>
                  <a:cubicBezTo>
                    <a:pt x="709" y="699"/>
                    <a:pt x="723" y="640"/>
                    <a:pt x="723" y="582"/>
                  </a:cubicBezTo>
                  <a:cubicBezTo>
                    <a:pt x="723" y="582"/>
                    <a:pt x="723" y="582"/>
                    <a:pt x="723" y="582"/>
                  </a:cubicBezTo>
                  <a:cubicBezTo>
                    <a:pt x="723" y="0"/>
                    <a:pt x="723" y="0"/>
                    <a:pt x="723" y="0"/>
                  </a:cubicBezTo>
                  <a:cubicBezTo>
                    <a:pt x="219" y="291"/>
                    <a:pt x="219" y="291"/>
                    <a:pt x="219" y="291"/>
                  </a:cubicBezTo>
                  <a:cubicBezTo>
                    <a:pt x="219" y="291"/>
                    <a:pt x="219" y="291"/>
                    <a:pt x="219" y="291"/>
                  </a:cubicBezTo>
                  <a:cubicBezTo>
                    <a:pt x="168" y="320"/>
                    <a:pt x="124" y="362"/>
                    <a:pt x="93" y="416"/>
                  </a:cubicBezTo>
                  <a:close/>
                </a:path>
              </a:pathLst>
            </a:custGeom>
            <a:solidFill>
              <a:schemeClr val="bg2">
                <a:lumMod val="75000"/>
              </a:schemeClr>
            </a:solid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11" name="Freeform 11"/>
            <p:cNvSpPr/>
            <p:nvPr/>
          </p:nvSpPr>
          <p:spPr bwMode="auto">
            <a:xfrm>
              <a:off x="8264525" y="-177800"/>
              <a:ext cx="2687638" cy="3605213"/>
            </a:xfrm>
            <a:custGeom>
              <a:avLst/>
              <a:gdLst>
                <a:gd name="T0" fmla="*/ 630 w 723"/>
                <a:gd name="T1" fmla="*/ 554 h 970"/>
                <a:gd name="T2" fmla="*/ 506 w 723"/>
                <a:gd name="T3" fmla="*/ 93 h 970"/>
                <a:gd name="T4" fmla="*/ 45 w 723"/>
                <a:gd name="T5" fmla="*/ 216 h 970"/>
                <a:gd name="T6" fmla="*/ 0 w 723"/>
                <a:gd name="T7" fmla="*/ 388 h 970"/>
                <a:gd name="T8" fmla="*/ 0 w 723"/>
                <a:gd name="T9" fmla="*/ 388 h 970"/>
                <a:gd name="T10" fmla="*/ 0 w 723"/>
                <a:gd name="T11" fmla="*/ 970 h 970"/>
                <a:gd name="T12" fmla="*/ 504 w 723"/>
                <a:gd name="T13" fmla="*/ 679 h 970"/>
                <a:gd name="T14" fmla="*/ 504 w 723"/>
                <a:gd name="T15" fmla="*/ 679 h 970"/>
                <a:gd name="T16" fmla="*/ 630 w 723"/>
                <a:gd name="T17" fmla="*/ 554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630" y="554"/>
                  </a:moveTo>
                  <a:cubicBezTo>
                    <a:pt x="723" y="393"/>
                    <a:pt x="668" y="186"/>
                    <a:pt x="506" y="93"/>
                  </a:cubicBezTo>
                  <a:cubicBezTo>
                    <a:pt x="345" y="0"/>
                    <a:pt x="138" y="55"/>
                    <a:pt x="45" y="216"/>
                  </a:cubicBezTo>
                  <a:cubicBezTo>
                    <a:pt x="14" y="270"/>
                    <a:pt x="0" y="329"/>
                    <a:pt x="0" y="388"/>
                  </a:cubicBezTo>
                  <a:cubicBezTo>
                    <a:pt x="0" y="388"/>
                    <a:pt x="0" y="388"/>
                    <a:pt x="0" y="388"/>
                  </a:cubicBezTo>
                  <a:cubicBezTo>
                    <a:pt x="0" y="970"/>
                    <a:pt x="0" y="970"/>
                    <a:pt x="0" y="970"/>
                  </a:cubicBezTo>
                  <a:cubicBezTo>
                    <a:pt x="504" y="679"/>
                    <a:pt x="504" y="679"/>
                    <a:pt x="504" y="679"/>
                  </a:cubicBezTo>
                  <a:cubicBezTo>
                    <a:pt x="504" y="679"/>
                    <a:pt x="504" y="679"/>
                    <a:pt x="504" y="679"/>
                  </a:cubicBezTo>
                  <a:cubicBezTo>
                    <a:pt x="555" y="650"/>
                    <a:pt x="599" y="608"/>
                    <a:pt x="630" y="554"/>
                  </a:cubicBez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12" name="Freeform 12"/>
            <p:cNvSpPr/>
            <p:nvPr/>
          </p:nvSpPr>
          <p:spPr bwMode="auto">
            <a:xfrm>
              <a:off x="8264525" y="2170113"/>
              <a:ext cx="3765550" cy="2509838"/>
            </a:xfrm>
            <a:custGeom>
              <a:avLst/>
              <a:gdLst>
                <a:gd name="T0" fmla="*/ 675 w 1013"/>
                <a:gd name="T1" fmla="*/ 675 h 675"/>
                <a:gd name="T2" fmla="*/ 1013 w 1013"/>
                <a:gd name="T3" fmla="*/ 338 h 675"/>
                <a:gd name="T4" fmla="*/ 675 w 1013"/>
                <a:gd name="T5" fmla="*/ 0 h 675"/>
                <a:gd name="T6" fmla="*/ 504 w 1013"/>
                <a:gd name="T7" fmla="*/ 47 h 675"/>
                <a:gd name="T8" fmla="*/ 504 w 1013"/>
                <a:gd name="T9" fmla="*/ 47 h 675"/>
                <a:gd name="T10" fmla="*/ 0 w 1013"/>
                <a:gd name="T11" fmla="*/ 338 h 675"/>
                <a:gd name="T12" fmla="*/ 504 w 1013"/>
                <a:gd name="T13" fmla="*/ 629 h 675"/>
                <a:gd name="T14" fmla="*/ 504 w 1013"/>
                <a:gd name="T15" fmla="*/ 629 h 675"/>
                <a:gd name="T16" fmla="*/ 675 w 1013"/>
                <a:gd name="T17" fmla="*/ 675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3" h="675">
                  <a:moveTo>
                    <a:pt x="675" y="675"/>
                  </a:moveTo>
                  <a:cubicBezTo>
                    <a:pt x="861" y="675"/>
                    <a:pt x="1013" y="524"/>
                    <a:pt x="1013" y="338"/>
                  </a:cubicBezTo>
                  <a:cubicBezTo>
                    <a:pt x="1013" y="151"/>
                    <a:pt x="861" y="0"/>
                    <a:pt x="675" y="0"/>
                  </a:cubicBezTo>
                  <a:cubicBezTo>
                    <a:pt x="613" y="0"/>
                    <a:pt x="554" y="17"/>
                    <a:pt x="504" y="47"/>
                  </a:cubicBezTo>
                  <a:cubicBezTo>
                    <a:pt x="504" y="47"/>
                    <a:pt x="504" y="47"/>
                    <a:pt x="504" y="47"/>
                  </a:cubicBezTo>
                  <a:cubicBezTo>
                    <a:pt x="0" y="338"/>
                    <a:pt x="0" y="338"/>
                    <a:pt x="0" y="338"/>
                  </a:cubicBezTo>
                  <a:cubicBezTo>
                    <a:pt x="504" y="629"/>
                    <a:pt x="504" y="629"/>
                    <a:pt x="504" y="629"/>
                  </a:cubicBezTo>
                  <a:cubicBezTo>
                    <a:pt x="504" y="629"/>
                    <a:pt x="504" y="629"/>
                    <a:pt x="504" y="629"/>
                  </a:cubicBezTo>
                  <a:cubicBezTo>
                    <a:pt x="554" y="658"/>
                    <a:pt x="613" y="675"/>
                    <a:pt x="675" y="675"/>
                  </a:cubicBezTo>
                  <a:close/>
                </a:path>
              </a:pathLst>
            </a:custGeom>
            <a:solidFill>
              <a:schemeClr val="bg2">
                <a:lumMod val="75000"/>
              </a:schemeClr>
            </a:solid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14" name="Freeform 13"/>
            <p:cNvSpPr/>
            <p:nvPr/>
          </p:nvSpPr>
          <p:spPr bwMode="auto">
            <a:xfrm>
              <a:off x="8264525" y="3427413"/>
              <a:ext cx="2687638" cy="3605213"/>
            </a:xfrm>
            <a:custGeom>
              <a:avLst/>
              <a:gdLst>
                <a:gd name="T0" fmla="*/ 45 w 723"/>
                <a:gd name="T1" fmla="*/ 753 h 970"/>
                <a:gd name="T2" fmla="*/ 506 w 723"/>
                <a:gd name="T3" fmla="*/ 877 h 970"/>
                <a:gd name="T4" fmla="*/ 630 w 723"/>
                <a:gd name="T5" fmla="*/ 416 h 970"/>
                <a:gd name="T6" fmla="*/ 504 w 723"/>
                <a:gd name="T7" fmla="*/ 291 h 970"/>
                <a:gd name="T8" fmla="*/ 504 w 723"/>
                <a:gd name="T9" fmla="*/ 291 h 970"/>
                <a:gd name="T10" fmla="*/ 0 w 723"/>
                <a:gd name="T11" fmla="*/ 0 h 970"/>
                <a:gd name="T12" fmla="*/ 0 w 723"/>
                <a:gd name="T13" fmla="*/ 582 h 970"/>
                <a:gd name="T14" fmla="*/ 0 w 723"/>
                <a:gd name="T15" fmla="*/ 582 h 970"/>
                <a:gd name="T16" fmla="*/ 45 w 723"/>
                <a:gd name="T17" fmla="*/ 753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45" y="753"/>
                  </a:moveTo>
                  <a:cubicBezTo>
                    <a:pt x="138" y="915"/>
                    <a:pt x="345" y="970"/>
                    <a:pt x="506" y="877"/>
                  </a:cubicBezTo>
                  <a:cubicBezTo>
                    <a:pt x="668" y="784"/>
                    <a:pt x="723" y="577"/>
                    <a:pt x="630" y="416"/>
                  </a:cubicBezTo>
                  <a:cubicBezTo>
                    <a:pt x="599" y="362"/>
                    <a:pt x="555" y="320"/>
                    <a:pt x="504" y="291"/>
                  </a:cubicBezTo>
                  <a:cubicBezTo>
                    <a:pt x="504" y="291"/>
                    <a:pt x="504" y="291"/>
                    <a:pt x="504" y="291"/>
                  </a:cubicBezTo>
                  <a:cubicBezTo>
                    <a:pt x="0" y="0"/>
                    <a:pt x="0" y="0"/>
                    <a:pt x="0" y="0"/>
                  </a:cubicBezTo>
                  <a:cubicBezTo>
                    <a:pt x="0" y="582"/>
                    <a:pt x="0" y="582"/>
                    <a:pt x="0" y="582"/>
                  </a:cubicBezTo>
                  <a:cubicBezTo>
                    <a:pt x="0" y="582"/>
                    <a:pt x="0" y="582"/>
                    <a:pt x="0" y="582"/>
                  </a:cubicBezTo>
                  <a:cubicBezTo>
                    <a:pt x="0" y="640"/>
                    <a:pt x="14" y="699"/>
                    <a:pt x="45" y="753"/>
                  </a:cubicBez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15" name="Freeform 14"/>
            <p:cNvSpPr/>
            <p:nvPr/>
          </p:nvSpPr>
          <p:spPr bwMode="auto">
            <a:xfrm>
              <a:off x="4498975" y="2170113"/>
              <a:ext cx="3765550" cy="2509838"/>
            </a:xfrm>
            <a:custGeom>
              <a:avLst/>
              <a:gdLst>
                <a:gd name="T0" fmla="*/ 338 w 1013"/>
                <a:gd name="T1" fmla="*/ 0 h 675"/>
                <a:gd name="T2" fmla="*/ 0 w 1013"/>
                <a:gd name="T3" fmla="*/ 338 h 675"/>
                <a:gd name="T4" fmla="*/ 338 w 1013"/>
                <a:gd name="T5" fmla="*/ 675 h 675"/>
                <a:gd name="T6" fmla="*/ 509 w 1013"/>
                <a:gd name="T7" fmla="*/ 629 h 675"/>
                <a:gd name="T8" fmla="*/ 509 w 1013"/>
                <a:gd name="T9" fmla="*/ 629 h 675"/>
                <a:gd name="T10" fmla="*/ 1013 w 1013"/>
                <a:gd name="T11" fmla="*/ 338 h 675"/>
                <a:gd name="T12" fmla="*/ 509 w 1013"/>
                <a:gd name="T13" fmla="*/ 47 h 675"/>
                <a:gd name="T14" fmla="*/ 509 w 1013"/>
                <a:gd name="T15" fmla="*/ 47 h 675"/>
                <a:gd name="T16" fmla="*/ 338 w 1013"/>
                <a:gd name="T17" fmla="*/ 0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3" h="675">
                  <a:moveTo>
                    <a:pt x="338" y="0"/>
                  </a:moveTo>
                  <a:cubicBezTo>
                    <a:pt x="152" y="0"/>
                    <a:pt x="0" y="151"/>
                    <a:pt x="0" y="338"/>
                  </a:cubicBezTo>
                  <a:cubicBezTo>
                    <a:pt x="0" y="524"/>
                    <a:pt x="152" y="675"/>
                    <a:pt x="338" y="675"/>
                  </a:cubicBezTo>
                  <a:cubicBezTo>
                    <a:pt x="400" y="675"/>
                    <a:pt x="459" y="658"/>
                    <a:pt x="509" y="629"/>
                  </a:cubicBezTo>
                  <a:cubicBezTo>
                    <a:pt x="509" y="629"/>
                    <a:pt x="509" y="629"/>
                    <a:pt x="509" y="629"/>
                  </a:cubicBezTo>
                  <a:cubicBezTo>
                    <a:pt x="1013" y="338"/>
                    <a:pt x="1013" y="338"/>
                    <a:pt x="1013" y="338"/>
                  </a:cubicBezTo>
                  <a:cubicBezTo>
                    <a:pt x="509" y="47"/>
                    <a:pt x="509" y="47"/>
                    <a:pt x="509" y="47"/>
                  </a:cubicBezTo>
                  <a:cubicBezTo>
                    <a:pt x="509" y="47"/>
                    <a:pt x="509" y="47"/>
                    <a:pt x="509" y="47"/>
                  </a:cubicBezTo>
                  <a:cubicBezTo>
                    <a:pt x="459" y="17"/>
                    <a:pt x="400" y="0"/>
                    <a:pt x="338" y="0"/>
                  </a:cubicBez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16" name="Freeform 15"/>
            <p:cNvSpPr/>
            <p:nvPr/>
          </p:nvSpPr>
          <p:spPr bwMode="auto">
            <a:xfrm>
              <a:off x="5576888" y="-177800"/>
              <a:ext cx="2687638" cy="3605213"/>
            </a:xfrm>
            <a:custGeom>
              <a:avLst/>
              <a:gdLst>
                <a:gd name="T0" fmla="*/ 678 w 723"/>
                <a:gd name="T1" fmla="*/ 216 h 970"/>
                <a:gd name="T2" fmla="*/ 217 w 723"/>
                <a:gd name="T3" fmla="*/ 93 h 970"/>
                <a:gd name="T4" fmla="*/ 93 w 723"/>
                <a:gd name="T5" fmla="*/ 554 h 970"/>
                <a:gd name="T6" fmla="*/ 219 w 723"/>
                <a:gd name="T7" fmla="*/ 679 h 970"/>
                <a:gd name="T8" fmla="*/ 219 w 723"/>
                <a:gd name="T9" fmla="*/ 679 h 970"/>
                <a:gd name="T10" fmla="*/ 723 w 723"/>
                <a:gd name="T11" fmla="*/ 970 h 970"/>
                <a:gd name="T12" fmla="*/ 723 w 723"/>
                <a:gd name="T13" fmla="*/ 388 h 970"/>
                <a:gd name="T14" fmla="*/ 723 w 723"/>
                <a:gd name="T15" fmla="*/ 388 h 970"/>
                <a:gd name="T16" fmla="*/ 678 w 723"/>
                <a:gd name="T17" fmla="*/ 216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3" h="970">
                  <a:moveTo>
                    <a:pt x="678" y="216"/>
                  </a:moveTo>
                  <a:cubicBezTo>
                    <a:pt x="585" y="55"/>
                    <a:pt x="378" y="0"/>
                    <a:pt x="217" y="93"/>
                  </a:cubicBezTo>
                  <a:cubicBezTo>
                    <a:pt x="55" y="186"/>
                    <a:pt x="0" y="393"/>
                    <a:pt x="93" y="554"/>
                  </a:cubicBezTo>
                  <a:cubicBezTo>
                    <a:pt x="124" y="608"/>
                    <a:pt x="168" y="650"/>
                    <a:pt x="219" y="679"/>
                  </a:cubicBezTo>
                  <a:cubicBezTo>
                    <a:pt x="219" y="679"/>
                    <a:pt x="219" y="679"/>
                    <a:pt x="219" y="679"/>
                  </a:cubicBezTo>
                  <a:cubicBezTo>
                    <a:pt x="723" y="970"/>
                    <a:pt x="723" y="970"/>
                    <a:pt x="723" y="970"/>
                  </a:cubicBezTo>
                  <a:cubicBezTo>
                    <a:pt x="723" y="388"/>
                    <a:pt x="723" y="388"/>
                    <a:pt x="723" y="388"/>
                  </a:cubicBezTo>
                  <a:cubicBezTo>
                    <a:pt x="723" y="388"/>
                    <a:pt x="723" y="388"/>
                    <a:pt x="723" y="388"/>
                  </a:cubicBezTo>
                  <a:cubicBezTo>
                    <a:pt x="723" y="329"/>
                    <a:pt x="709" y="270"/>
                    <a:pt x="678" y="216"/>
                  </a:cubicBezTo>
                  <a:close/>
                </a:path>
              </a:pathLst>
            </a:custGeom>
            <a:solidFill>
              <a:schemeClr val="bg2">
                <a:lumMod val="75000"/>
              </a:schemeClr>
            </a:solid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grpSp>
      <p:sp>
        <p:nvSpPr>
          <p:cNvPr id="6147" name="文本框 47"/>
          <p:cNvSpPr txBox="1"/>
          <p:nvPr>
            <p:custDataLst>
              <p:tags r:id="rId1"/>
            </p:custDataLst>
          </p:nvPr>
        </p:nvSpPr>
        <p:spPr>
          <a:xfrm>
            <a:off x="8758238" y="3987800"/>
            <a:ext cx="522287" cy="460375"/>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sz="2400" dirty="0">
                <a:solidFill>
                  <a:schemeClr val="bg1"/>
                </a:solidFill>
                <a:latin typeface="Arial" panose="020B0604020202090204" pitchFamily="34" charset="0"/>
                <a:ea typeface="Microsoft YaHei UI" pitchFamily="34" charset="-122"/>
              </a:rPr>
              <a:t>04</a:t>
            </a:r>
            <a:endParaRPr lang="zh-CN" altLang="en-US" sz="2400" dirty="0">
              <a:solidFill>
                <a:schemeClr val="bg1"/>
              </a:solidFill>
              <a:latin typeface="Arial" panose="020B0604020202090204" pitchFamily="34" charset="0"/>
              <a:ea typeface="Microsoft YaHei UI" pitchFamily="34" charset="-122"/>
            </a:endParaRPr>
          </a:p>
        </p:txBody>
      </p:sp>
      <p:sp>
        <p:nvSpPr>
          <p:cNvPr id="6148" name="文本框 48"/>
          <p:cNvSpPr txBox="1"/>
          <p:nvPr>
            <p:custDataLst>
              <p:tags r:id="rId2"/>
            </p:custDataLst>
          </p:nvPr>
        </p:nvSpPr>
        <p:spPr>
          <a:xfrm>
            <a:off x="8758238" y="2393950"/>
            <a:ext cx="522287" cy="460375"/>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sz="2400" dirty="0">
                <a:solidFill>
                  <a:schemeClr val="bg1"/>
                </a:solidFill>
                <a:latin typeface="Arial" panose="020B0604020202090204" pitchFamily="34" charset="0"/>
                <a:ea typeface="Microsoft YaHei UI" pitchFamily="34" charset="-122"/>
              </a:rPr>
              <a:t>02</a:t>
            </a:r>
            <a:endParaRPr lang="en-US" altLang="zh-CN" sz="2400" dirty="0">
              <a:solidFill>
                <a:schemeClr val="bg1"/>
              </a:solidFill>
              <a:latin typeface="Arial" panose="020B0604020202090204" pitchFamily="34" charset="0"/>
              <a:ea typeface="Microsoft YaHei UI" pitchFamily="34" charset="-122"/>
            </a:endParaRPr>
          </a:p>
        </p:txBody>
      </p:sp>
      <p:sp>
        <p:nvSpPr>
          <p:cNvPr id="6149" name="文本框 49"/>
          <p:cNvSpPr txBox="1"/>
          <p:nvPr>
            <p:custDataLst>
              <p:tags r:id="rId3"/>
            </p:custDataLst>
          </p:nvPr>
        </p:nvSpPr>
        <p:spPr>
          <a:xfrm>
            <a:off x="7891463" y="3987800"/>
            <a:ext cx="522287" cy="460375"/>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sz="2400" dirty="0">
                <a:solidFill>
                  <a:schemeClr val="bg1"/>
                </a:solidFill>
                <a:latin typeface="Arial" panose="020B0604020202090204" pitchFamily="34" charset="0"/>
                <a:ea typeface="Microsoft YaHei UI" pitchFamily="34" charset="-122"/>
              </a:rPr>
              <a:t>05</a:t>
            </a:r>
            <a:endParaRPr lang="zh-CN" altLang="en-US" sz="2400" dirty="0">
              <a:solidFill>
                <a:schemeClr val="bg1"/>
              </a:solidFill>
              <a:latin typeface="Arial" panose="020B0604020202090204" pitchFamily="34" charset="0"/>
              <a:ea typeface="Microsoft YaHei UI" pitchFamily="34" charset="-122"/>
            </a:endParaRPr>
          </a:p>
        </p:txBody>
      </p:sp>
      <p:sp>
        <p:nvSpPr>
          <p:cNvPr id="6150" name="文本框 59"/>
          <p:cNvSpPr txBox="1"/>
          <p:nvPr>
            <p:custDataLst>
              <p:tags r:id="rId4"/>
            </p:custDataLst>
          </p:nvPr>
        </p:nvSpPr>
        <p:spPr>
          <a:xfrm>
            <a:off x="7891463" y="2393950"/>
            <a:ext cx="522287" cy="460375"/>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sz="2400" dirty="0">
                <a:solidFill>
                  <a:schemeClr val="bg1"/>
                </a:solidFill>
                <a:latin typeface="Arial" panose="020B0604020202090204" pitchFamily="34" charset="0"/>
                <a:ea typeface="Microsoft YaHei UI" pitchFamily="34" charset="-122"/>
              </a:rPr>
              <a:t>01</a:t>
            </a:r>
            <a:endParaRPr lang="en-US" altLang="zh-CN" sz="2400" dirty="0">
              <a:solidFill>
                <a:schemeClr val="bg1"/>
              </a:solidFill>
              <a:latin typeface="Arial" panose="020B0604020202090204" pitchFamily="34" charset="0"/>
              <a:ea typeface="Microsoft YaHei UI" pitchFamily="34" charset="-122"/>
            </a:endParaRPr>
          </a:p>
        </p:txBody>
      </p:sp>
      <p:sp>
        <p:nvSpPr>
          <p:cNvPr id="6151" name="文本框 61"/>
          <p:cNvSpPr txBox="1"/>
          <p:nvPr>
            <p:custDataLst>
              <p:tags r:id="rId5"/>
            </p:custDataLst>
          </p:nvPr>
        </p:nvSpPr>
        <p:spPr>
          <a:xfrm>
            <a:off x="7424738" y="3198813"/>
            <a:ext cx="522287" cy="460375"/>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sz="2400" dirty="0">
                <a:solidFill>
                  <a:schemeClr val="bg1"/>
                </a:solidFill>
                <a:latin typeface="Arial" panose="020B0604020202090204" pitchFamily="34" charset="0"/>
                <a:ea typeface="Microsoft YaHei UI" pitchFamily="34" charset="-122"/>
              </a:rPr>
              <a:t>06</a:t>
            </a:r>
            <a:endParaRPr lang="zh-CN" altLang="en-US" sz="2400" dirty="0">
              <a:solidFill>
                <a:schemeClr val="bg1"/>
              </a:solidFill>
              <a:latin typeface="Arial" panose="020B0604020202090204" pitchFamily="34" charset="0"/>
              <a:ea typeface="Microsoft YaHei UI" pitchFamily="34" charset="-122"/>
            </a:endParaRPr>
          </a:p>
        </p:txBody>
      </p:sp>
      <p:sp>
        <p:nvSpPr>
          <p:cNvPr id="6152" name="文本框 62"/>
          <p:cNvSpPr txBox="1"/>
          <p:nvPr>
            <p:custDataLst>
              <p:tags r:id="rId6"/>
            </p:custDataLst>
          </p:nvPr>
        </p:nvSpPr>
        <p:spPr>
          <a:xfrm>
            <a:off x="9231313" y="3198813"/>
            <a:ext cx="522287" cy="460375"/>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sz="2400" dirty="0">
                <a:solidFill>
                  <a:schemeClr val="bg1"/>
                </a:solidFill>
                <a:latin typeface="Arial" panose="020B0604020202090204" pitchFamily="34" charset="0"/>
                <a:ea typeface="Microsoft YaHei UI" pitchFamily="34" charset="-122"/>
              </a:rPr>
              <a:t>03</a:t>
            </a:r>
            <a:endParaRPr lang="zh-CN" altLang="en-US" sz="2400" dirty="0">
              <a:solidFill>
                <a:schemeClr val="bg1"/>
              </a:solidFill>
              <a:latin typeface="Arial" panose="020B0604020202090204" pitchFamily="34" charset="0"/>
              <a:ea typeface="Microsoft YaHei UI" pitchFamily="34" charset="-122"/>
            </a:endParaRPr>
          </a:p>
        </p:txBody>
      </p:sp>
      <p:sp>
        <p:nvSpPr>
          <p:cNvPr id="6153" name="Freeform 910"/>
          <p:cNvSpPr/>
          <p:nvPr>
            <p:custDataLst>
              <p:tags r:id="rId7"/>
            </p:custDataLst>
          </p:nvPr>
        </p:nvSpPr>
        <p:spPr>
          <a:xfrm>
            <a:off x="7410450" y="1044575"/>
            <a:ext cx="452438" cy="455613"/>
          </a:xfrm>
          <a:custGeom>
            <a:avLst/>
            <a:gdLst/>
            <a:ahLst/>
            <a:cxnLst>
              <a:cxn ang="0">
                <a:pos x="226311" y="0"/>
              </a:cxn>
              <a:cxn ang="0">
                <a:pos x="0" y="196886"/>
              </a:cxn>
              <a:cxn ang="0">
                <a:pos x="54961" y="167837"/>
              </a:cxn>
              <a:cxn ang="0">
                <a:pos x="113155" y="200114"/>
              </a:cxn>
              <a:cxn ang="0">
                <a:pos x="169733" y="167837"/>
              </a:cxn>
              <a:cxn ang="0">
                <a:pos x="218228" y="188817"/>
              </a:cxn>
              <a:cxn ang="0">
                <a:pos x="218228" y="313082"/>
              </a:cxn>
              <a:cxn ang="0">
                <a:pos x="208529" y="313082"/>
              </a:cxn>
              <a:cxn ang="0">
                <a:pos x="208529" y="358269"/>
              </a:cxn>
              <a:cxn ang="0">
                <a:pos x="208529" y="403456"/>
              </a:cxn>
              <a:cxn ang="0">
                <a:pos x="205296" y="417981"/>
              </a:cxn>
              <a:cxn ang="0">
                <a:pos x="189131" y="426050"/>
              </a:cxn>
              <a:cxn ang="0">
                <a:pos x="182665" y="426050"/>
              </a:cxn>
              <a:cxn ang="0">
                <a:pos x="172966" y="421208"/>
              </a:cxn>
              <a:cxn ang="0">
                <a:pos x="169733" y="414753"/>
              </a:cxn>
              <a:cxn ang="0">
                <a:pos x="168117" y="405070"/>
              </a:cxn>
              <a:cxn ang="0">
                <a:pos x="163267" y="393773"/>
              </a:cxn>
              <a:cxn ang="0">
                <a:pos x="150335" y="387318"/>
              </a:cxn>
              <a:cxn ang="0">
                <a:pos x="139019" y="392159"/>
              </a:cxn>
              <a:cxn ang="0">
                <a:pos x="134170" y="405070"/>
              </a:cxn>
              <a:cxn ang="0">
                <a:pos x="137403" y="426050"/>
              </a:cxn>
              <a:cxn ang="0">
                <a:pos x="147102" y="442188"/>
              </a:cxn>
              <a:cxn ang="0">
                <a:pos x="172966" y="455099"/>
              </a:cxn>
              <a:cxn ang="0">
                <a:pos x="189131" y="456713"/>
              </a:cxn>
              <a:cxn ang="0">
                <a:pos x="189131" y="456713"/>
              </a:cxn>
              <a:cxn ang="0">
                <a:pos x="189131" y="456713"/>
              </a:cxn>
              <a:cxn ang="0">
                <a:pos x="189131" y="456713"/>
              </a:cxn>
              <a:cxn ang="0">
                <a:pos x="189131" y="456713"/>
              </a:cxn>
              <a:cxn ang="0">
                <a:pos x="189131" y="456713"/>
              </a:cxn>
              <a:cxn ang="0">
                <a:pos x="189131" y="456713"/>
              </a:cxn>
              <a:cxn ang="0">
                <a:pos x="189131" y="456713"/>
              </a:cxn>
              <a:cxn ang="0">
                <a:pos x="231161" y="438960"/>
              </a:cxn>
              <a:cxn ang="0">
                <a:pos x="244093" y="403456"/>
              </a:cxn>
              <a:cxn ang="0">
                <a:pos x="244093" y="403456"/>
              </a:cxn>
              <a:cxn ang="0">
                <a:pos x="244093" y="403456"/>
              </a:cxn>
              <a:cxn ang="0">
                <a:pos x="244093" y="358269"/>
              </a:cxn>
              <a:cxn ang="0">
                <a:pos x="244093" y="313082"/>
              </a:cxn>
              <a:cxn ang="0">
                <a:pos x="234394" y="313082"/>
              </a:cxn>
              <a:cxn ang="0">
                <a:pos x="234394" y="188817"/>
              </a:cxn>
              <a:cxn ang="0">
                <a:pos x="282889" y="169451"/>
              </a:cxn>
              <a:cxn ang="0">
                <a:pos x="339467" y="200114"/>
              </a:cxn>
              <a:cxn ang="0">
                <a:pos x="397661" y="169451"/>
              </a:cxn>
              <a:cxn ang="0">
                <a:pos x="452623" y="198500"/>
              </a:cxn>
              <a:cxn ang="0">
                <a:pos x="226311" y="0"/>
              </a:cxn>
            </a:cxnLst>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rgbClr val="B3B3B3"/>
          </a:solidFill>
          <a:ln w="9525" cap="flat" cmpd="sng">
            <a:solidFill>
              <a:schemeClr val="bg1"/>
            </a:solidFill>
            <a:prstDash val="solid"/>
            <a:round/>
            <a:headEnd type="none" w="med" len="med"/>
            <a:tailEnd type="none" w="med" len="med"/>
          </a:ln>
        </p:spPr>
        <p:txBody>
          <a:bodyPr/>
          <a:p>
            <a:endParaRPr lang="zh-CN" altLang="en-US"/>
          </a:p>
        </p:txBody>
      </p:sp>
      <p:sp>
        <p:nvSpPr>
          <p:cNvPr id="6154" name="Freeform 307"/>
          <p:cNvSpPr>
            <a:spLocks noChangeAspect="1" noEditPoints="1"/>
          </p:cNvSpPr>
          <p:nvPr>
            <p:custDataLst>
              <p:tags r:id="rId8"/>
            </p:custDataLst>
          </p:nvPr>
        </p:nvSpPr>
        <p:spPr>
          <a:xfrm>
            <a:off x="5975350" y="3192463"/>
            <a:ext cx="344488" cy="503237"/>
          </a:xfrm>
          <a:custGeom>
            <a:avLst/>
            <a:gdLst/>
            <a:ahLst/>
            <a:cxnLst>
              <a:cxn ang="0">
                <a:pos x="214377" y="5694"/>
              </a:cxn>
              <a:cxn ang="0">
                <a:pos x="335053" y="129559"/>
              </a:cxn>
              <a:cxn ang="0">
                <a:pos x="300980" y="287593"/>
              </a:cxn>
              <a:cxn ang="0">
                <a:pos x="285363" y="345966"/>
              </a:cxn>
              <a:cxn ang="0">
                <a:pos x="282524" y="392949"/>
              </a:cxn>
              <a:cxn ang="0">
                <a:pos x="259808" y="458440"/>
              </a:cxn>
              <a:cxn ang="0">
                <a:pos x="203019" y="504000"/>
              </a:cxn>
              <a:cxn ang="0">
                <a:pos x="89442" y="466983"/>
              </a:cxn>
              <a:cxn ang="0">
                <a:pos x="61047" y="400067"/>
              </a:cxn>
              <a:cxn ang="0">
                <a:pos x="61047" y="360203"/>
              </a:cxn>
              <a:cxn ang="0">
                <a:pos x="55369" y="328881"/>
              </a:cxn>
              <a:cxn ang="0">
                <a:pos x="14197" y="232067"/>
              </a:cxn>
              <a:cxn ang="0">
                <a:pos x="105059" y="14237"/>
              </a:cxn>
              <a:cxn ang="0">
                <a:pos x="161848" y="0"/>
              </a:cxn>
              <a:cxn ang="0">
                <a:pos x="171786" y="348813"/>
              </a:cxn>
              <a:cxn ang="0">
                <a:pos x="255549" y="331728"/>
              </a:cxn>
              <a:cxn ang="0">
                <a:pos x="291042" y="239186"/>
              </a:cxn>
              <a:cxn ang="0">
                <a:pos x="258389" y="62644"/>
              </a:cxn>
              <a:cxn ang="0">
                <a:pos x="36912" y="196474"/>
              </a:cxn>
              <a:cxn ang="0">
                <a:pos x="88022" y="334576"/>
              </a:cxn>
              <a:cxn ang="0">
                <a:pos x="171786" y="348813"/>
              </a:cxn>
              <a:cxn ang="0">
                <a:pos x="105059" y="361627"/>
              </a:cxn>
              <a:cxn ang="0">
                <a:pos x="105059" y="390101"/>
              </a:cxn>
              <a:cxn ang="0">
                <a:pos x="239932" y="390101"/>
              </a:cxn>
              <a:cxn ang="0">
                <a:pos x="239932" y="361627"/>
              </a:cxn>
              <a:cxn ang="0">
                <a:pos x="171786" y="402915"/>
              </a:cxn>
              <a:cxn ang="0">
                <a:pos x="90862" y="411457"/>
              </a:cxn>
              <a:cxn ang="0">
                <a:pos x="198760" y="431389"/>
              </a:cxn>
              <a:cxn ang="0">
                <a:pos x="252710" y="422847"/>
              </a:cxn>
              <a:cxn ang="0">
                <a:pos x="171786" y="402915"/>
              </a:cxn>
              <a:cxn ang="0">
                <a:pos x="141972" y="472677"/>
              </a:cxn>
              <a:cxn ang="0">
                <a:pos x="225735" y="445627"/>
              </a:cxn>
            </a:cxnLst>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rgbClr val="B3B3B3"/>
          </a:solidFill>
          <a:ln w="9525" cap="flat" cmpd="sng">
            <a:solidFill>
              <a:schemeClr val="bg1"/>
            </a:solidFill>
            <a:prstDash val="solid"/>
            <a:round/>
            <a:headEnd type="none" w="med" len="med"/>
            <a:tailEnd type="none" w="med" len="med"/>
          </a:ln>
        </p:spPr>
        <p:txBody>
          <a:bodyPr/>
          <a:p>
            <a:endParaRPr lang="zh-CN" altLang="en-US"/>
          </a:p>
        </p:txBody>
      </p:sp>
      <p:sp>
        <p:nvSpPr>
          <p:cNvPr id="6155" name="Freeform 266"/>
          <p:cNvSpPr>
            <a:spLocks noChangeAspect="1" noEditPoints="1"/>
          </p:cNvSpPr>
          <p:nvPr>
            <p:custDataLst>
              <p:tags r:id="rId9"/>
            </p:custDataLst>
          </p:nvPr>
        </p:nvSpPr>
        <p:spPr>
          <a:xfrm>
            <a:off x="7272338" y="5295900"/>
            <a:ext cx="431800" cy="473075"/>
          </a:xfrm>
          <a:custGeom>
            <a:avLst/>
            <a:gdLst/>
            <a:ahLst/>
            <a:cxnLst>
              <a:cxn ang="0">
                <a:pos x="146360" y="52064"/>
              </a:cxn>
              <a:cxn ang="0">
                <a:pos x="84983" y="26032"/>
              </a:cxn>
              <a:cxn ang="0">
                <a:pos x="0" y="113594"/>
              </a:cxn>
              <a:cxn ang="0">
                <a:pos x="21245" y="172758"/>
              </a:cxn>
              <a:cxn ang="0">
                <a:pos x="146360" y="52064"/>
              </a:cxn>
              <a:cxn ang="0">
                <a:pos x="347016" y="26032"/>
              </a:cxn>
              <a:cxn ang="0">
                <a:pos x="280918" y="54430"/>
              </a:cxn>
              <a:cxn ang="0">
                <a:pos x="401311" y="179858"/>
              </a:cxn>
              <a:cxn ang="0">
                <a:pos x="432000" y="113594"/>
              </a:cxn>
              <a:cxn ang="0">
                <a:pos x="347016" y="26032"/>
              </a:cxn>
              <a:cxn ang="0">
                <a:pos x="398950" y="243755"/>
              </a:cxn>
              <a:cxn ang="0">
                <a:pos x="226622" y="54430"/>
              </a:cxn>
              <a:cxn ang="0">
                <a:pos x="226622" y="14199"/>
              </a:cxn>
              <a:cxn ang="0">
                <a:pos x="231344" y="14199"/>
              </a:cxn>
              <a:cxn ang="0">
                <a:pos x="240786" y="7099"/>
              </a:cxn>
              <a:cxn ang="0">
                <a:pos x="231344" y="0"/>
              </a:cxn>
              <a:cxn ang="0">
                <a:pos x="191213" y="0"/>
              </a:cxn>
              <a:cxn ang="0">
                <a:pos x="184131" y="7099"/>
              </a:cxn>
              <a:cxn ang="0">
                <a:pos x="191213" y="14199"/>
              </a:cxn>
              <a:cxn ang="0">
                <a:pos x="198295" y="14199"/>
              </a:cxn>
              <a:cxn ang="0">
                <a:pos x="198295" y="54430"/>
              </a:cxn>
              <a:cxn ang="0">
                <a:pos x="21245" y="243755"/>
              </a:cxn>
              <a:cxn ang="0">
                <a:pos x="89704" y="388115"/>
              </a:cxn>
              <a:cxn ang="0">
                <a:pos x="68459" y="449645"/>
              </a:cxn>
              <a:cxn ang="0">
                <a:pos x="77901" y="468577"/>
              </a:cxn>
              <a:cxn ang="0">
                <a:pos x="82622" y="470944"/>
              </a:cxn>
              <a:cxn ang="0">
                <a:pos x="101508" y="463844"/>
              </a:cxn>
              <a:cxn ang="0">
                <a:pos x="125114" y="411780"/>
              </a:cxn>
              <a:cxn ang="0">
                <a:pos x="210098" y="433079"/>
              </a:cxn>
              <a:cxn ang="0">
                <a:pos x="295081" y="411780"/>
              </a:cxn>
              <a:cxn ang="0">
                <a:pos x="321049" y="463844"/>
              </a:cxn>
              <a:cxn ang="0">
                <a:pos x="339934" y="470944"/>
              </a:cxn>
              <a:cxn ang="0">
                <a:pos x="344655" y="468577"/>
              </a:cxn>
              <a:cxn ang="0">
                <a:pos x="351737" y="449645"/>
              </a:cxn>
              <a:cxn ang="0">
                <a:pos x="332852" y="388115"/>
              </a:cxn>
              <a:cxn ang="0">
                <a:pos x="398950" y="243755"/>
              </a:cxn>
              <a:cxn ang="0">
                <a:pos x="210098" y="395214"/>
              </a:cxn>
              <a:cxn ang="0">
                <a:pos x="59016" y="243755"/>
              </a:cxn>
              <a:cxn ang="0">
                <a:pos x="210098" y="92295"/>
              </a:cxn>
              <a:cxn ang="0">
                <a:pos x="361180" y="243755"/>
              </a:cxn>
              <a:cxn ang="0">
                <a:pos x="210098" y="395214"/>
              </a:cxn>
              <a:cxn ang="0">
                <a:pos x="228983" y="262687"/>
              </a:cxn>
              <a:cxn ang="0">
                <a:pos x="236065" y="243755"/>
              </a:cxn>
              <a:cxn ang="0">
                <a:pos x="214819" y="217723"/>
              </a:cxn>
              <a:cxn ang="0">
                <a:pos x="214819" y="130160"/>
              </a:cxn>
              <a:cxn ang="0">
                <a:pos x="210098" y="125427"/>
              </a:cxn>
              <a:cxn ang="0">
                <a:pos x="205377" y="130160"/>
              </a:cxn>
              <a:cxn ang="0">
                <a:pos x="205377" y="217723"/>
              </a:cxn>
              <a:cxn ang="0">
                <a:pos x="184131" y="243755"/>
              </a:cxn>
              <a:cxn ang="0">
                <a:pos x="210098" y="269787"/>
              </a:cxn>
              <a:cxn ang="0">
                <a:pos x="219540" y="267420"/>
              </a:cxn>
              <a:cxn ang="0">
                <a:pos x="245508" y="310018"/>
              </a:cxn>
              <a:cxn ang="0">
                <a:pos x="252590" y="312385"/>
              </a:cxn>
              <a:cxn ang="0">
                <a:pos x="254950" y="305285"/>
              </a:cxn>
              <a:cxn ang="0">
                <a:pos x="228983" y="262687"/>
              </a:cxn>
            </a:cxnLst>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B3B3B3"/>
          </a:solidFill>
          <a:ln w="9525" cap="flat" cmpd="sng">
            <a:solidFill>
              <a:schemeClr val="bg1"/>
            </a:solidFill>
            <a:prstDash val="solid"/>
            <a:round/>
            <a:headEnd type="none" w="med" len="med"/>
            <a:tailEnd type="none" w="med" len="med"/>
          </a:ln>
        </p:spPr>
        <p:txBody>
          <a:bodyPr/>
          <a:p>
            <a:endParaRPr lang="zh-CN" altLang="en-US"/>
          </a:p>
        </p:txBody>
      </p:sp>
      <p:grpSp>
        <p:nvGrpSpPr>
          <p:cNvPr id="67" name="组合 66"/>
          <p:cNvGrpSpPr>
            <a:grpSpLocks noChangeAspect="1"/>
          </p:cNvGrpSpPr>
          <p:nvPr/>
        </p:nvGrpSpPr>
        <p:grpSpPr>
          <a:xfrm>
            <a:off x="9337141" y="5331934"/>
            <a:ext cx="468000" cy="400693"/>
            <a:chOff x="2162176" y="-104775"/>
            <a:chExt cx="1655763" cy="1417638"/>
          </a:xfrm>
          <a:solidFill>
            <a:schemeClr val="bg2">
              <a:lumMod val="60000"/>
              <a:lumOff val="40000"/>
            </a:schemeClr>
          </a:solidFill>
        </p:grpSpPr>
        <p:sp>
          <p:nvSpPr>
            <p:cNvPr id="68"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solidFill>
                  <a:schemeClr val="bg1"/>
                </a:solidFill>
              </a:endParaRPr>
            </a:p>
          </p:txBody>
        </p:sp>
        <p:sp>
          <p:nvSpPr>
            <p:cNvPr id="71"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solidFill>
                  <a:schemeClr val="bg1"/>
                </a:solidFill>
              </a:endParaRPr>
            </a:p>
          </p:txBody>
        </p:sp>
      </p:grpSp>
      <p:grpSp>
        <p:nvGrpSpPr>
          <p:cNvPr id="72" name="组合 71"/>
          <p:cNvGrpSpPr>
            <a:grpSpLocks noChangeAspect="1"/>
          </p:cNvGrpSpPr>
          <p:nvPr/>
        </p:nvGrpSpPr>
        <p:grpSpPr>
          <a:xfrm>
            <a:off x="10806296" y="3168775"/>
            <a:ext cx="504000" cy="383020"/>
            <a:chOff x="10004425" y="1971676"/>
            <a:chExt cx="1593850" cy="1211262"/>
          </a:xfrm>
          <a:solidFill>
            <a:schemeClr val="bg2">
              <a:lumMod val="60000"/>
              <a:lumOff val="40000"/>
            </a:schemeClr>
          </a:solidFill>
        </p:grpSpPr>
        <p:sp>
          <p:nvSpPr>
            <p:cNvPr id="73" name="Freeform 267"/>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74" name="Rectangle 268"/>
            <p:cNvSpPr>
              <a:spLocks noChangeArrowheads="1"/>
            </p:cNvSpPr>
            <p:nvPr/>
          </p:nvSpPr>
          <p:spPr bwMode="auto">
            <a:xfrm>
              <a:off x="11474450" y="2297113"/>
              <a:ext cx="46038" cy="503238"/>
            </a:xfrm>
            <a:prstGeom prst="rect">
              <a:avLst/>
            </a:prstGeom>
            <a:grpFill/>
            <a:ln>
              <a:solidFill>
                <a:schemeClr val="bg1"/>
              </a:solid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fontAlgn="base"/>
              <a:endParaRPr lang="zh-CN" altLang="en-US" strike="noStrike" noProof="1"/>
            </a:p>
          </p:txBody>
        </p:sp>
        <p:sp>
          <p:nvSpPr>
            <p:cNvPr id="75" name="Oval 269"/>
            <p:cNvSpPr>
              <a:spLocks noChangeArrowheads="1"/>
            </p:cNvSpPr>
            <p:nvPr/>
          </p:nvSpPr>
          <p:spPr bwMode="auto">
            <a:xfrm>
              <a:off x="11422063" y="2743201"/>
              <a:ext cx="150813" cy="150813"/>
            </a:xfrm>
            <a:prstGeom prst="ellipse">
              <a:avLst/>
            </a:pr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76" name="Freeform 270"/>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77" name="Freeform 271"/>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sp>
          <p:nvSpPr>
            <p:cNvPr id="78" name="Freeform 272"/>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a:solidFill>
                <a:schemeClr val="bg1"/>
              </a:solid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endParaRPr lang="zh-CN" altLang="en-US" strike="noStrike" noProof="1"/>
            </a:p>
          </p:txBody>
        </p:sp>
      </p:grpSp>
      <p:sp>
        <p:nvSpPr>
          <p:cNvPr id="6158" name="Freeform 63"/>
          <p:cNvSpPr>
            <a:spLocks noChangeAspect="1" noEditPoints="1"/>
          </p:cNvSpPr>
          <p:nvPr>
            <p:custDataLst>
              <p:tags r:id="rId10"/>
            </p:custDataLst>
          </p:nvPr>
        </p:nvSpPr>
        <p:spPr>
          <a:xfrm>
            <a:off x="9469438" y="950913"/>
            <a:ext cx="431800" cy="490537"/>
          </a:xfrm>
          <a:custGeom>
            <a:avLst/>
            <a:gdLst/>
            <a:ahLst/>
            <a:cxnLst>
              <a:cxn ang="0">
                <a:pos x="391500" y="256377"/>
              </a:cxn>
              <a:cxn ang="0">
                <a:pos x="292090" y="164375"/>
              </a:cxn>
              <a:cxn ang="0">
                <a:pos x="308045" y="164375"/>
              </a:cxn>
              <a:cxn ang="0">
                <a:pos x="384136" y="139842"/>
              </a:cxn>
              <a:cxn ang="0">
                <a:pos x="347318" y="117761"/>
              </a:cxn>
              <a:cxn ang="0">
                <a:pos x="358363" y="100588"/>
              </a:cxn>
              <a:cxn ang="0">
                <a:pos x="354681" y="92001"/>
              </a:cxn>
              <a:cxn ang="0">
                <a:pos x="290863" y="118988"/>
              </a:cxn>
              <a:cxn ang="0">
                <a:pos x="283500" y="19626"/>
              </a:cxn>
              <a:cxn ang="0">
                <a:pos x="174272" y="20853"/>
              </a:cxn>
              <a:cxn ang="0">
                <a:pos x="166909" y="132481"/>
              </a:cxn>
              <a:cxn ang="0">
                <a:pos x="148500" y="137388"/>
              </a:cxn>
              <a:cxn ang="0">
                <a:pos x="136227" y="145975"/>
              </a:cxn>
              <a:cxn ang="0">
                <a:pos x="155863" y="159469"/>
              </a:cxn>
              <a:cxn ang="0">
                <a:pos x="41727" y="262510"/>
              </a:cxn>
              <a:cxn ang="0">
                <a:pos x="182863" y="479633"/>
              </a:cxn>
              <a:cxn ang="0">
                <a:pos x="420954" y="328751"/>
              </a:cxn>
              <a:cxn ang="0">
                <a:pos x="371863" y="133708"/>
              </a:cxn>
              <a:cxn ang="0">
                <a:pos x="308045" y="150882"/>
              </a:cxn>
              <a:cxn ang="0">
                <a:pos x="298227" y="149655"/>
              </a:cxn>
              <a:cxn ang="0">
                <a:pos x="343636" y="104268"/>
              </a:cxn>
              <a:cxn ang="0">
                <a:pos x="293318" y="136162"/>
              </a:cxn>
              <a:cxn ang="0">
                <a:pos x="343636" y="104268"/>
              </a:cxn>
              <a:cxn ang="0">
                <a:pos x="267545" y="386405"/>
              </a:cxn>
              <a:cxn ang="0">
                <a:pos x="224590" y="399899"/>
              </a:cxn>
              <a:cxn ang="0">
                <a:pos x="207409" y="421979"/>
              </a:cxn>
              <a:cxn ang="0">
                <a:pos x="180409" y="394992"/>
              </a:cxn>
              <a:cxn ang="0">
                <a:pos x="149727" y="368005"/>
              </a:cxn>
              <a:cxn ang="0">
                <a:pos x="190227" y="343471"/>
              </a:cxn>
              <a:cxn ang="0">
                <a:pos x="207409" y="369232"/>
              </a:cxn>
              <a:cxn ang="0">
                <a:pos x="174272" y="316484"/>
              </a:cxn>
              <a:cxn ang="0">
                <a:pos x="149727" y="276004"/>
              </a:cxn>
              <a:cxn ang="0">
                <a:pos x="207409" y="225710"/>
              </a:cxn>
              <a:cxn ang="0">
                <a:pos x="224590" y="214669"/>
              </a:cxn>
              <a:cxn ang="0">
                <a:pos x="263863" y="237976"/>
              </a:cxn>
              <a:cxn ang="0">
                <a:pos x="239318" y="273550"/>
              </a:cxn>
              <a:cxn ang="0">
                <a:pos x="224590" y="256377"/>
              </a:cxn>
              <a:cxn ang="0">
                <a:pos x="271227" y="309124"/>
              </a:cxn>
              <a:cxn ang="0">
                <a:pos x="282272" y="369232"/>
              </a:cxn>
            </a:cxnLst>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rgbClr val="B3B3B3"/>
          </a:solidFill>
          <a:ln w="9525" cap="flat" cmpd="sng">
            <a:solidFill>
              <a:schemeClr val="bg1"/>
            </a:solidFill>
            <a:prstDash val="solid"/>
            <a:round/>
            <a:headEnd type="none" w="med" len="med"/>
            <a:tailEnd type="none" w="med" len="med"/>
          </a:ln>
        </p:spPr>
        <p:txBody>
          <a:bodyPr/>
          <a:p>
            <a:endParaRPr lang="zh-CN" altLang="en-US"/>
          </a:p>
        </p:txBody>
      </p:sp>
      <p:sp>
        <p:nvSpPr>
          <p:cNvPr id="6159" name="文本框 79"/>
          <p:cNvSpPr txBox="1"/>
          <p:nvPr>
            <p:custDataLst>
              <p:tags r:id="rId11"/>
            </p:custDataLst>
          </p:nvPr>
        </p:nvSpPr>
        <p:spPr>
          <a:xfrm>
            <a:off x="7051675" y="4638675"/>
            <a:ext cx="1500188" cy="368300"/>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dirty="0">
                <a:solidFill>
                  <a:schemeClr val="bg1"/>
                </a:solidFill>
                <a:latin typeface="Arial" panose="020B0604020202090204" pitchFamily="34" charset="0"/>
                <a:ea typeface="宋体" pitchFamily="2" charset="-122"/>
              </a:rPr>
              <a:t>Sample Text.</a:t>
            </a:r>
            <a:endParaRPr lang="zh-CN" altLang="en-US" dirty="0">
              <a:solidFill>
                <a:schemeClr val="bg1"/>
              </a:solidFill>
              <a:latin typeface="Arial" panose="020B0604020202090204" pitchFamily="34" charset="0"/>
              <a:ea typeface="宋体" pitchFamily="2" charset="-122"/>
            </a:endParaRPr>
          </a:p>
        </p:txBody>
      </p:sp>
      <p:sp>
        <p:nvSpPr>
          <p:cNvPr id="6160" name="文本框 80"/>
          <p:cNvSpPr txBox="1"/>
          <p:nvPr>
            <p:custDataLst>
              <p:tags r:id="rId12"/>
            </p:custDataLst>
          </p:nvPr>
        </p:nvSpPr>
        <p:spPr>
          <a:xfrm>
            <a:off x="8774113" y="4638675"/>
            <a:ext cx="1500187" cy="368300"/>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dirty="0">
                <a:solidFill>
                  <a:schemeClr val="bg1"/>
                </a:solidFill>
                <a:latin typeface="Arial" panose="020B0604020202090204" pitchFamily="34" charset="0"/>
                <a:ea typeface="宋体" pitchFamily="2" charset="-122"/>
              </a:rPr>
              <a:t>Sample Text.</a:t>
            </a:r>
            <a:endParaRPr lang="zh-CN" altLang="en-US" dirty="0">
              <a:solidFill>
                <a:schemeClr val="bg1"/>
              </a:solidFill>
              <a:latin typeface="Arial" panose="020B0604020202090204" pitchFamily="34" charset="0"/>
              <a:ea typeface="宋体" pitchFamily="2" charset="-122"/>
            </a:endParaRPr>
          </a:p>
        </p:txBody>
      </p:sp>
      <p:sp>
        <p:nvSpPr>
          <p:cNvPr id="6161" name="文本框 81"/>
          <p:cNvSpPr txBox="1"/>
          <p:nvPr>
            <p:custDataLst>
              <p:tags r:id="rId13"/>
            </p:custDataLst>
          </p:nvPr>
        </p:nvSpPr>
        <p:spPr>
          <a:xfrm>
            <a:off x="7051675" y="1647825"/>
            <a:ext cx="1500188" cy="368300"/>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dirty="0">
                <a:solidFill>
                  <a:schemeClr val="bg1"/>
                </a:solidFill>
                <a:latin typeface="Arial" panose="020B0604020202090204" pitchFamily="34" charset="0"/>
                <a:ea typeface="宋体" pitchFamily="2" charset="-122"/>
              </a:rPr>
              <a:t>Sample Text.</a:t>
            </a:r>
            <a:endParaRPr lang="en-US" altLang="zh-CN" dirty="0">
              <a:solidFill>
                <a:schemeClr val="bg1"/>
              </a:solidFill>
              <a:latin typeface="Arial" panose="020B0604020202090204" pitchFamily="34" charset="0"/>
              <a:ea typeface="宋体" pitchFamily="2" charset="-122"/>
            </a:endParaRPr>
          </a:p>
        </p:txBody>
      </p:sp>
      <p:sp>
        <p:nvSpPr>
          <p:cNvPr id="6162" name="文本框 82"/>
          <p:cNvSpPr txBox="1"/>
          <p:nvPr>
            <p:custDataLst>
              <p:tags r:id="rId14"/>
            </p:custDataLst>
          </p:nvPr>
        </p:nvSpPr>
        <p:spPr>
          <a:xfrm>
            <a:off x="8774113" y="1647825"/>
            <a:ext cx="1500187" cy="368300"/>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dirty="0">
                <a:solidFill>
                  <a:schemeClr val="bg1"/>
                </a:solidFill>
                <a:latin typeface="Arial" panose="020B0604020202090204" pitchFamily="34" charset="0"/>
                <a:ea typeface="宋体" pitchFamily="2" charset="-122"/>
              </a:rPr>
              <a:t>Sample Text.</a:t>
            </a:r>
            <a:endParaRPr lang="en-US" altLang="zh-CN" dirty="0">
              <a:solidFill>
                <a:schemeClr val="bg1"/>
              </a:solidFill>
              <a:latin typeface="Arial" panose="020B0604020202090204" pitchFamily="34" charset="0"/>
              <a:ea typeface="宋体" pitchFamily="2" charset="-122"/>
            </a:endParaRPr>
          </a:p>
        </p:txBody>
      </p:sp>
      <p:sp>
        <p:nvSpPr>
          <p:cNvPr id="6163" name="文本框 83"/>
          <p:cNvSpPr txBox="1"/>
          <p:nvPr>
            <p:custDataLst>
              <p:tags r:id="rId15"/>
            </p:custDataLst>
          </p:nvPr>
        </p:nvSpPr>
        <p:spPr>
          <a:xfrm>
            <a:off x="6457950" y="3089275"/>
            <a:ext cx="957263" cy="646113"/>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dirty="0">
                <a:solidFill>
                  <a:schemeClr val="bg1"/>
                </a:solidFill>
                <a:latin typeface="Arial" panose="020B0604020202090204" pitchFamily="34" charset="0"/>
                <a:ea typeface="宋体" pitchFamily="2" charset="-122"/>
              </a:rPr>
              <a:t>Sample</a:t>
            </a:r>
            <a:endParaRPr lang="en-US" altLang="zh-CN" dirty="0">
              <a:solidFill>
                <a:schemeClr val="bg1"/>
              </a:solidFill>
              <a:latin typeface="Arial" panose="020B0604020202090204" pitchFamily="34" charset="0"/>
              <a:ea typeface="宋体" pitchFamily="2" charset="-122"/>
            </a:endParaRPr>
          </a:p>
          <a:p>
            <a:r>
              <a:rPr lang="en-US" altLang="zh-CN" dirty="0">
                <a:solidFill>
                  <a:schemeClr val="bg1"/>
                </a:solidFill>
                <a:latin typeface="Arial" panose="020B0604020202090204" pitchFamily="34" charset="0"/>
                <a:ea typeface="宋体" pitchFamily="2" charset="-122"/>
              </a:rPr>
              <a:t>Text.</a:t>
            </a:r>
            <a:endParaRPr lang="zh-CN" altLang="en-US" dirty="0">
              <a:solidFill>
                <a:schemeClr val="bg1"/>
              </a:solidFill>
              <a:latin typeface="Arial" panose="020B0604020202090204" pitchFamily="34" charset="0"/>
              <a:ea typeface="宋体" pitchFamily="2" charset="-122"/>
            </a:endParaRPr>
          </a:p>
        </p:txBody>
      </p:sp>
      <p:sp>
        <p:nvSpPr>
          <p:cNvPr id="6164" name="文本框 84"/>
          <p:cNvSpPr txBox="1"/>
          <p:nvPr>
            <p:custDataLst>
              <p:tags r:id="rId16"/>
            </p:custDataLst>
          </p:nvPr>
        </p:nvSpPr>
        <p:spPr>
          <a:xfrm>
            <a:off x="9901238" y="3089275"/>
            <a:ext cx="957262" cy="646113"/>
          </a:xfrm>
          <a:prstGeom prst="rect">
            <a:avLst/>
          </a:prstGeom>
          <a:solidFill>
            <a:srgbClr val="B3B3B3"/>
          </a:solidFill>
          <a:ln w="9525" cap="flat" cmpd="sng">
            <a:solidFill>
              <a:schemeClr val="bg1"/>
            </a:solidFill>
            <a:prstDash val="solid"/>
            <a:round/>
            <a:headEnd type="none" w="med" len="med"/>
            <a:tailEnd type="none" w="med" len="med"/>
          </a:ln>
        </p:spPr>
        <p:txBody>
          <a:bodyPr wrap="none" anchor="t">
            <a:spAutoFit/>
          </a:bodyPr>
          <a:p>
            <a:r>
              <a:rPr lang="en-US" altLang="zh-CN" dirty="0">
                <a:solidFill>
                  <a:schemeClr val="bg1"/>
                </a:solidFill>
                <a:latin typeface="Arial" panose="020B0604020202090204" pitchFamily="34" charset="0"/>
                <a:ea typeface="宋体" pitchFamily="2" charset="-122"/>
              </a:rPr>
              <a:t>Sample</a:t>
            </a:r>
            <a:endParaRPr lang="en-US" altLang="zh-CN" dirty="0">
              <a:solidFill>
                <a:schemeClr val="bg1"/>
              </a:solidFill>
              <a:latin typeface="Arial" panose="020B0604020202090204" pitchFamily="34" charset="0"/>
              <a:ea typeface="宋体" pitchFamily="2" charset="-122"/>
            </a:endParaRPr>
          </a:p>
          <a:p>
            <a:r>
              <a:rPr lang="en-US" altLang="zh-CN" dirty="0">
                <a:solidFill>
                  <a:schemeClr val="bg1"/>
                </a:solidFill>
                <a:latin typeface="Arial" panose="020B0604020202090204" pitchFamily="34" charset="0"/>
                <a:ea typeface="宋体" pitchFamily="2" charset="-122"/>
              </a:rPr>
              <a:t>Text.</a:t>
            </a:r>
            <a:endParaRPr lang="zh-CN" altLang="en-US" dirty="0">
              <a:solidFill>
                <a:schemeClr val="bg1"/>
              </a:solidFill>
              <a:latin typeface="Arial" panose="020B0604020202090204" pitchFamily="34" charset="0"/>
              <a:ea typeface="宋体" pitchFamily="2" charset="-122"/>
            </a:endParaRPr>
          </a:p>
        </p:txBody>
      </p:sp>
      <p:pic>
        <p:nvPicPr>
          <p:cNvPr id="6165" name="图片 1" descr="b8540466d07efdc205535131301cb193"/>
          <p:cNvPicPr>
            <a:picLocks noChangeAspect="1"/>
          </p:cNvPicPr>
          <p:nvPr/>
        </p:nvPicPr>
        <p:blipFill>
          <a:blip r:embed="rId17"/>
          <a:stretch>
            <a:fillRect/>
          </a:stretch>
        </p:blipFill>
        <p:spPr>
          <a:xfrm>
            <a:off x="354013" y="423863"/>
            <a:ext cx="5046662" cy="4986337"/>
          </a:xfrm>
          <a:prstGeom prst="rect">
            <a:avLst/>
          </a:prstGeom>
          <a:noFill/>
          <a:ln w="9525">
            <a:noFill/>
          </a:ln>
        </p:spPr>
      </p:pic>
    </p:spTree>
    <p:custDataLst>
      <p:tags r:id="rId1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grpSp>
        <p:nvGrpSpPr>
          <p:cNvPr id="7170" name="Group 4"/>
          <p:cNvGrpSpPr>
            <a:grpSpLocks noChangeAspect="1"/>
          </p:cNvGrpSpPr>
          <p:nvPr/>
        </p:nvGrpSpPr>
        <p:grpSpPr>
          <a:xfrm>
            <a:off x="1957388" y="1789113"/>
            <a:ext cx="8278812" cy="4267200"/>
            <a:chOff x="211" y="703"/>
            <a:chExt cx="5215" cy="2688"/>
          </a:xfrm>
        </p:grpSpPr>
        <p:sp>
          <p:nvSpPr>
            <p:cNvPr id="7171" name="AutoShape 3"/>
            <p:cNvSpPr>
              <a:spLocks noChangeAspect="1" noTextEdit="1"/>
            </p:cNvSpPr>
            <p:nvPr/>
          </p:nvSpPr>
          <p:spPr>
            <a:xfrm>
              <a:off x="211" y="709"/>
              <a:ext cx="5215" cy="2676"/>
            </a:xfrm>
            <a:prstGeom prst="rect">
              <a:avLst/>
            </a:prstGeom>
            <a:noFill/>
            <a:ln w="9525">
              <a:noFill/>
            </a:ln>
          </p:spPr>
          <p:txBody>
            <a:bodyPr wrap="square" lIns="91440" tIns="45720" rIns="91440" bIns="45720" anchor="t"/>
            <a:p>
              <a:endParaRPr lang="zh-CN" altLang="en-US">
                <a:latin typeface="Arial" panose="020B0604020202090204" pitchFamily="34" charset="0"/>
                <a:ea typeface="宋体" pitchFamily="2" charset="-122"/>
              </a:endParaRPr>
            </a:p>
          </p:txBody>
        </p:sp>
        <p:sp>
          <p:nvSpPr>
            <p:cNvPr id="7172" name="Freeform 5"/>
            <p:cNvSpPr>
              <a:spLocks noEditPoints="1"/>
            </p:cNvSpPr>
            <p:nvPr/>
          </p:nvSpPr>
          <p:spPr>
            <a:xfrm>
              <a:off x="211" y="703"/>
              <a:ext cx="161" cy="75"/>
            </a:xfrm>
            <a:custGeom>
              <a:avLst/>
              <a:gdLst/>
              <a:ahLst/>
              <a:cxnLst>
                <a:cxn ang="0">
                  <a:pos x="17" y="75"/>
                </a:cxn>
                <a:cxn ang="0">
                  <a:pos x="34" y="75"/>
                </a:cxn>
                <a:cxn ang="0">
                  <a:pos x="34" y="0"/>
                </a:cxn>
                <a:cxn ang="0">
                  <a:pos x="23" y="0"/>
                </a:cxn>
                <a:cxn ang="0">
                  <a:pos x="0" y="17"/>
                </a:cxn>
                <a:cxn ang="0">
                  <a:pos x="5" y="28"/>
                </a:cxn>
                <a:cxn ang="0">
                  <a:pos x="17" y="17"/>
                </a:cxn>
                <a:cxn ang="0">
                  <a:pos x="17" y="75"/>
                </a:cxn>
                <a:cxn ang="0">
                  <a:pos x="57" y="63"/>
                </a:cxn>
                <a:cxn ang="0">
                  <a:pos x="80" y="75"/>
                </a:cxn>
                <a:cxn ang="0">
                  <a:pos x="97" y="63"/>
                </a:cxn>
                <a:cxn ang="0">
                  <a:pos x="103" y="40"/>
                </a:cxn>
                <a:cxn ang="0">
                  <a:pos x="97" y="11"/>
                </a:cxn>
                <a:cxn ang="0">
                  <a:pos x="80" y="0"/>
                </a:cxn>
                <a:cxn ang="0">
                  <a:pos x="57" y="11"/>
                </a:cxn>
                <a:cxn ang="0">
                  <a:pos x="51" y="40"/>
                </a:cxn>
                <a:cxn ang="0">
                  <a:pos x="57" y="63"/>
                </a:cxn>
                <a:cxn ang="0">
                  <a:pos x="80" y="63"/>
                </a:cxn>
                <a:cxn ang="0">
                  <a:pos x="69" y="40"/>
                </a:cxn>
                <a:cxn ang="0">
                  <a:pos x="80" y="11"/>
                </a:cxn>
                <a:cxn ang="0">
                  <a:pos x="86" y="40"/>
                </a:cxn>
                <a:cxn ang="0">
                  <a:pos x="80" y="63"/>
                </a:cxn>
                <a:cxn ang="0">
                  <a:pos x="120" y="63"/>
                </a:cxn>
                <a:cxn ang="0">
                  <a:pos x="138" y="75"/>
                </a:cxn>
                <a:cxn ang="0">
                  <a:pos x="155" y="63"/>
                </a:cxn>
                <a:cxn ang="0">
                  <a:pos x="161" y="40"/>
                </a:cxn>
                <a:cxn ang="0">
                  <a:pos x="155" y="11"/>
                </a:cxn>
                <a:cxn ang="0">
                  <a:pos x="138" y="0"/>
                </a:cxn>
                <a:cxn ang="0">
                  <a:pos x="115" y="11"/>
                </a:cxn>
                <a:cxn ang="0">
                  <a:pos x="109" y="40"/>
                </a:cxn>
                <a:cxn ang="0">
                  <a:pos x="120" y="63"/>
                </a:cxn>
                <a:cxn ang="0">
                  <a:pos x="138" y="63"/>
                </a:cxn>
                <a:cxn ang="0">
                  <a:pos x="126" y="40"/>
                </a:cxn>
                <a:cxn ang="0">
                  <a:pos x="138" y="11"/>
                </a:cxn>
                <a:cxn ang="0">
                  <a:pos x="149" y="40"/>
                </a:cxn>
                <a:cxn ang="0">
                  <a:pos x="138" y="63"/>
                </a:cxn>
              </a:cxnLst>
              <a:pathLst>
                <a:path w="28" h="13">
                  <a:moveTo>
                    <a:pt x="3" y="13"/>
                  </a:moveTo>
                  <a:cubicBezTo>
                    <a:pt x="6" y="13"/>
                    <a:pt x="6" y="13"/>
                    <a:pt x="6" y="13"/>
                  </a:cubicBezTo>
                  <a:cubicBezTo>
                    <a:pt x="6" y="0"/>
                    <a:pt x="6" y="0"/>
                    <a:pt x="6" y="0"/>
                  </a:cubicBezTo>
                  <a:cubicBezTo>
                    <a:pt x="4" y="0"/>
                    <a:pt x="4" y="0"/>
                    <a:pt x="4" y="0"/>
                  </a:cubicBezTo>
                  <a:cubicBezTo>
                    <a:pt x="0" y="3"/>
                    <a:pt x="0" y="3"/>
                    <a:pt x="0" y="3"/>
                  </a:cubicBezTo>
                  <a:cubicBezTo>
                    <a:pt x="1" y="5"/>
                    <a:pt x="1" y="5"/>
                    <a:pt x="1" y="5"/>
                  </a:cubicBezTo>
                  <a:cubicBezTo>
                    <a:pt x="3" y="3"/>
                    <a:pt x="3" y="3"/>
                    <a:pt x="3" y="3"/>
                  </a:cubicBezTo>
                  <a:cubicBezTo>
                    <a:pt x="3" y="13"/>
                    <a:pt x="3" y="13"/>
                    <a:pt x="3" y="13"/>
                  </a:cubicBezTo>
                  <a:close/>
                  <a:moveTo>
                    <a:pt x="10" y="11"/>
                  </a:moveTo>
                  <a:cubicBezTo>
                    <a:pt x="11" y="12"/>
                    <a:pt x="12" y="13"/>
                    <a:pt x="14" y="13"/>
                  </a:cubicBezTo>
                  <a:cubicBezTo>
                    <a:pt x="15" y="13"/>
                    <a:pt x="16" y="12"/>
                    <a:pt x="17" y="11"/>
                  </a:cubicBezTo>
                  <a:cubicBezTo>
                    <a:pt x="18" y="10"/>
                    <a:pt x="18" y="9"/>
                    <a:pt x="18" y="7"/>
                  </a:cubicBezTo>
                  <a:cubicBezTo>
                    <a:pt x="18" y="4"/>
                    <a:pt x="18" y="3"/>
                    <a:pt x="17" y="2"/>
                  </a:cubicBezTo>
                  <a:cubicBezTo>
                    <a:pt x="16" y="0"/>
                    <a:pt x="15" y="0"/>
                    <a:pt x="14" y="0"/>
                  </a:cubicBezTo>
                  <a:cubicBezTo>
                    <a:pt x="12" y="0"/>
                    <a:pt x="11" y="1"/>
                    <a:pt x="10" y="2"/>
                  </a:cubicBezTo>
                  <a:cubicBezTo>
                    <a:pt x="9" y="3"/>
                    <a:pt x="9" y="4"/>
                    <a:pt x="9" y="7"/>
                  </a:cubicBezTo>
                  <a:cubicBezTo>
                    <a:pt x="9" y="9"/>
                    <a:pt x="9" y="10"/>
                    <a:pt x="10" y="11"/>
                  </a:cubicBezTo>
                  <a:close/>
                  <a:moveTo>
                    <a:pt x="14" y="11"/>
                  </a:moveTo>
                  <a:cubicBezTo>
                    <a:pt x="12" y="11"/>
                    <a:pt x="12" y="10"/>
                    <a:pt x="12" y="7"/>
                  </a:cubicBezTo>
                  <a:cubicBezTo>
                    <a:pt x="12" y="3"/>
                    <a:pt x="12" y="2"/>
                    <a:pt x="14" y="2"/>
                  </a:cubicBezTo>
                  <a:cubicBezTo>
                    <a:pt x="15" y="2"/>
                    <a:pt x="15" y="3"/>
                    <a:pt x="15" y="7"/>
                  </a:cubicBezTo>
                  <a:cubicBezTo>
                    <a:pt x="15" y="10"/>
                    <a:pt x="15" y="11"/>
                    <a:pt x="14" y="11"/>
                  </a:cubicBezTo>
                  <a:close/>
                  <a:moveTo>
                    <a:pt x="21" y="11"/>
                  </a:moveTo>
                  <a:cubicBezTo>
                    <a:pt x="21" y="12"/>
                    <a:pt x="23" y="13"/>
                    <a:pt x="24" y="13"/>
                  </a:cubicBezTo>
                  <a:cubicBezTo>
                    <a:pt x="25" y="13"/>
                    <a:pt x="27" y="12"/>
                    <a:pt x="27" y="11"/>
                  </a:cubicBezTo>
                  <a:cubicBezTo>
                    <a:pt x="28" y="10"/>
                    <a:pt x="28" y="9"/>
                    <a:pt x="28" y="7"/>
                  </a:cubicBezTo>
                  <a:cubicBezTo>
                    <a:pt x="28" y="4"/>
                    <a:pt x="28" y="3"/>
                    <a:pt x="27" y="2"/>
                  </a:cubicBezTo>
                  <a:cubicBezTo>
                    <a:pt x="27" y="0"/>
                    <a:pt x="25" y="0"/>
                    <a:pt x="24" y="0"/>
                  </a:cubicBezTo>
                  <a:cubicBezTo>
                    <a:pt x="22" y="0"/>
                    <a:pt x="21" y="1"/>
                    <a:pt x="20" y="2"/>
                  </a:cubicBezTo>
                  <a:cubicBezTo>
                    <a:pt x="20" y="3"/>
                    <a:pt x="19" y="4"/>
                    <a:pt x="19" y="7"/>
                  </a:cubicBezTo>
                  <a:cubicBezTo>
                    <a:pt x="19" y="9"/>
                    <a:pt x="20" y="10"/>
                    <a:pt x="21" y="11"/>
                  </a:cubicBezTo>
                  <a:close/>
                  <a:moveTo>
                    <a:pt x="24" y="11"/>
                  </a:moveTo>
                  <a:cubicBezTo>
                    <a:pt x="23" y="11"/>
                    <a:pt x="22" y="10"/>
                    <a:pt x="22" y="7"/>
                  </a:cubicBezTo>
                  <a:cubicBezTo>
                    <a:pt x="22" y="3"/>
                    <a:pt x="23" y="2"/>
                    <a:pt x="24" y="2"/>
                  </a:cubicBezTo>
                  <a:cubicBezTo>
                    <a:pt x="25" y="2"/>
                    <a:pt x="26" y="3"/>
                    <a:pt x="26" y="7"/>
                  </a:cubicBezTo>
                  <a:cubicBezTo>
                    <a:pt x="26" y="10"/>
                    <a:pt x="25" y="11"/>
                    <a:pt x="24" y="11"/>
                  </a:cubicBezTo>
                  <a:close/>
                </a:path>
              </a:pathLst>
            </a:custGeom>
            <a:solidFill>
              <a:srgbClr val="B5B5B6"/>
            </a:solidFill>
            <a:ln w="9525">
              <a:noFill/>
            </a:ln>
          </p:spPr>
          <p:txBody>
            <a:bodyPr/>
            <a:p>
              <a:endParaRPr lang="zh-CN" altLang="en-US"/>
            </a:p>
          </p:txBody>
        </p:sp>
        <p:sp>
          <p:nvSpPr>
            <p:cNvPr id="7173" name="Freeform 6"/>
            <p:cNvSpPr>
              <a:spLocks noEditPoints="1"/>
            </p:cNvSpPr>
            <p:nvPr/>
          </p:nvSpPr>
          <p:spPr>
            <a:xfrm>
              <a:off x="234" y="1227"/>
              <a:ext cx="109" cy="75"/>
            </a:xfrm>
            <a:custGeom>
              <a:avLst/>
              <a:gdLst/>
              <a:ahLst/>
              <a:cxnLst>
                <a:cxn ang="0">
                  <a:pos x="0" y="51"/>
                </a:cxn>
                <a:cxn ang="0">
                  <a:pos x="28" y="75"/>
                </a:cxn>
                <a:cxn ang="0">
                  <a:pos x="45" y="69"/>
                </a:cxn>
                <a:cxn ang="0">
                  <a:pos x="51" y="51"/>
                </a:cxn>
                <a:cxn ang="0">
                  <a:pos x="40" y="34"/>
                </a:cxn>
                <a:cxn ang="0">
                  <a:pos x="51" y="17"/>
                </a:cxn>
                <a:cxn ang="0">
                  <a:pos x="28" y="0"/>
                </a:cxn>
                <a:cxn ang="0">
                  <a:pos x="0" y="17"/>
                </a:cxn>
                <a:cxn ang="0">
                  <a:pos x="17" y="34"/>
                </a:cxn>
                <a:cxn ang="0">
                  <a:pos x="0" y="51"/>
                </a:cxn>
                <a:cxn ang="0">
                  <a:pos x="22" y="23"/>
                </a:cxn>
                <a:cxn ang="0">
                  <a:pos x="17" y="17"/>
                </a:cxn>
                <a:cxn ang="0">
                  <a:pos x="28" y="5"/>
                </a:cxn>
                <a:cxn ang="0">
                  <a:pos x="34" y="17"/>
                </a:cxn>
                <a:cxn ang="0">
                  <a:pos x="28" y="28"/>
                </a:cxn>
                <a:cxn ang="0">
                  <a:pos x="28" y="28"/>
                </a:cxn>
                <a:cxn ang="0">
                  <a:pos x="22" y="23"/>
                </a:cxn>
                <a:cxn ang="0">
                  <a:pos x="17" y="51"/>
                </a:cxn>
                <a:cxn ang="0">
                  <a:pos x="22" y="40"/>
                </a:cxn>
                <a:cxn ang="0">
                  <a:pos x="22" y="40"/>
                </a:cxn>
                <a:cxn ang="0">
                  <a:pos x="40" y="51"/>
                </a:cxn>
                <a:cxn ang="0">
                  <a:pos x="28" y="63"/>
                </a:cxn>
                <a:cxn ang="0">
                  <a:pos x="17" y="51"/>
                </a:cxn>
                <a:cxn ang="0">
                  <a:pos x="68" y="63"/>
                </a:cxn>
                <a:cxn ang="0">
                  <a:pos x="86" y="75"/>
                </a:cxn>
                <a:cxn ang="0">
                  <a:pos x="103" y="63"/>
                </a:cxn>
                <a:cxn ang="0">
                  <a:pos x="109" y="34"/>
                </a:cxn>
                <a:cxn ang="0">
                  <a:pos x="109" y="11"/>
                </a:cxn>
                <a:cxn ang="0">
                  <a:pos x="86" y="0"/>
                </a:cxn>
                <a:cxn ang="0">
                  <a:pos x="63" y="11"/>
                </a:cxn>
                <a:cxn ang="0">
                  <a:pos x="63" y="34"/>
                </a:cxn>
                <a:cxn ang="0">
                  <a:pos x="68" y="63"/>
                </a:cxn>
                <a:cxn ang="0">
                  <a:pos x="86" y="63"/>
                </a:cxn>
                <a:cxn ang="0">
                  <a:pos x="74" y="34"/>
                </a:cxn>
                <a:cxn ang="0">
                  <a:pos x="86" y="11"/>
                </a:cxn>
                <a:cxn ang="0">
                  <a:pos x="97" y="34"/>
                </a:cxn>
                <a:cxn ang="0">
                  <a:pos x="86" y="63"/>
                </a:cxn>
              </a:cxnLst>
              <a:pathLst>
                <a:path w="19" h="13">
                  <a:moveTo>
                    <a:pt x="0" y="9"/>
                  </a:moveTo>
                  <a:cubicBezTo>
                    <a:pt x="0" y="11"/>
                    <a:pt x="2" y="13"/>
                    <a:pt x="5" y="13"/>
                  </a:cubicBezTo>
                  <a:cubicBezTo>
                    <a:pt x="6" y="13"/>
                    <a:pt x="7" y="13"/>
                    <a:pt x="8" y="12"/>
                  </a:cubicBezTo>
                  <a:cubicBezTo>
                    <a:pt x="9" y="11"/>
                    <a:pt x="9" y="10"/>
                    <a:pt x="9" y="9"/>
                  </a:cubicBezTo>
                  <a:cubicBezTo>
                    <a:pt x="9" y="7"/>
                    <a:pt x="8" y="6"/>
                    <a:pt x="7" y="6"/>
                  </a:cubicBezTo>
                  <a:cubicBezTo>
                    <a:pt x="8" y="5"/>
                    <a:pt x="9" y="4"/>
                    <a:pt x="9" y="3"/>
                  </a:cubicBezTo>
                  <a:cubicBezTo>
                    <a:pt x="9" y="1"/>
                    <a:pt x="7" y="0"/>
                    <a:pt x="5" y="0"/>
                  </a:cubicBezTo>
                  <a:cubicBezTo>
                    <a:pt x="2" y="0"/>
                    <a:pt x="0" y="1"/>
                    <a:pt x="0" y="3"/>
                  </a:cubicBezTo>
                  <a:cubicBezTo>
                    <a:pt x="0" y="4"/>
                    <a:pt x="1" y="6"/>
                    <a:pt x="3" y="6"/>
                  </a:cubicBezTo>
                  <a:cubicBezTo>
                    <a:pt x="1" y="6"/>
                    <a:pt x="0" y="7"/>
                    <a:pt x="0" y="9"/>
                  </a:cubicBezTo>
                  <a:close/>
                  <a:moveTo>
                    <a:pt x="4" y="4"/>
                  </a:moveTo>
                  <a:cubicBezTo>
                    <a:pt x="3" y="4"/>
                    <a:pt x="3" y="3"/>
                    <a:pt x="3" y="3"/>
                  </a:cubicBezTo>
                  <a:cubicBezTo>
                    <a:pt x="3" y="2"/>
                    <a:pt x="4" y="1"/>
                    <a:pt x="5" y="1"/>
                  </a:cubicBezTo>
                  <a:cubicBezTo>
                    <a:pt x="6" y="1"/>
                    <a:pt x="6" y="2"/>
                    <a:pt x="6" y="3"/>
                  </a:cubicBezTo>
                  <a:cubicBezTo>
                    <a:pt x="6" y="4"/>
                    <a:pt x="6" y="4"/>
                    <a:pt x="5" y="5"/>
                  </a:cubicBezTo>
                  <a:cubicBezTo>
                    <a:pt x="5" y="5"/>
                    <a:pt x="5" y="5"/>
                    <a:pt x="5" y="5"/>
                  </a:cubicBezTo>
                  <a:cubicBezTo>
                    <a:pt x="4" y="5"/>
                    <a:pt x="4" y="5"/>
                    <a:pt x="4" y="4"/>
                  </a:cubicBezTo>
                  <a:close/>
                  <a:moveTo>
                    <a:pt x="3" y="9"/>
                  </a:moveTo>
                  <a:cubicBezTo>
                    <a:pt x="3" y="8"/>
                    <a:pt x="3" y="8"/>
                    <a:pt x="4" y="7"/>
                  </a:cubicBezTo>
                  <a:cubicBezTo>
                    <a:pt x="4" y="7"/>
                    <a:pt x="4" y="7"/>
                    <a:pt x="4" y="7"/>
                  </a:cubicBezTo>
                  <a:cubicBezTo>
                    <a:pt x="6" y="8"/>
                    <a:pt x="7" y="8"/>
                    <a:pt x="7" y="9"/>
                  </a:cubicBezTo>
                  <a:cubicBezTo>
                    <a:pt x="7" y="10"/>
                    <a:pt x="6" y="11"/>
                    <a:pt x="5" y="11"/>
                  </a:cubicBezTo>
                  <a:cubicBezTo>
                    <a:pt x="4" y="11"/>
                    <a:pt x="3" y="10"/>
                    <a:pt x="3" y="9"/>
                  </a:cubicBezTo>
                  <a:close/>
                  <a:moveTo>
                    <a:pt x="12" y="11"/>
                  </a:moveTo>
                  <a:cubicBezTo>
                    <a:pt x="12" y="12"/>
                    <a:pt x="14" y="13"/>
                    <a:pt x="15" y="13"/>
                  </a:cubicBezTo>
                  <a:cubicBezTo>
                    <a:pt x="16" y="13"/>
                    <a:pt x="18" y="12"/>
                    <a:pt x="18" y="11"/>
                  </a:cubicBezTo>
                  <a:cubicBezTo>
                    <a:pt x="19" y="10"/>
                    <a:pt x="19" y="9"/>
                    <a:pt x="19" y="6"/>
                  </a:cubicBezTo>
                  <a:cubicBezTo>
                    <a:pt x="19" y="4"/>
                    <a:pt x="19" y="3"/>
                    <a:pt x="19" y="2"/>
                  </a:cubicBezTo>
                  <a:cubicBezTo>
                    <a:pt x="18" y="0"/>
                    <a:pt x="17" y="0"/>
                    <a:pt x="15" y="0"/>
                  </a:cubicBezTo>
                  <a:cubicBezTo>
                    <a:pt x="13" y="0"/>
                    <a:pt x="12" y="0"/>
                    <a:pt x="11" y="2"/>
                  </a:cubicBezTo>
                  <a:cubicBezTo>
                    <a:pt x="11" y="3"/>
                    <a:pt x="11" y="4"/>
                    <a:pt x="11" y="6"/>
                  </a:cubicBezTo>
                  <a:cubicBezTo>
                    <a:pt x="11" y="9"/>
                    <a:pt x="11" y="10"/>
                    <a:pt x="12" y="11"/>
                  </a:cubicBezTo>
                  <a:close/>
                  <a:moveTo>
                    <a:pt x="15" y="11"/>
                  </a:moveTo>
                  <a:cubicBezTo>
                    <a:pt x="14" y="11"/>
                    <a:pt x="13" y="9"/>
                    <a:pt x="13" y="6"/>
                  </a:cubicBezTo>
                  <a:cubicBezTo>
                    <a:pt x="13" y="3"/>
                    <a:pt x="14" y="2"/>
                    <a:pt x="15" y="2"/>
                  </a:cubicBezTo>
                  <a:cubicBezTo>
                    <a:pt x="16" y="2"/>
                    <a:pt x="17" y="3"/>
                    <a:pt x="17" y="6"/>
                  </a:cubicBezTo>
                  <a:cubicBezTo>
                    <a:pt x="17" y="9"/>
                    <a:pt x="16" y="11"/>
                    <a:pt x="15" y="11"/>
                  </a:cubicBezTo>
                  <a:close/>
                </a:path>
              </a:pathLst>
            </a:custGeom>
            <a:solidFill>
              <a:srgbClr val="B5B5B6"/>
            </a:solidFill>
            <a:ln w="9525">
              <a:noFill/>
            </a:ln>
          </p:spPr>
          <p:txBody>
            <a:bodyPr/>
            <a:p>
              <a:endParaRPr lang="zh-CN" altLang="en-US"/>
            </a:p>
          </p:txBody>
        </p:sp>
        <p:sp>
          <p:nvSpPr>
            <p:cNvPr id="7174" name="Freeform 7"/>
            <p:cNvSpPr>
              <a:spLocks noEditPoints="1"/>
            </p:cNvSpPr>
            <p:nvPr/>
          </p:nvSpPr>
          <p:spPr>
            <a:xfrm>
              <a:off x="234" y="1751"/>
              <a:ext cx="109" cy="74"/>
            </a:xfrm>
            <a:custGeom>
              <a:avLst/>
              <a:gdLst/>
              <a:ahLst/>
              <a:cxnLst>
                <a:cxn ang="0">
                  <a:pos x="45" y="0"/>
                </a:cxn>
                <a:cxn ang="0">
                  <a:pos x="34" y="0"/>
                </a:cxn>
                <a:cxn ang="0">
                  <a:pos x="0" y="39"/>
                </a:cxn>
                <a:cxn ang="0">
                  <a:pos x="28" y="74"/>
                </a:cxn>
                <a:cxn ang="0">
                  <a:pos x="51" y="51"/>
                </a:cxn>
                <a:cxn ang="0">
                  <a:pos x="28" y="28"/>
                </a:cxn>
                <a:cxn ang="0">
                  <a:pos x="17" y="34"/>
                </a:cxn>
                <a:cxn ang="0">
                  <a:pos x="34" y="11"/>
                </a:cxn>
                <a:cxn ang="0">
                  <a:pos x="45" y="11"/>
                </a:cxn>
                <a:cxn ang="0">
                  <a:pos x="45" y="0"/>
                </a:cxn>
                <a:cxn ang="0">
                  <a:pos x="17" y="51"/>
                </a:cxn>
                <a:cxn ang="0">
                  <a:pos x="28" y="39"/>
                </a:cxn>
                <a:cxn ang="0">
                  <a:pos x="40" y="51"/>
                </a:cxn>
                <a:cxn ang="0">
                  <a:pos x="28" y="62"/>
                </a:cxn>
                <a:cxn ang="0">
                  <a:pos x="17" y="51"/>
                </a:cxn>
                <a:cxn ang="0">
                  <a:pos x="68" y="68"/>
                </a:cxn>
                <a:cxn ang="0">
                  <a:pos x="86" y="74"/>
                </a:cxn>
                <a:cxn ang="0">
                  <a:pos x="103" y="68"/>
                </a:cxn>
                <a:cxn ang="0">
                  <a:pos x="109" y="39"/>
                </a:cxn>
                <a:cxn ang="0">
                  <a:pos x="109" y="11"/>
                </a:cxn>
                <a:cxn ang="0">
                  <a:pos x="86" y="0"/>
                </a:cxn>
                <a:cxn ang="0">
                  <a:pos x="63" y="11"/>
                </a:cxn>
                <a:cxn ang="0">
                  <a:pos x="63" y="39"/>
                </a:cxn>
                <a:cxn ang="0">
                  <a:pos x="68" y="68"/>
                </a:cxn>
                <a:cxn ang="0">
                  <a:pos x="86" y="62"/>
                </a:cxn>
                <a:cxn ang="0">
                  <a:pos x="74" y="39"/>
                </a:cxn>
                <a:cxn ang="0">
                  <a:pos x="86" y="11"/>
                </a:cxn>
                <a:cxn ang="0">
                  <a:pos x="97" y="39"/>
                </a:cxn>
                <a:cxn ang="0">
                  <a:pos x="86" y="62"/>
                </a:cxn>
              </a:cxnLst>
              <a:pathLst>
                <a:path w="19" h="13">
                  <a:moveTo>
                    <a:pt x="8" y="0"/>
                  </a:moveTo>
                  <a:cubicBezTo>
                    <a:pt x="7" y="0"/>
                    <a:pt x="7" y="0"/>
                    <a:pt x="6" y="0"/>
                  </a:cubicBezTo>
                  <a:cubicBezTo>
                    <a:pt x="2" y="0"/>
                    <a:pt x="0" y="2"/>
                    <a:pt x="0" y="7"/>
                  </a:cubicBezTo>
                  <a:cubicBezTo>
                    <a:pt x="0" y="11"/>
                    <a:pt x="2" y="13"/>
                    <a:pt x="5" y="13"/>
                  </a:cubicBezTo>
                  <a:cubicBezTo>
                    <a:pt x="7" y="13"/>
                    <a:pt x="9" y="12"/>
                    <a:pt x="9" y="9"/>
                  </a:cubicBezTo>
                  <a:cubicBezTo>
                    <a:pt x="9" y="6"/>
                    <a:pt x="8" y="5"/>
                    <a:pt x="5" y="5"/>
                  </a:cubicBezTo>
                  <a:cubicBezTo>
                    <a:pt x="4" y="5"/>
                    <a:pt x="3" y="5"/>
                    <a:pt x="3" y="6"/>
                  </a:cubicBezTo>
                  <a:cubicBezTo>
                    <a:pt x="3" y="3"/>
                    <a:pt x="4" y="2"/>
                    <a:pt x="6" y="2"/>
                  </a:cubicBezTo>
                  <a:cubicBezTo>
                    <a:pt x="7" y="2"/>
                    <a:pt x="7" y="2"/>
                    <a:pt x="8" y="2"/>
                  </a:cubicBezTo>
                  <a:cubicBezTo>
                    <a:pt x="8" y="0"/>
                    <a:pt x="8" y="0"/>
                    <a:pt x="8" y="0"/>
                  </a:cubicBezTo>
                  <a:close/>
                  <a:moveTo>
                    <a:pt x="3" y="9"/>
                  </a:moveTo>
                  <a:cubicBezTo>
                    <a:pt x="3" y="7"/>
                    <a:pt x="4" y="7"/>
                    <a:pt x="5" y="7"/>
                  </a:cubicBezTo>
                  <a:cubicBezTo>
                    <a:pt x="6" y="7"/>
                    <a:pt x="7" y="8"/>
                    <a:pt x="7" y="9"/>
                  </a:cubicBezTo>
                  <a:cubicBezTo>
                    <a:pt x="7" y="10"/>
                    <a:pt x="6" y="11"/>
                    <a:pt x="5" y="11"/>
                  </a:cubicBezTo>
                  <a:cubicBezTo>
                    <a:pt x="4" y="11"/>
                    <a:pt x="3" y="10"/>
                    <a:pt x="3" y="9"/>
                  </a:cubicBezTo>
                  <a:close/>
                  <a:moveTo>
                    <a:pt x="12" y="12"/>
                  </a:moveTo>
                  <a:cubicBezTo>
                    <a:pt x="12" y="13"/>
                    <a:pt x="14" y="13"/>
                    <a:pt x="15" y="13"/>
                  </a:cubicBezTo>
                  <a:cubicBezTo>
                    <a:pt x="16" y="13"/>
                    <a:pt x="18" y="13"/>
                    <a:pt x="18" y="12"/>
                  </a:cubicBezTo>
                  <a:cubicBezTo>
                    <a:pt x="19" y="10"/>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0"/>
                    <a:pt x="12" y="12"/>
                  </a:cubicBezTo>
                  <a:close/>
                  <a:moveTo>
                    <a:pt x="15" y="11"/>
                  </a:moveTo>
                  <a:cubicBezTo>
                    <a:pt x="14" y="11"/>
                    <a:pt x="13" y="10"/>
                    <a:pt x="13" y="7"/>
                  </a:cubicBezTo>
                  <a:cubicBezTo>
                    <a:pt x="13" y="3"/>
                    <a:pt x="14" y="2"/>
                    <a:pt x="15" y="2"/>
                  </a:cubicBezTo>
                  <a:cubicBezTo>
                    <a:pt x="16" y="2"/>
                    <a:pt x="17" y="3"/>
                    <a:pt x="17" y="7"/>
                  </a:cubicBezTo>
                  <a:cubicBezTo>
                    <a:pt x="17" y="10"/>
                    <a:pt x="16" y="11"/>
                    <a:pt x="15" y="11"/>
                  </a:cubicBezTo>
                  <a:close/>
                </a:path>
              </a:pathLst>
            </a:custGeom>
            <a:solidFill>
              <a:srgbClr val="B5B5B6"/>
            </a:solidFill>
            <a:ln w="9525">
              <a:noFill/>
            </a:ln>
          </p:spPr>
          <p:txBody>
            <a:bodyPr/>
            <a:p>
              <a:endParaRPr lang="zh-CN" altLang="en-US"/>
            </a:p>
          </p:txBody>
        </p:sp>
        <p:sp>
          <p:nvSpPr>
            <p:cNvPr id="7175" name="Freeform 8"/>
            <p:cNvSpPr>
              <a:spLocks noEditPoints="1"/>
            </p:cNvSpPr>
            <p:nvPr/>
          </p:nvSpPr>
          <p:spPr>
            <a:xfrm>
              <a:off x="234" y="2263"/>
              <a:ext cx="109" cy="75"/>
            </a:xfrm>
            <a:custGeom>
              <a:avLst/>
              <a:gdLst/>
              <a:ahLst/>
              <a:cxnLst>
                <a:cxn ang="0">
                  <a:pos x="0" y="63"/>
                </a:cxn>
                <a:cxn ang="0">
                  <a:pos x="28" y="63"/>
                </a:cxn>
                <a:cxn ang="0">
                  <a:pos x="28" y="75"/>
                </a:cxn>
                <a:cxn ang="0">
                  <a:pos x="45" y="75"/>
                </a:cxn>
                <a:cxn ang="0">
                  <a:pos x="45" y="63"/>
                </a:cxn>
                <a:cxn ang="0">
                  <a:pos x="57" y="63"/>
                </a:cxn>
                <a:cxn ang="0">
                  <a:pos x="57" y="51"/>
                </a:cxn>
                <a:cxn ang="0">
                  <a:pos x="45" y="51"/>
                </a:cxn>
                <a:cxn ang="0">
                  <a:pos x="45" y="0"/>
                </a:cxn>
                <a:cxn ang="0">
                  <a:pos x="28" y="0"/>
                </a:cxn>
                <a:cxn ang="0">
                  <a:pos x="0" y="46"/>
                </a:cxn>
                <a:cxn ang="0">
                  <a:pos x="0" y="63"/>
                </a:cxn>
                <a:cxn ang="0">
                  <a:pos x="11" y="51"/>
                </a:cxn>
                <a:cxn ang="0">
                  <a:pos x="28" y="17"/>
                </a:cxn>
                <a:cxn ang="0">
                  <a:pos x="34" y="11"/>
                </a:cxn>
                <a:cxn ang="0">
                  <a:pos x="28" y="17"/>
                </a:cxn>
                <a:cxn ang="0">
                  <a:pos x="28" y="51"/>
                </a:cxn>
                <a:cxn ang="0">
                  <a:pos x="11" y="51"/>
                </a:cxn>
                <a:cxn ang="0">
                  <a:pos x="68" y="69"/>
                </a:cxn>
                <a:cxn ang="0">
                  <a:pos x="86" y="75"/>
                </a:cxn>
                <a:cxn ang="0">
                  <a:pos x="103" y="69"/>
                </a:cxn>
                <a:cxn ang="0">
                  <a:pos x="109" y="40"/>
                </a:cxn>
                <a:cxn ang="0">
                  <a:pos x="109" y="11"/>
                </a:cxn>
                <a:cxn ang="0">
                  <a:pos x="86" y="0"/>
                </a:cxn>
                <a:cxn ang="0">
                  <a:pos x="63" y="11"/>
                </a:cxn>
                <a:cxn ang="0">
                  <a:pos x="63" y="40"/>
                </a:cxn>
                <a:cxn ang="0">
                  <a:pos x="68" y="69"/>
                </a:cxn>
                <a:cxn ang="0">
                  <a:pos x="86" y="69"/>
                </a:cxn>
                <a:cxn ang="0">
                  <a:pos x="74" y="40"/>
                </a:cxn>
                <a:cxn ang="0">
                  <a:pos x="86" y="11"/>
                </a:cxn>
                <a:cxn ang="0">
                  <a:pos x="97" y="40"/>
                </a:cxn>
                <a:cxn ang="0">
                  <a:pos x="86" y="69"/>
                </a:cxn>
              </a:cxnLst>
              <a:pathLst>
                <a:path w="19" h="13">
                  <a:moveTo>
                    <a:pt x="0" y="11"/>
                  </a:moveTo>
                  <a:cubicBezTo>
                    <a:pt x="5" y="11"/>
                    <a:pt x="5" y="11"/>
                    <a:pt x="5" y="11"/>
                  </a:cubicBezTo>
                  <a:cubicBezTo>
                    <a:pt x="5" y="13"/>
                    <a:pt x="5" y="13"/>
                    <a:pt x="5" y="13"/>
                  </a:cubicBezTo>
                  <a:cubicBezTo>
                    <a:pt x="8" y="13"/>
                    <a:pt x="8" y="13"/>
                    <a:pt x="8" y="13"/>
                  </a:cubicBezTo>
                  <a:cubicBezTo>
                    <a:pt x="8" y="11"/>
                    <a:pt x="8" y="11"/>
                    <a:pt x="8" y="11"/>
                  </a:cubicBezTo>
                  <a:cubicBezTo>
                    <a:pt x="10" y="11"/>
                    <a:pt x="10" y="11"/>
                    <a:pt x="10" y="11"/>
                  </a:cubicBezTo>
                  <a:cubicBezTo>
                    <a:pt x="10" y="9"/>
                    <a:pt x="10" y="9"/>
                    <a:pt x="10" y="9"/>
                  </a:cubicBezTo>
                  <a:cubicBezTo>
                    <a:pt x="8" y="9"/>
                    <a:pt x="8" y="9"/>
                    <a:pt x="8" y="9"/>
                  </a:cubicBezTo>
                  <a:cubicBezTo>
                    <a:pt x="8" y="0"/>
                    <a:pt x="8" y="0"/>
                    <a:pt x="8" y="0"/>
                  </a:cubicBezTo>
                  <a:cubicBezTo>
                    <a:pt x="5" y="0"/>
                    <a:pt x="5" y="0"/>
                    <a:pt x="5" y="0"/>
                  </a:cubicBezTo>
                  <a:cubicBezTo>
                    <a:pt x="0" y="8"/>
                    <a:pt x="0" y="8"/>
                    <a:pt x="0" y="8"/>
                  </a:cubicBezTo>
                  <a:cubicBezTo>
                    <a:pt x="0" y="11"/>
                    <a:pt x="0" y="11"/>
                    <a:pt x="0" y="11"/>
                  </a:cubicBezTo>
                  <a:close/>
                  <a:moveTo>
                    <a:pt x="2" y="9"/>
                  </a:moveTo>
                  <a:cubicBezTo>
                    <a:pt x="5" y="3"/>
                    <a:pt x="5" y="3"/>
                    <a:pt x="5" y="3"/>
                  </a:cubicBezTo>
                  <a:cubicBezTo>
                    <a:pt x="5" y="3"/>
                    <a:pt x="5" y="3"/>
                    <a:pt x="6" y="2"/>
                  </a:cubicBezTo>
                  <a:cubicBezTo>
                    <a:pt x="5" y="3"/>
                    <a:pt x="5" y="3"/>
                    <a:pt x="5" y="3"/>
                  </a:cubicBezTo>
                  <a:cubicBezTo>
                    <a:pt x="5" y="9"/>
                    <a:pt x="5" y="9"/>
                    <a:pt x="5" y="9"/>
                  </a:cubicBezTo>
                  <a:cubicBezTo>
                    <a:pt x="2" y="9"/>
                    <a:pt x="2" y="9"/>
                    <a:pt x="2" y="9"/>
                  </a:cubicBezTo>
                  <a:close/>
                  <a:moveTo>
                    <a:pt x="12" y="12"/>
                  </a:moveTo>
                  <a:cubicBezTo>
                    <a:pt x="12" y="13"/>
                    <a:pt x="14" y="13"/>
                    <a:pt x="15" y="13"/>
                  </a:cubicBezTo>
                  <a:cubicBezTo>
                    <a:pt x="16" y="13"/>
                    <a:pt x="18" y="13"/>
                    <a:pt x="18" y="12"/>
                  </a:cubicBezTo>
                  <a:cubicBezTo>
                    <a:pt x="19" y="11"/>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w="9525">
              <a:noFill/>
            </a:ln>
          </p:spPr>
          <p:txBody>
            <a:bodyPr/>
            <a:p>
              <a:endParaRPr lang="zh-CN" altLang="en-US"/>
            </a:p>
          </p:txBody>
        </p:sp>
        <p:sp>
          <p:nvSpPr>
            <p:cNvPr id="7176" name="Freeform 9"/>
            <p:cNvSpPr>
              <a:spLocks noEditPoints="1"/>
            </p:cNvSpPr>
            <p:nvPr/>
          </p:nvSpPr>
          <p:spPr>
            <a:xfrm>
              <a:off x="234" y="2781"/>
              <a:ext cx="109" cy="80"/>
            </a:xfrm>
            <a:custGeom>
              <a:avLst/>
              <a:gdLst/>
              <a:ahLst/>
              <a:cxnLst>
                <a:cxn ang="0">
                  <a:pos x="0" y="74"/>
                </a:cxn>
                <a:cxn ang="0">
                  <a:pos x="51" y="74"/>
                </a:cxn>
                <a:cxn ang="0">
                  <a:pos x="51" y="62"/>
                </a:cxn>
                <a:cxn ang="0">
                  <a:pos x="22" y="62"/>
                </a:cxn>
                <a:cxn ang="0">
                  <a:pos x="34" y="45"/>
                </a:cxn>
                <a:cxn ang="0">
                  <a:pos x="51" y="22"/>
                </a:cxn>
                <a:cxn ang="0">
                  <a:pos x="40" y="5"/>
                </a:cxn>
                <a:cxn ang="0">
                  <a:pos x="22" y="0"/>
                </a:cxn>
                <a:cxn ang="0">
                  <a:pos x="5" y="5"/>
                </a:cxn>
                <a:cxn ang="0">
                  <a:pos x="5" y="22"/>
                </a:cxn>
                <a:cxn ang="0">
                  <a:pos x="22" y="17"/>
                </a:cxn>
                <a:cxn ang="0">
                  <a:pos x="34" y="22"/>
                </a:cxn>
                <a:cxn ang="0">
                  <a:pos x="22" y="45"/>
                </a:cxn>
                <a:cxn ang="0">
                  <a:pos x="0" y="62"/>
                </a:cxn>
                <a:cxn ang="0">
                  <a:pos x="0" y="74"/>
                </a:cxn>
                <a:cxn ang="0">
                  <a:pos x="68" y="68"/>
                </a:cxn>
                <a:cxn ang="0">
                  <a:pos x="86" y="80"/>
                </a:cxn>
                <a:cxn ang="0">
                  <a:pos x="103" y="68"/>
                </a:cxn>
                <a:cxn ang="0">
                  <a:pos x="109" y="40"/>
                </a:cxn>
                <a:cxn ang="0">
                  <a:pos x="109" y="11"/>
                </a:cxn>
                <a:cxn ang="0">
                  <a:pos x="86" y="0"/>
                </a:cxn>
                <a:cxn ang="0">
                  <a:pos x="63" y="11"/>
                </a:cxn>
                <a:cxn ang="0">
                  <a:pos x="63" y="40"/>
                </a:cxn>
                <a:cxn ang="0">
                  <a:pos x="68" y="68"/>
                </a:cxn>
                <a:cxn ang="0">
                  <a:pos x="86" y="68"/>
                </a:cxn>
                <a:cxn ang="0">
                  <a:pos x="74" y="40"/>
                </a:cxn>
                <a:cxn ang="0">
                  <a:pos x="86" y="11"/>
                </a:cxn>
                <a:cxn ang="0">
                  <a:pos x="97" y="40"/>
                </a:cxn>
                <a:cxn ang="0">
                  <a:pos x="86" y="68"/>
                </a:cxn>
              </a:cxnLst>
              <a:pathLst>
                <a:path w="19" h="14">
                  <a:moveTo>
                    <a:pt x="0" y="13"/>
                  </a:moveTo>
                  <a:cubicBezTo>
                    <a:pt x="9" y="13"/>
                    <a:pt x="9" y="13"/>
                    <a:pt x="9" y="13"/>
                  </a:cubicBezTo>
                  <a:cubicBezTo>
                    <a:pt x="9" y="11"/>
                    <a:pt x="9" y="11"/>
                    <a:pt x="9" y="11"/>
                  </a:cubicBezTo>
                  <a:cubicBezTo>
                    <a:pt x="4" y="11"/>
                    <a:pt x="4" y="11"/>
                    <a:pt x="4" y="11"/>
                  </a:cubicBezTo>
                  <a:cubicBezTo>
                    <a:pt x="5" y="10"/>
                    <a:pt x="6" y="10"/>
                    <a:pt x="6" y="8"/>
                  </a:cubicBezTo>
                  <a:cubicBezTo>
                    <a:pt x="8" y="6"/>
                    <a:pt x="9" y="5"/>
                    <a:pt x="9" y="4"/>
                  </a:cubicBezTo>
                  <a:cubicBezTo>
                    <a:pt x="9" y="3"/>
                    <a:pt x="8" y="2"/>
                    <a:pt x="7" y="1"/>
                  </a:cubicBezTo>
                  <a:cubicBezTo>
                    <a:pt x="7" y="1"/>
                    <a:pt x="6" y="0"/>
                    <a:pt x="4" y="0"/>
                  </a:cubicBezTo>
                  <a:cubicBezTo>
                    <a:pt x="3" y="0"/>
                    <a:pt x="2" y="1"/>
                    <a:pt x="1" y="1"/>
                  </a:cubicBezTo>
                  <a:cubicBezTo>
                    <a:pt x="1" y="4"/>
                    <a:pt x="1" y="4"/>
                    <a:pt x="1" y="4"/>
                  </a:cubicBezTo>
                  <a:cubicBezTo>
                    <a:pt x="2" y="3"/>
                    <a:pt x="3" y="3"/>
                    <a:pt x="4" y="3"/>
                  </a:cubicBezTo>
                  <a:cubicBezTo>
                    <a:pt x="5" y="3"/>
                    <a:pt x="6" y="3"/>
                    <a:pt x="6" y="4"/>
                  </a:cubicBezTo>
                  <a:cubicBezTo>
                    <a:pt x="6" y="5"/>
                    <a:pt x="5" y="6"/>
                    <a:pt x="4" y="8"/>
                  </a:cubicBezTo>
                  <a:cubicBezTo>
                    <a:pt x="3" y="9"/>
                    <a:pt x="1" y="10"/>
                    <a:pt x="0" y="11"/>
                  </a:cubicBezTo>
                  <a:cubicBezTo>
                    <a:pt x="0" y="13"/>
                    <a:pt x="0" y="13"/>
                    <a:pt x="0" y="13"/>
                  </a:cubicBezTo>
                  <a:close/>
                  <a:moveTo>
                    <a:pt x="12" y="12"/>
                  </a:moveTo>
                  <a:cubicBezTo>
                    <a:pt x="12" y="13"/>
                    <a:pt x="14" y="14"/>
                    <a:pt x="15" y="14"/>
                  </a:cubicBezTo>
                  <a:cubicBezTo>
                    <a:pt x="16" y="14"/>
                    <a:pt x="18" y="13"/>
                    <a:pt x="18" y="12"/>
                  </a:cubicBezTo>
                  <a:cubicBezTo>
                    <a:pt x="19" y="11"/>
                    <a:pt x="19" y="9"/>
                    <a:pt x="19" y="7"/>
                  </a:cubicBezTo>
                  <a:cubicBezTo>
                    <a:pt x="19" y="5"/>
                    <a:pt x="19" y="4"/>
                    <a:pt x="19" y="2"/>
                  </a:cubicBezTo>
                  <a:cubicBezTo>
                    <a:pt x="18" y="1"/>
                    <a:pt x="17" y="0"/>
                    <a:pt x="15" y="0"/>
                  </a:cubicBezTo>
                  <a:cubicBezTo>
                    <a:pt x="13" y="0"/>
                    <a:pt x="12" y="1"/>
                    <a:pt x="11" y="2"/>
                  </a:cubicBezTo>
                  <a:cubicBezTo>
                    <a:pt x="11" y="4"/>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w="9525">
              <a:noFill/>
            </a:ln>
          </p:spPr>
          <p:txBody>
            <a:bodyPr/>
            <a:p>
              <a:endParaRPr lang="zh-CN" altLang="en-US"/>
            </a:p>
          </p:txBody>
        </p:sp>
        <p:sp>
          <p:nvSpPr>
            <p:cNvPr id="7177" name="Freeform 10"/>
            <p:cNvSpPr>
              <a:spLocks noEditPoints="1"/>
            </p:cNvSpPr>
            <p:nvPr/>
          </p:nvSpPr>
          <p:spPr>
            <a:xfrm>
              <a:off x="263" y="3316"/>
              <a:ext cx="51" cy="75"/>
            </a:xfrm>
            <a:custGeom>
              <a:avLst/>
              <a:gdLst/>
              <a:ahLst/>
              <a:cxnLst>
                <a:cxn ang="0">
                  <a:pos x="5" y="63"/>
                </a:cxn>
                <a:cxn ang="0">
                  <a:pos x="28" y="75"/>
                </a:cxn>
                <a:cxn ang="0">
                  <a:pos x="45" y="63"/>
                </a:cxn>
                <a:cxn ang="0">
                  <a:pos x="51" y="40"/>
                </a:cxn>
                <a:cxn ang="0">
                  <a:pos x="45" y="11"/>
                </a:cxn>
                <a:cxn ang="0">
                  <a:pos x="28" y="0"/>
                </a:cxn>
                <a:cxn ang="0">
                  <a:pos x="5" y="11"/>
                </a:cxn>
                <a:cxn ang="0">
                  <a:pos x="0" y="34"/>
                </a:cxn>
                <a:cxn ang="0">
                  <a:pos x="5" y="63"/>
                </a:cxn>
                <a:cxn ang="0">
                  <a:pos x="28" y="63"/>
                </a:cxn>
                <a:cxn ang="0">
                  <a:pos x="17" y="34"/>
                </a:cxn>
                <a:cxn ang="0">
                  <a:pos x="28" y="11"/>
                </a:cxn>
                <a:cxn ang="0">
                  <a:pos x="39" y="40"/>
                </a:cxn>
                <a:cxn ang="0">
                  <a:pos x="28" y="63"/>
                </a:cxn>
              </a:cxnLst>
              <a:pathLst>
                <a:path w="9" h="13">
                  <a:moveTo>
                    <a:pt x="1" y="11"/>
                  </a:moveTo>
                  <a:cubicBezTo>
                    <a:pt x="2" y="12"/>
                    <a:pt x="3" y="13"/>
                    <a:pt x="5" y="13"/>
                  </a:cubicBezTo>
                  <a:cubicBezTo>
                    <a:pt x="6" y="13"/>
                    <a:pt x="7" y="12"/>
                    <a:pt x="8" y="11"/>
                  </a:cubicBezTo>
                  <a:cubicBezTo>
                    <a:pt x="9" y="10"/>
                    <a:pt x="9" y="9"/>
                    <a:pt x="9" y="7"/>
                  </a:cubicBezTo>
                  <a:cubicBezTo>
                    <a:pt x="9" y="4"/>
                    <a:pt x="9" y="3"/>
                    <a:pt x="8" y="2"/>
                  </a:cubicBezTo>
                  <a:cubicBezTo>
                    <a:pt x="8" y="0"/>
                    <a:pt x="6" y="0"/>
                    <a:pt x="5" y="0"/>
                  </a:cubicBezTo>
                  <a:cubicBezTo>
                    <a:pt x="3" y="0"/>
                    <a:pt x="2" y="0"/>
                    <a:pt x="1" y="2"/>
                  </a:cubicBezTo>
                  <a:cubicBezTo>
                    <a:pt x="1" y="3"/>
                    <a:pt x="0" y="4"/>
                    <a:pt x="0" y="6"/>
                  </a:cubicBezTo>
                  <a:cubicBezTo>
                    <a:pt x="0" y="9"/>
                    <a:pt x="1" y="10"/>
                    <a:pt x="1" y="11"/>
                  </a:cubicBezTo>
                  <a:close/>
                  <a:moveTo>
                    <a:pt x="5" y="11"/>
                  </a:moveTo>
                  <a:cubicBezTo>
                    <a:pt x="4" y="11"/>
                    <a:pt x="3" y="10"/>
                    <a:pt x="3" y="6"/>
                  </a:cubicBezTo>
                  <a:cubicBezTo>
                    <a:pt x="3" y="3"/>
                    <a:pt x="4" y="2"/>
                    <a:pt x="5" y="2"/>
                  </a:cubicBezTo>
                  <a:cubicBezTo>
                    <a:pt x="6" y="2"/>
                    <a:pt x="7" y="3"/>
                    <a:pt x="7" y="7"/>
                  </a:cubicBezTo>
                  <a:cubicBezTo>
                    <a:pt x="7" y="10"/>
                    <a:pt x="6" y="11"/>
                    <a:pt x="5" y="11"/>
                  </a:cubicBezTo>
                  <a:close/>
                </a:path>
              </a:pathLst>
            </a:custGeom>
            <a:solidFill>
              <a:srgbClr val="B5B5B6"/>
            </a:solidFill>
            <a:ln w="9525">
              <a:noFill/>
            </a:ln>
          </p:spPr>
          <p:txBody>
            <a:bodyPr/>
            <a:p>
              <a:endParaRPr lang="zh-CN" altLang="en-US"/>
            </a:p>
          </p:txBody>
        </p:sp>
        <p:sp>
          <p:nvSpPr>
            <p:cNvPr id="7178" name="Freeform 11"/>
            <p:cNvSpPr>
              <a:spLocks noEditPoints="1"/>
            </p:cNvSpPr>
            <p:nvPr/>
          </p:nvSpPr>
          <p:spPr>
            <a:xfrm>
              <a:off x="441" y="732"/>
              <a:ext cx="4985" cy="2624"/>
            </a:xfrm>
            <a:custGeom>
              <a:avLst/>
              <a:gdLst/>
              <a:ahLst/>
              <a:cxnLst>
                <a:cxn ang="0">
                  <a:pos x="103" y="2083"/>
                </a:cxn>
                <a:cxn ang="0">
                  <a:pos x="206" y="1317"/>
                </a:cxn>
                <a:cxn ang="0">
                  <a:pos x="315" y="782"/>
                </a:cxn>
                <a:cxn ang="0">
                  <a:pos x="493" y="17"/>
                </a:cxn>
                <a:cxn ang="0">
                  <a:pos x="418" y="2100"/>
                </a:cxn>
                <a:cxn ang="0">
                  <a:pos x="596" y="1565"/>
                </a:cxn>
                <a:cxn ang="0">
                  <a:pos x="625" y="799"/>
                </a:cxn>
                <a:cxn ang="0">
                  <a:pos x="734" y="258"/>
                </a:cxn>
                <a:cxn ang="0">
                  <a:pos x="808" y="2359"/>
                </a:cxn>
                <a:cxn ang="0">
                  <a:pos x="837" y="1565"/>
                </a:cxn>
                <a:cxn ang="0">
                  <a:pos x="1015" y="1041"/>
                </a:cxn>
                <a:cxn ang="0">
                  <a:pos x="1044" y="276"/>
                </a:cxn>
                <a:cxn ang="0">
                  <a:pos x="1044" y="2606"/>
                </a:cxn>
                <a:cxn ang="0">
                  <a:pos x="1221" y="1841"/>
                </a:cxn>
                <a:cxn ang="0">
                  <a:pos x="1256" y="1041"/>
                </a:cxn>
                <a:cxn ang="0">
                  <a:pos x="1434" y="523"/>
                </a:cxn>
                <a:cxn ang="0">
                  <a:pos x="1359" y="2624"/>
                </a:cxn>
                <a:cxn ang="0">
                  <a:pos x="1462" y="2100"/>
                </a:cxn>
                <a:cxn ang="0">
                  <a:pos x="1640" y="1317"/>
                </a:cxn>
                <a:cxn ang="0">
                  <a:pos x="1669" y="523"/>
                </a:cxn>
                <a:cxn ang="0">
                  <a:pos x="1852" y="0"/>
                </a:cxn>
                <a:cxn ang="0">
                  <a:pos x="1852" y="2100"/>
                </a:cxn>
                <a:cxn ang="0">
                  <a:pos x="1881" y="1565"/>
                </a:cxn>
                <a:cxn ang="0">
                  <a:pos x="2059" y="799"/>
                </a:cxn>
                <a:cxn ang="0">
                  <a:pos x="2088" y="0"/>
                </a:cxn>
                <a:cxn ang="0">
                  <a:pos x="2162" y="2347"/>
                </a:cxn>
                <a:cxn ang="0">
                  <a:pos x="2197" y="1576"/>
                </a:cxn>
                <a:cxn ang="0">
                  <a:pos x="2300" y="1041"/>
                </a:cxn>
                <a:cxn ang="0">
                  <a:pos x="2478" y="276"/>
                </a:cxn>
                <a:cxn ang="0">
                  <a:pos x="2403" y="2347"/>
                </a:cxn>
                <a:cxn ang="0">
                  <a:pos x="2581" y="1824"/>
                </a:cxn>
                <a:cxn ang="0">
                  <a:pos x="2610" y="1058"/>
                </a:cxn>
                <a:cxn ang="0">
                  <a:pos x="2719" y="523"/>
                </a:cxn>
                <a:cxn ang="0">
                  <a:pos x="2793" y="2624"/>
                </a:cxn>
                <a:cxn ang="0">
                  <a:pos x="2822" y="1824"/>
                </a:cxn>
                <a:cxn ang="0">
                  <a:pos x="3000" y="1306"/>
                </a:cxn>
                <a:cxn ang="0">
                  <a:pos x="3028" y="535"/>
                </a:cxn>
                <a:cxn ang="0">
                  <a:pos x="3132" y="0"/>
                </a:cxn>
                <a:cxn ang="0">
                  <a:pos x="3206" y="2083"/>
                </a:cxn>
                <a:cxn ang="0">
                  <a:pos x="3241" y="1306"/>
                </a:cxn>
                <a:cxn ang="0">
                  <a:pos x="3418" y="782"/>
                </a:cxn>
                <a:cxn ang="0">
                  <a:pos x="3447" y="17"/>
                </a:cxn>
                <a:cxn ang="0">
                  <a:pos x="3447" y="2347"/>
                </a:cxn>
                <a:cxn ang="0">
                  <a:pos x="3625" y="1576"/>
                </a:cxn>
                <a:cxn ang="0">
                  <a:pos x="3659" y="782"/>
                </a:cxn>
                <a:cxn ang="0">
                  <a:pos x="3837" y="258"/>
                </a:cxn>
                <a:cxn ang="0">
                  <a:pos x="3763" y="2359"/>
                </a:cxn>
                <a:cxn ang="0">
                  <a:pos x="3866" y="1824"/>
                </a:cxn>
                <a:cxn ang="0">
                  <a:pos x="4044" y="1058"/>
                </a:cxn>
                <a:cxn ang="0">
                  <a:pos x="4072" y="258"/>
                </a:cxn>
                <a:cxn ang="0">
                  <a:pos x="4147" y="2606"/>
                </a:cxn>
                <a:cxn ang="0">
                  <a:pos x="4181" y="1841"/>
                </a:cxn>
                <a:cxn ang="0">
                  <a:pos x="4285" y="1306"/>
                </a:cxn>
                <a:cxn ang="0">
                  <a:pos x="4462" y="535"/>
                </a:cxn>
                <a:cxn ang="0">
                  <a:pos x="4388" y="2606"/>
                </a:cxn>
                <a:cxn ang="0">
                  <a:pos x="4491" y="2083"/>
                </a:cxn>
                <a:cxn ang="0">
                  <a:pos x="4600" y="1317"/>
                </a:cxn>
                <a:cxn ang="0">
                  <a:pos x="4703" y="782"/>
                </a:cxn>
                <a:cxn ang="0">
                  <a:pos x="4881" y="17"/>
                </a:cxn>
                <a:cxn ang="0">
                  <a:pos x="4807" y="2100"/>
                </a:cxn>
                <a:cxn ang="0">
                  <a:pos x="74" y="1565"/>
                </a:cxn>
                <a:cxn ang="0">
                  <a:pos x="4910" y="799"/>
                </a:cxn>
              </a:cxnLst>
              <a:pathLst>
                <a:path w="869" h="456">
                  <a:moveTo>
                    <a:pt x="18" y="0"/>
                  </a:moveTo>
                  <a:cubicBezTo>
                    <a:pt x="23" y="0"/>
                    <a:pt x="27" y="0"/>
                    <a:pt x="31" y="0"/>
                  </a:cubicBezTo>
                  <a:cubicBezTo>
                    <a:pt x="31" y="1"/>
                    <a:pt x="31" y="2"/>
                    <a:pt x="31" y="3"/>
                  </a:cubicBezTo>
                  <a:cubicBezTo>
                    <a:pt x="27" y="3"/>
                    <a:pt x="23" y="3"/>
                    <a:pt x="18" y="3"/>
                  </a:cubicBezTo>
                  <a:cubicBezTo>
                    <a:pt x="18" y="2"/>
                    <a:pt x="18" y="1"/>
                    <a:pt x="18" y="0"/>
                  </a:cubicBezTo>
                  <a:close/>
                  <a:moveTo>
                    <a:pt x="18" y="45"/>
                  </a:moveTo>
                  <a:cubicBezTo>
                    <a:pt x="23" y="45"/>
                    <a:pt x="27" y="45"/>
                    <a:pt x="31" y="45"/>
                  </a:cubicBezTo>
                  <a:cubicBezTo>
                    <a:pt x="31" y="46"/>
                    <a:pt x="31" y="47"/>
                    <a:pt x="31" y="48"/>
                  </a:cubicBezTo>
                  <a:cubicBezTo>
                    <a:pt x="27" y="48"/>
                    <a:pt x="23" y="48"/>
                    <a:pt x="18" y="48"/>
                  </a:cubicBezTo>
                  <a:cubicBezTo>
                    <a:pt x="18" y="47"/>
                    <a:pt x="18" y="46"/>
                    <a:pt x="18" y="45"/>
                  </a:cubicBezTo>
                  <a:close/>
                  <a:moveTo>
                    <a:pt x="18" y="91"/>
                  </a:moveTo>
                  <a:cubicBezTo>
                    <a:pt x="23" y="91"/>
                    <a:pt x="27" y="91"/>
                    <a:pt x="31" y="91"/>
                  </a:cubicBezTo>
                  <a:cubicBezTo>
                    <a:pt x="31" y="92"/>
                    <a:pt x="31" y="92"/>
                    <a:pt x="31" y="93"/>
                  </a:cubicBezTo>
                  <a:cubicBezTo>
                    <a:pt x="27" y="93"/>
                    <a:pt x="23" y="93"/>
                    <a:pt x="18" y="93"/>
                  </a:cubicBezTo>
                  <a:cubicBezTo>
                    <a:pt x="18" y="92"/>
                    <a:pt x="18" y="92"/>
                    <a:pt x="18" y="91"/>
                  </a:cubicBezTo>
                  <a:close/>
                  <a:moveTo>
                    <a:pt x="18" y="136"/>
                  </a:moveTo>
                  <a:cubicBezTo>
                    <a:pt x="23" y="136"/>
                    <a:pt x="27" y="136"/>
                    <a:pt x="31" y="136"/>
                  </a:cubicBezTo>
                  <a:cubicBezTo>
                    <a:pt x="31" y="137"/>
                    <a:pt x="31" y="138"/>
                    <a:pt x="31" y="139"/>
                  </a:cubicBezTo>
                  <a:cubicBezTo>
                    <a:pt x="27" y="139"/>
                    <a:pt x="23" y="139"/>
                    <a:pt x="18" y="139"/>
                  </a:cubicBezTo>
                  <a:cubicBezTo>
                    <a:pt x="18" y="138"/>
                    <a:pt x="18" y="137"/>
                    <a:pt x="18" y="136"/>
                  </a:cubicBezTo>
                  <a:close/>
                  <a:moveTo>
                    <a:pt x="18" y="181"/>
                  </a:moveTo>
                  <a:cubicBezTo>
                    <a:pt x="23" y="181"/>
                    <a:pt x="27" y="181"/>
                    <a:pt x="31" y="181"/>
                  </a:cubicBezTo>
                  <a:cubicBezTo>
                    <a:pt x="31" y="182"/>
                    <a:pt x="31" y="183"/>
                    <a:pt x="31" y="184"/>
                  </a:cubicBezTo>
                  <a:cubicBezTo>
                    <a:pt x="27" y="184"/>
                    <a:pt x="23" y="184"/>
                    <a:pt x="18" y="184"/>
                  </a:cubicBezTo>
                  <a:cubicBezTo>
                    <a:pt x="18" y="183"/>
                    <a:pt x="18" y="182"/>
                    <a:pt x="18" y="181"/>
                  </a:cubicBezTo>
                  <a:close/>
                  <a:moveTo>
                    <a:pt x="18" y="227"/>
                  </a:moveTo>
                  <a:cubicBezTo>
                    <a:pt x="23" y="227"/>
                    <a:pt x="27" y="227"/>
                    <a:pt x="31" y="227"/>
                  </a:cubicBezTo>
                  <a:cubicBezTo>
                    <a:pt x="31" y="227"/>
                    <a:pt x="31" y="228"/>
                    <a:pt x="31" y="229"/>
                  </a:cubicBezTo>
                  <a:cubicBezTo>
                    <a:pt x="27" y="229"/>
                    <a:pt x="23" y="229"/>
                    <a:pt x="18" y="229"/>
                  </a:cubicBezTo>
                  <a:cubicBezTo>
                    <a:pt x="18" y="228"/>
                    <a:pt x="18" y="227"/>
                    <a:pt x="18" y="227"/>
                  </a:cubicBezTo>
                  <a:close/>
                  <a:moveTo>
                    <a:pt x="18" y="272"/>
                  </a:moveTo>
                  <a:cubicBezTo>
                    <a:pt x="23" y="272"/>
                    <a:pt x="27" y="272"/>
                    <a:pt x="31" y="272"/>
                  </a:cubicBezTo>
                  <a:cubicBezTo>
                    <a:pt x="31" y="273"/>
                    <a:pt x="31" y="274"/>
                    <a:pt x="31" y="274"/>
                  </a:cubicBezTo>
                  <a:cubicBezTo>
                    <a:pt x="27" y="274"/>
                    <a:pt x="23" y="274"/>
                    <a:pt x="18" y="274"/>
                  </a:cubicBezTo>
                  <a:cubicBezTo>
                    <a:pt x="18" y="274"/>
                    <a:pt x="18" y="273"/>
                    <a:pt x="18" y="272"/>
                  </a:cubicBezTo>
                  <a:close/>
                  <a:moveTo>
                    <a:pt x="18" y="317"/>
                  </a:moveTo>
                  <a:cubicBezTo>
                    <a:pt x="23" y="317"/>
                    <a:pt x="27" y="317"/>
                    <a:pt x="31" y="317"/>
                  </a:cubicBezTo>
                  <a:cubicBezTo>
                    <a:pt x="31" y="318"/>
                    <a:pt x="31" y="319"/>
                    <a:pt x="31" y="320"/>
                  </a:cubicBezTo>
                  <a:cubicBezTo>
                    <a:pt x="27" y="320"/>
                    <a:pt x="23" y="320"/>
                    <a:pt x="18" y="320"/>
                  </a:cubicBezTo>
                  <a:cubicBezTo>
                    <a:pt x="18" y="319"/>
                    <a:pt x="18" y="318"/>
                    <a:pt x="18" y="317"/>
                  </a:cubicBezTo>
                  <a:close/>
                  <a:moveTo>
                    <a:pt x="18" y="365"/>
                  </a:moveTo>
                  <a:cubicBezTo>
                    <a:pt x="18" y="364"/>
                    <a:pt x="18" y="363"/>
                    <a:pt x="18" y="362"/>
                  </a:cubicBezTo>
                  <a:cubicBezTo>
                    <a:pt x="23" y="362"/>
                    <a:pt x="27" y="362"/>
                    <a:pt x="31" y="362"/>
                  </a:cubicBezTo>
                  <a:cubicBezTo>
                    <a:pt x="31" y="363"/>
                    <a:pt x="31" y="364"/>
                    <a:pt x="31" y="365"/>
                  </a:cubicBezTo>
                  <a:cubicBezTo>
                    <a:pt x="27" y="365"/>
                    <a:pt x="23" y="365"/>
                    <a:pt x="18" y="365"/>
                  </a:cubicBezTo>
                  <a:close/>
                  <a:moveTo>
                    <a:pt x="18" y="408"/>
                  </a:moveTo>
                  <a:cubicBezTo>
                    <a:pt x="23" y="408"/>
                    <a:pt x="27" y="408"/>
                    <a:pt x="31" y="408"/>
                  </a:cubicBezTo>
                  <a:cubicBezTo>
                    <a:pt x="31" y="409"/>
                    <a:pt x="31" y="409"/>
                    <a:pt x="31" y="410"/>
                  </a:cubicBezTo>
                  <a:cubicBezTo>
                    <a:pt x="27" y="410"/>
                    <a:pt x="23" y="410"/>
                    <a:pt x="18" y="410"/>
                  </a:cubicBezTo>
                  <a:cubicBezTo>
                    <a:pt x="18" y="409"/>
                    <a:pt x="18" y="409"/>
                    <a:pt x="18" y="408"/>
                  </a:cubicBezTo>
                  <a:close/>
                  <a:moveTo>
                    <a:pt x="18" y="453"/>
                  </a:moveTo>
                  <a:cubicBezTo>
                    <a:pt x="23" y="453"/>
                    <a:pt x="27" y="453"/>
                    <a:pt x="31" y="453"/>
                  </a:cubicBezTo>
                  <a:cubicBezTo>
                    <a:pt x="31" y="454"/>
                    <a:pt x="31" y="455"/>
                    <a:pt x="31" y="456"/>
                  </a:cubicBezTo>
                  <a:cubicBezTo>
                    <a:pt x="27" y="456"/>
                    <a:pt x="23" y="456"/>
                    <a:pt x="18" y="456"/>
                  </a:cubicBezTo>
                  <a:cubicBezTo>
                    <a:pt x="18" y="455"/>
                    <a:pt x="18" y="454"/>
                    <a:pt x="18" y="453"/>
                  </a:cubicBezTo>
                  <a:close/>
                  <a:moveTo>
                    <a:pt x="36" y="0"/>
                  </a:moveTo>
                  <a:cubicBezTo>
                    <a:pt x="41" y="0"/>
                    <a:pt x="45" y="0"/>
                    <a:pt x="49" y="0"/>
                  </a:cubicBezTo>
                  <a:cubicBezTo>
                    <a:pt x="49" y="1"/>
                    <a:pt x="49" y="2"/>
                    <a:pt x="49" y="3"/>
                  </a:cubicBezTo>
                  <a:cubicBezTo>
                    <a:pt x="45" y="3"/>
                    <a:pt x="41" y="3"/>
                    <a:pt x="36" y="3"/>
                  </a:cubicBezTo>
                  <a:cubicBezTo>
                    <a:pt x="36" y="2"/>
                    <a:pt x="36" y="1"/>
                    <a:pt x="36" y="0"/>
                  </a:cubicBezTo>
                  <a:close/>
                  <a:moveTo>
                    <a:pt x="36" y="45"/>
                  </a:moveTo>
                  <a:cubicBezTo>
                    <a:pt x="41" y="45"/>
                    <a:pt x="45" y="45"/>
                    <a:pt x="49" y="45"/>
                  </a:cubicBezTo>
                  <a:cubicBezTo>
                    <a:pt x="49" y="46"/>
                    <a:pt x="49" y="47"/>
                    <a:pt x="49" y="48"/>
                  </a:cubicBezTo>
                  <a:cubicBezTo>
                    <a:pt x="45" y="48"/>
                    <a:pt x="41" y="48"/>
                    <a:pt x="36" y="48"/>
                  </a:cubicBezTo>
                  <a:cubicBezTo>
                    <a:pt x="36" y="47"/>
                    <a:pt x="36" y="46"/>
                    <a:pt x="36" y="45"/>
                  </a:cubicBezTo>
                  <a:close/>
                  <a:moveTo>
                    <a:pt x="36" y="91"/>
                  </a:moveTo>
                  <a:cubicBezTo>
                    <a:pt x="41" y="91"/>
                    <a:pt x="45" y="91"/>
                    <a:pt x="49" y="91"/>
                  </a:cubicBezTo>
                  <a:cubicBezTo>
                    <a:pt x="49" y="92"/>
                    <a:pt x="49" y="92"/>
                    <a:pt x="49" y="93"/>
                  </a:cubicBezTo>
                  <a:cubicBezTo>
                    <a:pt x="45" y="93"/>
                    <a:pt x="41" y="93"/>
                    <a:pt x="36" y="93"/>
                  </a:cubicBezTo>
                  <a:cubicBezTo>
                    <a:pt x="36" y="92"/>
                    <a:pt x="36" y="92"/>
                    <a:pt x="36" y="91"/>
                  </a:cubicBezTo>
                  <a:close/>
                  <a:moveTo>
                    <a:pt x="36" y="136"/>
                  </a:moveTo>
                  <a:cubicBezTo>
                    <a:pt x="41" y="136"/>
                    <a:pt x="45" y="136"/>
                    <a:pt x="49" y="136"/>
                  </a:cubicBezTo>
                  <a:cubicBezTo>
                    <a:pt x="49" y="137"/>
                    <a:pt x="49" y="138"/>
                    <a:pt x="49" y="139"/>
                  </a:cubicBezTo>
                  <a:cubicBezTo>
                    <a:pt x="45" y="139"/>
                    <a:pt x="41" y="139"/>
                    <a:pt x="36" y="139"/>
                  </a:cubicBezTo>
                  <a:cubicBezTo>
                    <a:pt x="36" y="138"/>
                    <a:pt x="36" y="137"/>
                    <a:pt x="36" y="136"/>
                  </a:cubicBezTo>
                  <a:close/>
                  <a:moveTo>
                    <a:pt x="36" y="181"/>
                  </a:moveTo>
                  <a:cubicBezTo>
                    <a:pt x="41" y="181"/>
                    <a:pt x="45" y="181"/>
                    <a:pt x="49" y="181"/>
                  </a:cubicBezTo>
                  <a:cubicBezTo>
                    <a:pt x="49" y="182"/>
                    <a:pt x="49" y="183"/>
                    <a:pt x="49" y="184"/>
                  </a:cubicBezTo>
                  <a:cubicBezTo>
                    <a:pt x="45" y="184"/>
                    <a:pt x="41" y="184"/>
                    <a:pt x="36" y="184"/>
                  </a:cubicBezTo>
                  <a:cubicBezTo>
                    <a:pt x="36" y="183"/>
                    <a:pt x="36" y="182"/>
                    <a:pt x="36" y="181"/>
                  </a:cubicBezTo>
                  <a:close/>
                  <a:moveTo>
                    <a:pt x="36" y="227"/>
                  </a:moveTo>
                  <a:cubicBezTo>
                    <a:pt x="41" y="227"/>
                    <a:pt x="45" y="227"/>
                    <a:pt x="49" y="227"/>
                  </a:cubicBezTo>
                  <a:cubicBezTo>
                    <a:pt x="49" y="227"/>
                    <a:pt x="49" y="228"/>
                    <a:pt x="49" y="229"/>
                  </a:cubicBezTo>
                  <a:cubicBezTo>
                    <a:pt x="45" y="229"/>
                    <a:pt x="41" y="229"/>
                    <a:pt x="36" y="229"/>
                  </a:cubicBezTo>
                  <a:cubicBezTo>
                    <a:pt x="36" y="228"/>
                    <a:pt x="36" y="227"/>
                    <a:pt x="36" y="227"/>
                  </a:cubicBezTo>
                  <a:close/>
                  <a:moveTo>
                    <a:pt x="36" y="272"/>
                  </a:moveTo>
                  <a:cubicBezTo>
                    <a:pt x="41" y="272"/>
                    <a:pt x="45" y="272"/>
                    <a:pt x="49" y="272"/>
                  </a:cubicBezTo>
                  <a:cubicBezTo>
                    <a:pt x="49" y="273"/>
                    <a:pt x="49" y="274"/>
                    <a:pt x="49" y="274"/>
                  </a:cubicBezTo>
                  <a:cubicBezTo>
                    <a:pt x="45" y="274"/>
                    <a:pt x="41" y="274"/>
                    <a:pt x="36" y="274"/>
                  </a:cubicBezTo>
                  <a:cubicBezTo>
                    <a:pt x="36" y="274"/>
                    <a:pt x="36" y="273"/>
                    <a:pt x="36" y="272"/>
                  </a:cubicBezTo>
                  <a:close/>
                  <a:moveTo>
                    <a:pt x="36" y="317"/>
                  </a:moveTo>
                  <a:cubicBezTo>
                    <a:pt x="41" y="317"/>
                    <a:pt x="45" y="317"/>
                    <a:pt x="49" y="317"/>
                  </a:cubicBezTo>
                  <a:cubicBezTo>
                    <a:pt x="49" y="318"/>
                    <a:pt x="49" y="319"/>
                    <a:pt x="49" y="320"/>
                  </a:cubicBezTo>
                  <a:cubicBezTo>
                    <a:pt x="45" y="320"/>
                    <a:pt x="41" y="320"/>
                    <a:pt x="36" y="320"/>
                  </a:cubicBezTo>
                  <a:cubicBezTo>
                    <a:pt x="36" y="319"/>
                    <a:pt x="36" y="318"/>
                    <a:pt x="36" y="317"/>
                  </a:cubicBezTo>
                  <a:close/>
                  <a:moveTo>
                    <a:pt x="36" y="365"/>
                  </a:moveTo>
                  <a:cubicBezTo>
                    <a:pt x="36" y="364"/>
                    <a:pt x="36" y="363"/>
                    <a:pt x="36" y="362"/>
                  </a:cubicBezTo>
                  <a:cubicBezTo>
                    <a:pt x="41" y="362"/>
                    <a:pt x="45" y="362"/>
                    <a:pt x="49" y="362"/>
                  </a:cubicBezTo>
                  <a:cubicBezTo>
                    <a:pt x="49" y="363"/>
                    <a:pt x="49" y="364"/>
                    <a:pt x="49" y="365"/>
                  </a:cubicBezTo>
                  <a:cubicBezTo>
                    <a:pt x="45" y="365"/>
                    <a:pt x="41" y="365"/>
                    <a:pt x="36" y="365"/>
                  </a:cubicBezTo>
                  <a:close/>
                  <a:moveTo>
                    <a:pt x="36" y="408"/>
                  </a:moveTo>
                  <a:cubicBezTo>
                    <a:pt x="41" y="408"/>
                    <a:pt x="45" y="408"/>
                    <a:pt x="49" y="408"/>
                  </a:cubicBezTo>
                  <a:cubicBezTo>
                    <a:pt x="49" y="409"/>
                    <a:pt x="49" y="409"/>
                    <a:pt x="49" y="410"/>
                  </a:cubicBezTo>
                  <a:cubicBezTo>
                    <a:pt x="45" y="410"/>
                    <a:pt x="41" y="410"/>
                    <a:pt x="36" y="410"/>
                  </a:cubicBezTo>
                  <a:cubicBezTo>
                    <a:pt x="36" y="409"/>
                    <a:pt x="36" y="409"/>
                    <a:pt x="36" y="408"/>
                  </a:cubicBezTo>
                  <a:close/>
                  <a:moveTo>
                    <a:pt x="36" y="453"/>
                  </a:moveTo>
                  <a:cubicBezTo>
                    <a:pt x="41" y="453"/>
                    <a:pt x="45" y="453"/>
                    <a:pt x="49" y="453"/>
                  </a:cubicBezTo>
                  <a:cubicBezTo>
                    <a:pt x="49" y="454"/>
                    <a:pt x="49" y="455"/>
                    <a:pt x="49" y="456"/>
                  </a:cubicBezTo>
                  <a:cubicBezTo>
                    <a:pt x="45" y="456"/>
                    <a:pt x="41" y="456"/>
                    <a:pt x="36" y="456"/>
                  </a:cubicBezTo>
                  <a:cubicBezTo>
                    <a:pt x="36" y="455"/>
                    <a:pt x="36" y="454"/>
                    <a:pt x="36" y="453"/>
                  </a:cubicBezTo>
                  <a:close/>
                  <a:moveTo>
                    <a:pt x="55" y="0"/>
                  </a:moveTo>
                  <a:cubicBezTo>
                    <a:pt x="59" y="0"/>
                    <a:pt x="63" y="0"/>
                    <a:pt x="68" y="0"/>
                  </a:cubicBezTo>
                  <a:cubicBezTo>
                    <a:pt x="68" y="1"/>
                    <a:pt x="68" y="2"/>
                    <a:pt x="68" y="3"/>
                  </a:cubicBezTo>
                  <a:cubicBezTo>
                    <a:pt x="63" y="3"/>
                    <a:pt x="59" y="3"/>
                    <a:pt x="55" y="3"/>
                  </a:cubicBezTo>
                  <a:cubicBezTo>
                    <a:pt x="55" y="2"/>
                    <a:pt x="55" y="1"/>
                    <a:pt x="55" y="0"/>
                  </a:cubicBezTo>
                  <a:close/>
                  <a:moveTo>
                    <a:pt x="55" y="45"/>
                  </a:moveTo>
                  <a:cubicBezTo>
                    <a:pt x="59" y="45"/>
                    <a:pt x="63" y="45"/>
                    <a:pt x="68" y="45"/>
                  </a:cubicBezTo>
                  <a:cubicBezTo>
                    <a:pt x="68" y="46"/>
                    <a:pt x="68" y="47"/>
                    <a:pt x="68" y="48"/>
                  </a:cubicBezTo>
                  <a:cubicBezTo>
                    <a:pt x="63" y="48"/>
                    <a:pt x="59" y="48"/>
                    <a:pt x="55" y="48"/>
                  </a:cubicBezTo>
                  <a:cubicBezTo>
                    <a:pt x="55" y="47"/>
                    <a:pt x="55" y="46"/>
                    <a:pt x="55" y="45"/>
                  </a:cubicBezTo>
                  <a:close/>
                  <a:moveTo>
                    <a:pt x="55" y="91"/>
                  </a:moveTo>
                  <a:cubicBezTo>
                    <a:pt x="59" y="91"/>
                    <a:pt x="63" y="91"/>
                    <a:pt x="68" y="91"/>
                  </a:cubicBezTo>
                  <a:cubicBezTo>
                    <a:pt x="68" y="92"/>
                    <a:pt x="68" y="92"/>
                    <a:pt x="68" y="93"/>
                  </a:cubicBezTo>
                  <a:cubicBezTo>
                    <a:pt x="63" y="93"/>
                    <a:pt x="59" y="93"/>
                    <a:pt x="55" y="93"/>
                  </a:cubicBezTo>
                  <a:cubicBezTo>
                    <a:pt x="55" y="92"/>
                    <a:pt x="55" y="92"/>
                    <a:pt x="55" y="91"/>
                  </a:cubicBezTo>
                  <a:close/>
                  <a:moveTo>
                    <a:pt x="55" y="136"/>
                  </a:moveTo>
                  <a:cubicBezTo>
                    <a:pt x="59" y="136"/>
                    <a:pt x="63" y="136"/>
                    <a:pt x="68" y="136"/>
                  </a:cubicBezTo>
                  <a:cubicBezTo>
                    <a:pt x="68" y="137"/>
                    <a:pt x="68" y="138"/>
                    <a:pt x="68" y="139"/>
                  </a:cubicBezTo>
                  <a:cubicBezTo>
                    <a:pt x="63" y="139"/>
                    <a:pt x="59" y="139"/>
                    <a:pt x="55" y="139"/>
                  </a:cubicBezTo>
                  <a:cubicBezTo>
                    <a:pt x="55" y="138"/>
                    <a:pt x="55" y="137"/>
                    <a:pt x="55" y="136"/>
                  </a:cubicBezTo>
                  <a:close/>
                  <a:moveTo>
                    <a:pt x="55" y="181"/>
                  </a:moveTo>
                  <a:cubicBezTo>
                    <a:pt x="59" y="181"/>
                    <a:pt x="63" y="181"/>
                    <a:pt x="68" y="181"/>
                  </a:cubicBezTo>
                  <a:cubicBezTo>
                    <a:pt x="68" y="182"/>
                    <a:pt x="68" y="183"/>
                    <a:pt x="68" y="184"/>
                  </a:cubicBezTo>
                  <a:cubicBezTo>
                    <a:pt x="63" y="184"/>
                    <a:pt x="59" y="184"/>
                    <a:pt x="55" y="184"/>
                  </a:cubicBezTo>
                  <a:cubicBezTo>
                    <a:pt x="55" y="183"/>
                    <a:pt x="55" y="182"/>
                    <a:pt x="55" y="181"/>
                  </a:cubicBezTo>
                  <a:close/>
                  <a:moveTo>
                    <a:pt x="55" y="227"/>
                  </a:moveTo>
                  <a:cubicBezTo>
                    <a:pt x="59" y="227"/>
                    <a:pt x="63" y="227"/>
                    <a:pt x="68" y="227"/>
                  </a:cubicBezTo>
                  <a:cubicBezTo>
                    <a:pt x="68" y="227"/>
                    <a:pt x="68" y="228"/>
                    <a:pt x="68" y="229"/>
                  </a:cubicBezTo>
                  <a:cubicBezTo>
                    <a:pt x="63" y="229"/>
                    <a:pt x="59" y="229"/>
                    <a:pt x="55" y="229"/>
                  </a:cubicBezTo>
                  <a:cubicBezTo>
                    <a:pt x="55" y="228"/>
                    <a:pt x="55" y="227"/>
                    <a:pt x="55" y="227"/>
                  </a:cubicBezTo>
                  <a:close/>
                  <a:moveTo>
                    <a:pt x="55" y="272"/>
                  </a:moveTo>
                  <a:cubicBezTo>
                    <a:pt x="59" y="272"/>
                    <a:pt x="63" y="272"/>
                    <a:pt x="68" y="272"/>
                  </a:cubicBezTo>
                  <a:cubicBezTo>
                    <a:pt x="68" y="273"/>
                    <a:pt x="68" y="274"/>
                    <a:pt x="68" y="274"/>
                  </a:cubicBezTo>
                  <a:cubicBezTo>
                    <a:pt x="63" y="274"/>
                    <a:pt x="59" y="274"/>
                    <a:pt x="55" y="274"/>
                  </a:cubicBezTo>
                  <a:cubicBezTo>
                    <a:pt x="55" y="274"/>
                    <a:pt x="55" y="273"/>
                    <a:pt x="55" y="272"/>
                  </a:cubicBezTo>
                  <a:close/>
                  <a:moveTo>
                    <a:pt x="55" y="317"/>
                  </a:moveTo>
                  <a:cubicBezTo>
                    <a:pt x="59" y="317"/>
                    <a:pt x="63" y="317"/>
                    <a:pt x="68" y="317"/>
                  </a:cubicBezTo>
                  <a:cubicBezTo>
                    <a:pt x="68" y="318"/>
                    <a:pt x="68" y="319"/>
                    <a:pt x="68" y="320"/>
                  </a:cubicBezTo>
                  <a:cubicBezTo>
                    <a:pt x="63" y="320"/>
                    <a:pt x="59" y="320"/>
                    <a:pt x="55" y="320"/>
                  </a:cubicBezTo>
                  <a:cubicBezTo>
                    <a:pt x="55" y="319"/>
                    <a:pt x="55" y="318"/>
                    <a:pt x="55" y="317"/>
                  </a:cubicBezTo>
                  <a:close/>
                  <a:moveTo>
                    <a:pt x="55" y="365"/>
                  </a:moveTo>
                  <a:cubicBezTo>
                    <a:pt x="55" y="364"/>
                    <a:pt x="55" y="363"/>
                    <a:pt x="55" y="362"/>
                  </a:cubicBezTo>
                  <a:cubicBezTo>
                    <a:pt x="59" y="362"/>
                    <a:pt x="63" y="362"/>
                    <a:pt x="68" y="362"/>
                  </a:cubicBezTo>
                  <a:cubicBezTo>
                    <a:pt x="68" y="363"/>
                    <a:pt x="68" y="364"/>
                    <a:pt x="68" y="365"/>
                  </a:cubicBezTo>
                  <a:cubicBezTo>
                    <a:pt x="63" y="365"/>
                    <a:pt x="59" y="365"/>
                    <a:pt x="55" y="365"/>
                  </a:cubicBezTo>
                  <a:close/>
                  <a:moveTo>
                    <a:pt x="55" y="408"/>
                  </a:moveTo>
                  <a:cubicBezTo>
                    <a:pt x="59" y="408"/>
                    <a:pt x="63" y="408"/>
                    <a:pt x="68" y="408"/>
                  </a:cubicBezTo>
                  <a:cubicBezTo>
                    <a:pt x="68" y="409"/>
                    <a:pt x="68" y="409"/>
                    <a:pt x="68" y="410"/>
                  </a:cubicBezTo>
                  <a:cubicBezTo>
                    <a:pt x="63" y="410"/>
                    <a:pt x="59" y="410"/>
                    <a:pt x="55" y="410"/>
                  </a:cubicBezTo>
                  <a:cubicBezTo>
                    <a:pt x="55" y="409"/>
                    <a:pt x="55" y="409"/>
                    <a:pt x="55" y="408"/>
                  </a:cubicBezTo>
                  <a:close/>
                  <a:moveTo>
                    <a:pt x="55" y="453"/>
                  </a:moveTo>
                  <a:cubicBezTo>
                    <a:pt x="59" y="453"/>
                    <a:pt x="63" y="453"/>
                    <a:pt x="68" y="453"/>
                  </a:cubicBezTo>
                  <a:cubicBezTo>
                    <a:pt x="68" y="454"/>
                    <a:pt x="68" y="455"/>
                    <a:pt x="68" y="456"/>
                  </a:cubicBezTo>
                  <a:cubicBezTo>
                    <a:pt x="63" y="456"/>
                    <a:pt x="59" y="456"/>
                    <a:pt x="55" y="456"/>
                  </a:cubicBezTo>
                  <a:cubicBezTo>
                    <a:pt x="55" y="455"/>
                    <a:pt x="55" y="454"/>
                    <a:pt x="55" y="453"/>
                  </a:cubicBezTo>
                  <a:close/>
                  <a:moveTo>
                    <a:pt x="73" y="0"/>
                  </a:moveTo>
                  <a:cubicBezTo>
                    <a:pt x="77" y="0"/>
                    <a:pt x="82" y="0"/>
                    <a:pt x="86" y="0"/>
                  </a:cubicBezTo>
                  <a:cubicBezTo>
                    <a:pt x="86" y="1"/>
                    <a:pt x="86" y="2"/>
                    <a:pt x="86" y="3"/>
                  </a:cubicBezTo>
                  <a:cubicBezTo>
                    <a:pt x="82" y="3"/>
                    <a:pt x="77" y="3"/>
                    <a:pt x="73" y="3"/>
                  </a:cubicBezTo>
                  <a:cubicBezTo>
                    <a:pt x="73" y="2"/>
                    <a:pt x="73" y="1"/>
                    <a:pt x="73" y="0"/>
                  </a:cubicBezTo>
                  <a:close/>
                  <a:moveTo>
                    <a:pt x="73" y="45"/>
                  </a:moveTo>
                  <a:cubicBezTo>
                    <a:pt x="77" y="45"/>
                    <a:pt x="82" y="45"/>
                    <a:pt x="86" y="45"/>
                  </a:cubicBezTo>
                  <a:cubicBezTo>
                    <a:pt x="86" y="46"/>
                    <a:pt x="86" y="47"/>
                    <a:pt x="86" y="48"/>
                  </a:cubicBezTo>
                  <a:cubicBezTo>
                    <a:pt x="82" y="48"/>
                    <a:pt x="77" y="48"/>
                    <a:pt x="73" y="48"/>
                  </a:cubicBezTo>
                  <a:cubicBezTo>
                    <a:pt x="73" y="47"/>
                    <a:pt x="73" y="46"/>
                    <a:pt x="73" y="45"/>
                  </a:cubicBezTo>
                  <a:close/>
                  <a:moveTo>
                    <a:pt x="73" y="91"/>
                  </a:moveTo>
                  <a:cubicBezTo>
                    <a:pt x="77" y="91"/>
                    <a:pt x="82" y="91"/>
                    <a:pt x="86" y="91"/>
                  </a:cubicBezTo>
                  <a:cubicBezTo>
                    <a:pt x="86" y="92"/>
                    <a:pt x="86" y="92"/>
                    <a:pt x="86" y="93"/>
                  </a:cubicBezTo>
                  <a:cubicBezTo>
                    <a:pt x="82" y="93"/>
                    <a:pt x="77" y="93"/>
                    <a:pt x="73" y="93"/>
                  </a:cubicBezTo>
                  <a:cubicBezTo>
                    <a:pt x="73" y="92"/>
                    <a:pt x="73" y="92"/>
                    <a:pt x="73" y="91"/>
                  </a:cubicBezTo>
                  <a:close/>
                  <a:moveTo>
                    <a:pt x="73" y="136"/>
                  </a:moveTo>
                  <a:cubicBezTo>
                    <a:pt x="77" y="136"/>
                    <a:pt x="82" y="136"/>
                    <a:pt x="86" y="136"/>
                  </a:cubicBezTo>
                  <a:cubicBezTo>
                    <a:pt x="86" y="137"/>
                    <a:pt x="86" y="138"/>
                    <a:pt x="86" y="139"/>
                  </a:cubicBezTo>
                  <a:cubicBezTo>
                    <a:pt x="82" y="139"/>
                    <a:pt x="77" y="139"/>
                    <a:pt x="73" y="139"/>
                  </a:cubicBezTo>
                  <a:cubicBezTo>
                    <a:pt x="73" y="138"/>
                    <a:pt x="73" y="137"/>
                    <a:pt x="73" y="136"/>
                  </a:cubicBezTo>
                  <a:close/>
                  <a:moveTo>
                    <a:pt x="73" y="181"/>
                  </a:moveTo>
                  <a:cubicBezTo>
                    <a:pt x="77" y="181"/>
                    <a:pt x="82" y="181"/>
                    <a:pt x="86" y="181"/>
                  </a:cubicBezTo>
                  <a:cubicBezTo>
                    <a:pt x="86" y="182"/>
                    <a:pt x="86" y="183"/>
                    <a:pt x="86" y="184"/>
                  </a:cubicBezTo>
                  <a:cubicBezTo>
                    <a:pt x="82" y="184"/>
                    <a:pt x="77" y="184"/>
                    <a:pt x="73" y="184"/>
                  </a:cubicBezTo>
                  <a:cubicBezTo>
                    <a:pt x="73" y="183"/>
                    <a:pt x="73" y="182"/>
                    <a:pt x="73" y="181"/>
                  </a:cubicBezTo>
                  <a:close/>
                  <a:moveTo>
                    <a:pt x="73" y="227"/>
                  </a:moveTo>
                  <a:cubicBezTo>
                    <a:pt x="77" y="227"/>
                    <a:pt x="82" y="227"/>
                    <a:pt x="86" y="227"/>
                  </a:cubicBezTo>
                  <a:cubicBezTo>
                    <a:pt x="86" y="227"/>
                    <a:pt x="86" y="228"/>
                    <a:pt x="86" y="229"/>
                  </a:cubicBezTo>
                  <a:cubicBezTo>
                    <a:pt x="82" y="229"/>
                    <a:pt x="77" y="229"/>
                    <a:pt x="73" y="229"/>
                  </a:cubicBezTo>
                  <a:cubicBezTo>
                    <a:pt x="73" y="228"/>
                    <a:pt x="73" y="227"/>
                    <a:pt x="73" y="227"/>
                  </a:cubicBezTo>
                  <a:close/>
                  <a:moveTo>
                    <a:pt x="73" y="272"/>
                  </a:moveTo>
                  <a:cubicBezTo>
                    <a:pt x="77" y="272"/>
                    <a:pt x="82" y="272"/>
                    <a:pt x="86" y="272"/>
                  </a:cubicBezTo>
                  <a:cubicBezTo>
                    <a:pt x="86" y="273"/>
                    <a:pt x="86" y="274"/>
                    <a:pt x="86" y="274"/>
                  </a:cubicBezTo>
                  <a:cubicBezTo>
                    <a:pt x="82" y="274"/>
                    <a:pt x="77" y="274"/>
                    <a:pt x="73" y="274"/>
                  </a:cubicBezTo>
                  <a:cubicBezTo>
                    <a:pt x="73" y="274"/>
                    <a:pt x="73" y="273"/>
                    <a:pt x="73" y="272"/>
                  </a:cubicBezTo>
                  <a:close/>
                  <a:moveTo>
                    <a:pt x="73" y="317"/>
                  </a:moveTo>
                  <a:cubicBezTo>
                    <a:pt x="77" y="317"/>
                    <a:pt x="82" y="317"/>
                    <a:pt x="86" y="317"/>
                  </a:cubicBezTo>
                  <a:cubicBezTo>
                    <a:pt x="86" y="318"/>
                    <a:pt x="86" y="319"/>
                    <a:pt x="86" y="320"/>
                  </a:cubicBezTo>
                  <a:cubicBezTo>
                    <a:pt x="82" y="320"/>
                    <a:pt x="77" y="320"/>
                    <a:pt x="73" y="320"/>
                  </a:cubicBezTo>
                  <a:cubicBezTo>
                    <a:pt x="73" y="319"/>
                    <a:pt x="73" y="318"/>
                    <a:pt x="73" y="317"/>
                  </a:cubicBezTo>
                  <a:close/>
                  <a:moveTo>
                    <a:pt x="73" y="365"/>
                  </a:moveTo>
                  <a:cubicBezTo>
                    <a:pt x="73" y="364"/>
                    <a:pt x="73" y="363"/>
                    <a:pt x="73" y="362"/>
                  </a:cubicBezTo>
                  <a:cubicBezTo>
                    <a:pt x="77" y="362"/>
                    <a:pt x="82" y="362"/>
                    <a:pt x="86" y="362"/>
                  </a:cubicBezTo>
                  <a:cubicBezTo>
                    <a:pt x="86" y="363"/>
                    <a:pt x="86" y="364"/>
                    <a:pt x="86" y="365"/>
                  </a:cubicBezTo>
                  <a:cubicBezTo>
                    <a:pt x="82" y="365"/>
                    <a:pt x="77" y="365"/>
                    <a:pt x="73" y="365"/>
                  </a:cubicBezTo>
                  <a:close/>
                  <a:moveTo>
                    <a:pt x="73" y="408"/>
                  </a:moveTo>
                  <a:cubicBezTo>
                    <a:pt x="77" y="408"/>
                    <a:pt x="82" y="408"/>
                    <a:pt x="86" y="408"/>
                  </a:cubicBezTo>
                  <a:cubicBezTo>
                    <a:pt x="86" y="409"/>
                    <a:pt x="86" y="409"/>
                    <a:pt x="86" y="410"/>
                  </a:cubicBezTo>
                  <a:cubicBezTo>
                    <a:pt x="82" y="410"/>
                    <a:pt x="77" y="410"/>
                    <a:pt x="73" y="410"/>
                  </a:cubicBezTo>
                  <a:cubicBezTo>
                    <a:pt x="73" y="409"/>
                    <a:pt x="73" y="409"/>
                    <a:pt x="73" y="408"/>
                  </a:cubicBezTo>
                  <a:close/>
                  <a:moveTo>
                    <a:pt x="73" y="453"/>
                  </a:moveTo>
                  <a:cubicBezTo>
                    <a:pt x="77" y="453"/>
                    <a:pt x="82" y="453"/>
                    <a:pt x="86" y="453"/>
                  </a:cubicBezTo>
                  <a:cubicBezTo>
                    <a:pt x="86" y="454"/>
                    <a:pt x="86" y="455"/>
                    <a:pt x="86" y="456"/>
                  </a:cubicBezTo>
                  <a:cubicBezTo>
                    <a:pt x="82" y="456"/>
                    <a:pt x="77" y="456"/>
                    <a:pt x="73" y="456"/>
                  </a:cubicBezTo>
                  <a:cubicBezTo>
                    <a:pt x="73" y="455"/>
                    <a:pt x="73" y="454"/>
                    <a:pt x="73" y="453"/>
                  </a:cubicBezTo>
                  <a:close/>
                  <a:moveTo>
                    <a:pt x="91" y="0"/>
                  </a:moveTo>
                  <a:cubicBezTo>
                    <a:pt x="95" y="0"/>
                    <a:pt x="100" y="0"/>
                    <a:pt x="104" y="0"/>
                  </a:cubicBezTo>
                  <a:cubicBezTo>
                    <a:pt x="104" y="1"/>
                    <a:pt x="104" y="2"/>
                    <a:pt x="104" y="3"/>
                  </a:cubicBezTo>
                  <a:cubicBezTo>
                    <a:pt x="100" y="3"/>
                    <a:pt x="95" y="3"/>
                    <a:pt x="91" y="3"/>
                  </a:cubicBezTo>
                  <a:cubicBezTo>
                    <a:pt x="91" y="2"/>
                    <a:pt x="91" y="1"/>
                    <a:pt x="91" y="0"/>
                  </a:cubicBezTo>
                  <a:close/>
                  <a:moveTo>
                    <a:pt x="91" y="45"/>
                  </a:moveTo>
                  <a:cubicBezTo>
                    <a:pt x="95" y="45"/>
                    <a:pt x="100" y="45"/>
                    <a:pt x="104" y="45"/>
                  </a:cubicBezTo>
                  <a:cubicBezTo>
                    <a:pt x="104" y="46"/>
                    <a:pt x="104" y="47"/>
                    <a:pt x="104" y="48"/>
                  </a:cubicBezTo>
                  <a:cubicBezTo>
                    <a:pt x="100" y="48"/>
                    <a:pt x="95" y="48"/>
                    <a:pt x="91" y="48"/>
                  </a:cubicBezTo>
                  <a:cubicBezTo>
                    <a:pt x="91" y="47"/>
                    <a:pt x="91" y="46"/>
                    <a:pt x="91" y="45"/>
                  </a:cubicBezTo>
                  <a:close/>
                  <a:moveTo>
                    <a:pt x="91" y="91"/>
                  </a:moveTo>
                  <a:cubicBezTo>
                    <a:pt x="95" y="91"/>
                    <a:pt x="100" y="91"/>
                    <a:pt x="104" y="91"/>
                  </a:cubicBezTo>
                  <a:cubicBezTo>
                    <a:pt x="104" y="92"/>
                    <a:pt x="104" y="92"/>
                    <a:pt x="104" y="93"/>
                  </a:cubicBezTo>
                  <a:cubicBezTo>
                    <a:pt x="100" y="93"/>
                    <a:pt x="95" y="93"/>
                    <a:pt x="91" y="93"/>
                  </a:cubicBezTo>
                  <a:cubicBezTo>
                    <a:pt x="91" y="92"/>
                    <a:pt x="91" y="92"/>
                    <a:pt x="91" y="91"/>
                  </a:cubicBezTo>
                  <a:close/>
                  <a:moveTo>
                    <a:pt x="91" y="136"/>
                  </a:moveTo>
                  <a:cubicBezTo>
                    <a:pt x="95" y="136"/>
                    <a:pt x="100" y="136"/>
                    <a:pt x="104" y="136"/>
                  </a:cubicBezTo>
                  <a:cubicBezTo>
                    <a:pt x="104" y="137"/>
                    <a:pt x="104" y="138"/>
                    <a:pt x="104" y="139"/>
                  </a:cubicBezTo>
                  <a:cubicBezTo>
                    <a:pt x="100" y="139"/>
                    <a:pt x="95" y="139"/>
                    <a:pt x="91" y="139"/>
                  </a:cubicBezTo>
                  <a:cubicBezTo>
                    <a:pt x="91" y="138"/>
                    <a:pt x="91" y="137"/>
                    <a:pt x="91" y="136"/>
                  </a:cubicBezTo>
                  <a:close/>
                  <a:moveTo>
                    <a:pt x="91" y="181"/>
                  </a:moveTo>
                  <a:cubicBezTo>
                    <a:pt x="95" y="181"/>
                    <a:pt x="100" y="181"/>
                    <a:pt x="104" y="181"/>
                  </a:cubicBezTo>
                  <a:cubicBezTo>
                    <a:pt x="104" y="182"/>
                    <a:pt x="104" y="183"/>
                    <a:pt x="104" y="184"/>
                  </a:cubicBezTo>
                  <a:cubicBezTo>
                    <a:pt x="100" y="184"/>
                    <a:pt x="95" y="184"/>
                    <a:pt x="91" y="184"/>
                  </a:cubicBezTo>
                  <a:cubicBezTo>
                    <a:pt x="91" y="183"/>
                    <a:pt x="91" y="182"/>
                    <a:pt x="91" y="181"/>
                  </a:cubicBezTo>
                  <a:close/>
                  <a:moveTo>
                    <a:pt x="91" y="227"/>
                  </a:moveTo>
                  <a:cubicBezTo>
                    <a:pt x="95" y="227"/>
                    <a:pt x="100" y="227"/>
                    <a:pt x="104" y="227"/>
                  </a:cubicBezTo>
                  <a:cubicBezTo>
                    <a:pt x="104" y="227"/>
                    <a:pt x="104" y="228"/>
                    <a:pt x="104" y="229"/>
                  </a:cubicBezTo>
                  <a:cubicBezTo>
                    <a:pt x="100" y="229"/>
                    <a:pt x="95" y="229"/>
                    <a:pt x="91" y="229"/>
                  </a:cubicBezTo>
                  <a:cubicBezTo>
                    <a:pt x="91" y="228"/>
                    <a:pt x="91" y="227"/>
                    <a:pt x="91" y="227"/>
                  </a:cubicBezTo>
                  <a:close/>
                  <a:moveTo>
                    <a:pt x="91" y="272"/>
                  </a:moveTo>
                  <a:cubicBezTo>
                    <a:pt x="95" y="272"/>
                    <a:pt x="100" y="272"/>
                    <a:pt x="104" y="272"/>
                  </a:cubicBezTo>
                  <a:cubicBezTo>
                    <a:pt x="104" y="273"/>
                    <a:pt x="104" y="274"/>
                    <a:pt x="104" y="274"/>
                  </a:cubicBezTo>
                  <a:cubicBezTo>
                    <a:pt x="100" y="274"/>
                    <a:pt x="95" y="274"/>
                    <a:pt x="91" y="274"/>
                  </a:cubicBezTo>
                  <a:cubicBezTo>
                    <a:pt x="91" y="274"/>
                    <a:pt x="91" y="273"/>
                    <a:pt x="91" y="272"/>
                  </a:cubicBezTo>
                  <a:close/>
                  <a:moveTo>
                    <a:pt x="91" y="317"/>
                  </a:moveTo>
                  <a:cubicBezTo>
                    <a:pt x="95" y="317"/>
                    <a:pt x="100" y="317"/>
                    <a:pt x="104" y="317"/>
                  </a:cubicBezTo>
                  <a:cubicBezTo>
                    <a:pt x="104" y="318"/>
                    <a:pt x="104" y="319"/>
                    <a:pt x="104" y="320"/>
                  </a:cubicBezTo>
                  <a:cubicBezTo>
                    <a:pt x="100" y="320"/>
                    <a:pt x="95" y="320"/>
                    <a:pt x="91" y="320"/>
                  </a:cubicBezTo>
                  <a:cubicBezTo>
                    <a:pt x="91" y="319"/>
                    <a:pt x="91" y="318"/>
                    <a:pt x="91" y="317"/>
                  </a:cubicBezTo>
                  <a:close/>
                  <a:moveTo>
                    <a:pt x="91" y="365"/>
                  </a:moveTo>
                  <a:cubicBezTo>
                    <a:pt x="91" y="364"/>
                    <a:pt x="91" y="363"/>
                    <a:pt x="91" y="362"/>
                  </a:cubicBezTo>
                  <a:cubicBezTo>
                    <a:pt x="95" y="362"/>
                    <a:pt x="100" y="362"/>
                    <a:pt x="104" y="362"/>
                  </a:cubicBezTo>
                  <a:cubicBezTo>
                    <a:pt x="104" y="363"/>
                    <a:pt x="104" y="364"/>
                    <a:pt x="104" y="365"/>
                  </a:cubicBezTo>
                  <a:cubicBezTo>
                    <a:pt x="100" y="365"/>
                    <a:pt x="95" y="365"/>
                    <a:pt x="91" y="365"/>
                  </a:cubicBezTo>
                  <a:close/>
                  <a:moveTo>
                    <a:pt x="91" y="408"/>
                  </a:moveTo>
                  <a:cubicBezTo>
                    <a:pt x="95" y="408"/>
                    <a:pt x="100" y="408"/>
                    <a:pt x="104" y="408"/>
                  </a:cubicBezTo>
                  <a:cubicBezTo>
                    <a:pt x="104" y="409"/>
                    <a:pt x="104" y="409"/>
                    <a:pt x="104" y="410"/>
                  </a:cubicBezTo>
                  <a:cubicBezTo>
                    <a:pt x="100" y="410"/>
                    <a:pt x="95" y="410"/>
                    <a:pt x="91" y="410"/>
                  </a:cubicBezTo>
                  <a:cubicBezTo>
                    <a:pt x="91" y="409"/>
                    <a:pt x="91" y="409"/>
                    <a:pt x="91" y="408"/>
                  </a:cubicBezTo>
                  <a:close/>
                  <a:moveTo>
                    <a:pt x="91" y="453"/>
                  </a:moveTo>
                  <a:cubicBezTo>
                    <a:pt x="95" y="453"/>
                    <a:pt x="100" y="453"/>
                    <a:pt x="104" y="453"/>
                  </a:cubicBezTo>
                  <a:cubicBezTo>
                    <a:pt x="104" y="454"/>
                    <a:pt x="104" y="455"/>
                    <a:pt x="104" y="456"/>
                  </a:cubicBezTo>
                  <a:cubicBezTo>
                    <a:pt x="100" y="456"/>
                    <a:pt x="95" y="456"/>
                    <a:pt x="91" y="456"/>
                  </a:cubicBezTo>
                  <a:cubicBezTo>
                    <a:pt x="91" y="455"/>
                    <a:pt x="91" y="454"/>
                    <a:pt x="91" y="453"/>
                  </a:cubicBezTo>
                  <a:close/>
                  <a:moveTo>
                    <a:pt x="109" y="0"/>
                  </a:moveTo>
                  <a:cubicBezTo>
                    <a:pt x="114" y="0"/>
                    <a:pt x="118" y="0"/>
                    <a:pt x="122" y="0"/>
                  </a:cubicBezTo>
                  <a:cubicBezTo>
                    <a:pt x="122" y="1"/>
                    <a:pt x="122" y="2"/>
                    <a:pt x="122" y="3"/>
                  </a:cubicBezTo>
                  <a:cubicBezTo>
                    <a:pt x="118" y="3"/>
                    <a:pt x="114" y="3"/>
                    <a:pt x="109" y="3"/>
                  </a:cubicBezTo>
                  <a:cubicBezTo>
                    <a:pt x="109" y="2"/>
                    <a:pt x="109" y="1"/>
                    <a:pt x="109" y="0"/>
                  </a:cubicBezTo>
                  <a:close/>
                  <a:moveTo>
                    <a:pt x="109" y="45"/>
                  </a:moveTo>
                  <a:cubicBezTo>
                    <a:pt x="114" y="45"/>
                    <a:pt x="118" y="45"/>
                    <a:pt x="122" y="45"/>
                  </a:cubicBezTo>
                  <a:cubicBezTo>
                    <a:pt x="122" y="46"/>
                    <a:pt x="122" y="47"/>
                    <a:pt x="122" y="48"/>
                  </a:cubicBezTo>
                  <a:cubicBezTo>
                    <a:pt x="118" y="48"/>
                    <a:pt x="114" y="48"/>
                    <a:pt x="109" y="48"/>
                  </a:cubicBezTo>
                  <a:cubicBezTo>
                    <a:pt x="109" y="47"/>
                    <a:pt x="109" y="46"/>
                    <a:pt x="109" y="45"/>
                  </a:cubicBezTo>
                  <a:close/>
                  <a:moveTo>
                    <a:pt x="109" y="91"/>
                  </a:moveTo>
                  <a:cubicBezTo>
                    <a:pt x="114" y="91"/>
                    <a:pt x="118" y="91"/>
                    <a:pt x="122" y="91"/>
                  </a:cubicBezTo>
                  <a:cubicBezTo>
                    <a:pt x="122" y="92"/>
                    <a:pt x="122" y="92"/>
                    <a:pt x="122" y="93"/>
                  </a:cubicBezTo>
                  <a:cubicBezTo>
                    <a:pt x="118" y="93"/>
                    <a:pt x="114" y="93"/>
                    <a:pt x="109" y="93"/>
                  </a:cubicBezTo>
                  <a:cubicBezTo>
                    <a:pt x="109" y="92"/>
                    <a:pt x="109" y="92"/>
                    <a:pt x="109" y="91"/>
                  </a:cubicBezTo>
                  <a:close/>
                  <a:moveTo>
                    <a:pt x="109" y="136"/>
                  </a:moveTo>
                  <a:cubicBezTo>
                    <a:pt x="114" y="136"/>
                    <a:pt x="118" y="136"/>
                    <a:pt x="122" y="136"/>
                  </a:cubicBezTo>
                  <a:cubicBezTo>
                    <a:pt x="122" y="137"/>
                    <a:pt x="122" y="138"/>
                    <a:pt x="122" y="139"/>
                  </a:cubicBezTo>
                  <a:cubicBezTo>
                    <a:pt x="118" y="139"/>
                    <a:pt x="114" y="139"/>
                    <a:pt x="109" y="139"/>
                  </a:cubicBezTo>
                  <a:cubicBezTo>
                    <a:pt x="109" y="138"/>
                    <a:pt x="109" y="137"/>
                    <a:pt x="109" y="136"/>
                  </a:cubicBezTo>
                  <a:close/>
                  <a:moveTo>
                    <a:pt x="109" y="181"/>
                  </a:moveTo>
                  <a:cubicBezTo>
                    <a:pt x="114" y="181"/>
                    <a:pt x="118" y="181"/>
                    <a:pt x="122" y="181"/>
                  </a:cubicBezTo>
                  <a:cubicBezTo>
                    <a:pt x="122" y="182"/>
                    <a:pt x="122" y="183"/>
                    <a:pt x="122" y="184"/>
                  </a:cubicBezTo>
                  <a:cubicBezTo>
                    <a:pt x="118" y="184"/>
                    <a:pt x="114" y="184"/>
                    <a:pt x="109" y="184"/>
                  </a:cubicBezTo>
                  <a:cubicBezTo>
                    <a:pt x="109" y="183"/>
                    <a:pt x="109" y="182"/>
                    <a:pt x="109" y="181"/>
                  </a:cubicBezTo>
                  <a:close/>
                  <a:moveTo>
                    <a:pt x="109" y="227"/>
                  </a:moveTo>
                  <a:cubicBezTo>
                    <a:pt x="114" y="227"/>
                    <a:pt x="118" y="227"/>
                    <a:pt x="122" y="227"/>
                  </a:cubicBezTo>
                  <a:cubicBezTo>
                    <a:pt x="122" y="227"/>
                    <a:pt x="122" y="228"/>
                    <a:pt x="122" y="229"/>
                  </a:cubicBezTo>
                  <a:cubicBezTo>
                    <a:pt x="118" y="229"/>
                    <a:pt x="114" y="229"/>
                    <a:pt x="109" y="229"/>
                  </a:cubicBezTo>
                  <a:cubicBezTo>
                    <a:pt x="109" y="228"/>
                    <a:pt x="109" y="227"/>
                    <a:pt x="109" y="227"/>
                  </a:cubicBezTo>
                  <a:close/>
                  <a:moveTo>
                    <a:pt x="109" y="272"/>
                  </a:moveTo>
                  <a:cubicBezTo>
                    <a:pt x="114" y="272"/>
                    <a:pt x="118" y="272"/>
                    <a:pt x="122" y="272"/>
                  </a:cubicBezTo>
                  <a:cubicBezTo>
                    <a:pt x="122" y="273"/>
                    <a:pt x="122" y="274"/>
                    <a:pt x="122" y="274"/>
                  </a:cubicBezTo>
                  <a:cubicBezTo>
                    <a:pt x="118" y="274"/>
                    <a:pt x="114" y="274"/>
                    <a:pt x="109" y="274"/>
                  </a:cubicBezTo>
                  <a:cubicBezTo>
                    <a:pt x="109" y="274"/>
                    <a:pt x="109" y="273"/>
                    <a:pt x="109" y="272"/>
                  </a:cubicBezTo>
                  <a:close/>
                  <a:moveTo>
                    <a:pt x="109" y="317"/>
                  </a:moveTo>
                  <a:cubicBezTo>
                    <a:pt x="114" y="317"/>
                    <a:pt x="118" y="317"/>
                    <a:pt x="122" y="317"/>
                  </a:cubicBezTo>
                  <a:cubicBezTo>
                    <a:pt x="122" y="318"/>
                    <a:pt x="122" y="319"/>
                    <a:pt x="122" y="320"/>
                  </a:cubicBezTo>
                  <a:cubicBezTo>
                    <a:pt x="118" y="320"/>
                    <a:pt x="114" y="320"/>
                    <a:pt x="109" y="320"/>
                  </a:cubicBezTo>
                  <a:cubicBezTo>
                    <a:pt x="109" y="319"/>
                    <a:pt x="109" y="318"/>
                    <a:pt x="109" y="317"/>
                  </a:cubicBezTo>
                  <a:close/>
                  <a:moveTo>
                    <a:pt x="109" y="365"/>
                  </a:moveTo>
                  <a:cubicBezTo>
                    <a:pt x="109" y="364"/>
                    <a:pt x="109" y="363"/>
                    <a:pt x="109" y="362"/>
                  </a:cubicBezTo>
                  <a:cubicBezTo>
                    <a:pt x="114" y="362"/>
                    <a:pt x="118" y="362"/>
                    <a:pt x="122" y="362"/>
                  </a:cubicBezTo>
                  <a:cubicBezTo>
                    <a:pt x="122" y="363"/>
                    <a:pt x="122" y="364"/>
                    <a:pt x="122" y="365"/>
                  </a:cubicBezTo>
                  <a:cubicBezTo>
                    <a:pt x="118" y="365"/>
                    <a:pt x="114" y="365"/>
                    <a:pt x="109" y="365"/>
                  </a:cubicBezTo>
                  <a:close/>
                  <a:moveTo>
                    <a:pt x="109" y="408"/>
                  </a:moveTo>
                  <a:cubicBezTo>
                    <a:pt x="114" y="408"/>
                    <a:pt x="118" y="408"/>
                    <a:pt x="122" y="408"/>
                  </a:cubicBezTo>
                  <a:cubicBezTo>
                    <a:pt x="122" y="409"/>
                    <a:pt x="122" y="409"/>
                    <a:pt x="122" y="410"/>
                  </a:cubicBezTo>
                  <a:cubicBezTo>
                    <a:pt x="118" y="410"/>
                    <a:pt x="114" y="410"/>
                    <a:pt x="109" y="410"/>
                  </a:cubicBezTo>
                  <a:cubicBezTo>
                    <a:pt x="109" y="409"/>
                    <a:pt x="109" y="409"/>
                    <a:pt x="109" y="408"/>
                  </a:cubicBezTo>
                  <a:close/>
                  <a:moveTo>
                    <a:pt x="109" y="453"/>
                  </a:moveTo>
                  <a:cubicBezTo>
                    <a:pt x="114" y="453"/>
                    <a:pt x="118" y="453"/>
                    <a:pt x="122" y="453"/>
                  </a:cubicBezTo>
                  <a:cubicBezTo>
                    <a:pt x="122" y="454"/>
                    <a:pt x="122" y="455"/>
                    <a:pt x="122" y="456"/>
                  </a:cubicBezTo>
                  <a:cubicBezTo>
                    <a:pt x="118" y="456"/>
                    <a:pt x="114" y="456"/>
                    <a:pt x="109" y="456"/>
                  </a:cubicBezTo>
                  <a:cubicBezTo>
                    <a:pt x="109" y="455"/>
                    <a:pt x="109" y="454"/>
                    <a:pt x="109" y="453"/>
                  </a:cubicBezTo>
                  <a:close/>
                  <a:moveTo>
                    <a:pt x="128" y="0"/>
                  </a:moveTo>
                  <a:cubicBezTo>
                    <a:pt x="132" y="0"/>
                    <a:pt x="136" y="0"/>
                    <a:pt x="141" y="0"/>
                  </a:cubicBezTo>
                  <a:cubicBezTo>
                    <a:pt x="141" y="1"/>
                    <a:pt x="141" y="2"/>
                    <a:pt x="141" y="3"/>
                  </a:cubicBezTo>
                  <a:cubicBezTo>
                    <a:pt x="136" y="3"/>
                    <a:pt x="132" y="3"/>
                    <a:pt x="128" y="3"/>
                  </a:cubicBezTo>
                  <a:cubicBezTo>
                    <a:pt x="128" y="2"/>
                    <a:pt x="128" y="1"/>
                    <a:pt x="128" y="0"/>
                  </a:cubicBezTo>
                  <a:close/>
                  <a:moveTo>
                    <a:pt x="128" y="45"/>
                  </a:moveTo>
                  <a:cubicBezTo>
                    <a:pt x="132" y="45"/>
                    <a:pt x="136" y="45"/>
                    <a:pt x="141" y="45"/>
                  </a:cubicBezTo>
                  <a:cubicBezTo>
                    <a:pt x="141" y="46"/>
                    <a:pt x="141" y="47"/>
                    <a:pt x="141" y="48"/>
                  </a:cubicBezTo>
                  <a:cubicBezTo>
                    <a:pt x="136" y="48"/>
                    <a:pt x="132" y="48"/>
                    <a:pt x="128" y="48"/>
                  </a:cubicBezTo>
                  <a:cubicBezTo>
                    <a:pt x="128" y="47"/>
                    <a:pt x="128" y="46"/>
                    <a:pt x="128" y="45"/>
                  </a:cubicBezTo>
                  <a:close/>
                  <a:moveTo>
                    <a:pt x="128" y="91"/>
                  </a:moveTo>
                  <a:cubicBezTo>
                    <a:pt x="132" y="91"/>
                    <a:pt x="136" y="91"/>
                    <a:pt x="141" y="91"/>
                  </a:cubicBezTo>
                  <a:cubicBezTo>
                    <a:pt x="141" y="92"/>
                    <a:pt x="141" y="92"/>
                    <a:pt x="141" y="93"/>
                  </a:cubicBezTo>
                  <a:cubicBezTo>
                    <a:pt x="136" y="93"/>
                    <a:pt x="132" y="93"/>
                    <a:pt x="128" y="93"/>
                  </a:cubicBezTo>
                  <a:cubicBezTo>
                    <a:pt x="128" y="92"/>
                    <a:pt x="128" y="92"/>
                    <a:pt x="128" y="91"/>
                  </a:cubicBezTo>
                  <a:close/>
                  <a:moveTo>
                    <a:pt x="128" y="136"/>
                  </a:moveTo>
                  <a:cubicBezTo>
                    <a:pt x="132" y="136"/>
                    <a:pt x="136" y="136"/>
                    <a:pt x="141" y="136"/>
                  </a:cubicBezTo>
                  <a:cubicBezTo>
                    <a:pt x="141" y="137"/>
                    <a:pt x="141" y="138"/>
                    <a:pt x="141" y="139"/>
                  </a:cubicBezTo>
                  <a:cubicBezTo>
                    <a:pt x="136" y="139"/>
                    <a:pt x="132" y="139"/>
                    <a:pt x="128" y="139"/>
                  </a:cubicBezTo>
                  <a:cubicBezTo>
                    <a:pt x="128" y="138"/>
                    <a:pt x="128" y="137"/>
                    <a:pt x="128" y="136"/>
                  </a:cubicBezTo>
                  <a:close/>
                  <a:moveTo>
                    <a:pt x="128" y="181"/>
                  </a:moveTo>
                  <a:cubicBezTo>
                    <a:pt x="132" y="181"/>
                    <a:pt x="136" y="181"/>
                    <a:pt x="141" y="181"/>
                  </a:cubicBezTo>
                  <a:cubicBezTo>
                    <a:pt x="141" y="182"/>
                    <a:pt x="141" y="183"/>
                    <a:pt x="141" y="184"/>
                  </a:cubicBezTo>
                  <a:cubicBezTo>
                    <a:pt x="136" y="184"/>
                    <a:pt x="132" y="184"/>
                    <a:pt x="128" y="184"/>
                  </a:cubicBezTo>
                  <a:cubicBezTo>
                    <a:pt x="128" y="183"/>
                    <a:pt x="128" y="182"/>
                    <a:pt x="128" y="181"/>
                  </a:cubicBezTo>
                  <a:close/>
                  <a:moveTo>
                    <a:pt x="128" y="227"/>
                  </a:moveTo>
                  <a:cubicBezTo>
                    <a:pt x="132" y="227"/>
                    <a:pt x="136" y="227"/>
                    <a:pt x="141" y="227"/>
                  </a:cubicBezTo>
                  <a:cubicBezTo>
                    <a:pt x="141" y="227"/>
                    <a:pt x="141" y="228"/>
                    <a:pt x="141" y="229"/>
                  </a:cubicBezTo>
                  <a:cubicBezTo>
                    <a:pt x="136" y="229"/>
                    <a:pt x="132" y="229"/>
                    <a:pt x="128" y="229"/>
                  </a:cubicBezTo>
                  <a:cubicBezTo>
                    <a:pt x="128" y="228"/>
                    <a:pt x="128" y="227"/>
                    <a:pt x="128" y="227"/>
                  </a:cubicBezTo>
                  <a:close/>
                  <a:moveTo>
                    <a:pt x="128" y="272"/>
                  </a:moveTo>
                  <a:cubicBezTo>
                    <a:pt x="132" y="272"/>
                    <a:pt x="136" y="272"/>
                    <a:pt x="141" y="272"/>
                  </a:cubicBezTo>
                  <a:cubicBezTo>
                    <a:pt x="141" y="273"/>
                    <a:pt x="141" y="274"/>
                    <a:pt x="141" y="274"/>
                  </a:cubicBezTo>
                  <a:cubicBezTo>
                    <a:pt x="136" y="274"/>
                    <a:pt x="132" y="274"/>
                    <a:pt x="128" y="274"/>
                  </a:cubicBezTo>
                  <a:cubicBezTo>
                    <a:pt x="128" y="274"/>
                    <a:pt x="128" y="273"/>
                    <a:pt x="128" y="272"/>
                  </a:cubicBezTo>
                  <a:close/>
                  <a:moveTo>
                    <a:pt x="128" y="317"/>
                  </a:moveTo>
                  <a:cubicBezTo>
                    <a:pt x="132" y="317"/>
                    <a:pt x="136" y="317"/>
                    <a:pt x="141" y="317"/>
                  </a:cubicBezTo>
                  <a:cubicBezTo>
                    <a:pt x="141" y="318"/>
                    <a:pt x="141" y="319"/>
                    <a:pt x="141" y="320"/>
                  </a:cubicBezTo>
                  <a:cubicBezTo>
                    <a:pt x="136" y="320"/>
                    <a:pt x="132" y="320"/>
                    <a:pt x="128" y="320"/>
                  </a:cubicBezTo>
                  <a:cubicBezTo>
                    <a:pt x="128" y="319"/>
                    <a:pt x="128" y="318"/>
                    <a:pt x="128" y="317"/>
                  </a:cubicBezTo>
                  <a:close/>
                  <a:moveTo>
                    <a:pt x="128" y="365"/>
                  </a:moveTo>
                  <a:cubicBezTo>
                    <a:pt x="128" y="364"/>
                    <a:pt x="128" y="363"/>
                    <a:pt x="128" y="362"/>
                  </a:cubicBezTo>
                  <a:cubicBezTo>
                    <a:pt x="132" y="362"/>
                    <a:pt x="136" y="362"/>
                    <a:pt x="141" y="362"/>
                  </a:cubicBezTo>
                  <a:cubicBezTo>
                    <a:pt x="141" y="363"/>
                    <a:pt x="141" y="364"/>
                    <a:pt x="141" y="365"/>
                  </a:cubicBezTo>
                  <a:cubicBezTo>
                    <a:pt x="136" y="365"/>
                    <a:pt x="132" y="365"/>
                    <a:pt x="128" y="365"/>
                  </a:cubicBezTo>
                  <a:close/>
                  <a:moveTo>
                    <a:pt x="128" y="408"/>
                  </a:moveTo>
                  <a:cubicBezTo>
                    <a:pt x="132" y="408"/>
                    <a:pt x="136" y="408"/>
                    <a:pt x="141" y="408"/>
                  </a:cubicBezTo>
                  <a:cubicBezTo>
                    <a:pt x="141" y="409"/>
                    <a:pt x="141" y="409"/>
                    <a:pt x="141" y="410"/>
                  </a:cubicBezTo>
                  <a:cubicBezTo>
                    <a:pt x="136" y="410"/>
                    <a:pt x="132" y="410"/>
                    <a:pt x="128" y="410"/>
                  </a:cubicBezTo>
                  <a:cubicBezTo>
                    <a:pt x="128" y="409"/>
                    <a:pt x="128" y="409"/>
                    <a:pt x="128" y="408"/>
                  </a:cubicBezTo>
                  <a:close/>
                  <a:moveTo>
                    <a:pt x="128" y="453"/>
                  </a:moveTo>
                  <a:cubicBezTo>
                    <a:pt x="132" y="453"/>
                    <a:pt x="136" y="453"/>
                    <a:pt x="141" y="453"/>
                  </a:cubicBezTo>
                  <a:cubicBezTo>
                    <a:pt x="141" y="454"/>
                    <a:pt x="141" y="455"/>
                    <a:pt x="141" y="456"/>
                  </a:cubicBezTo>
                  <a:cubicBezTo>
                    <a:pt x="136" y="456"/>
                    <a:pt x="132" y="456"/>
                    <a:pt x="128" y="456"/>
                  </a:cubicBezTo>
                  <a:cubicBezTo>
                    <a:pt x="128" y="455"/>
                    <a:pt x="128" y="454"/>
                    <a:pt x="128" y="453"/>
                  </a:cubicBezTo>
                  <a:close/>
                  <a:moveTo>
                    <a:pt x="146" y="0"/>
                  </a:moveTo>
                  <a:cubicBezTo>
                    <a:pt x="150" y="0"/>
                    <a:pt x="154" y="0"/>
                    <a:pt x="159" y="0"/>
                  </a:cubicBezTo>
                  <a:cubicBezTo>
                    <a:pt x="159" y="1"/>
                    <a:pt x="159" y="2"/>
                    <a:pt x="159" y="3"/>
                  </a:cubicBezTo>
                  <a:cubicBezTo>
                    <a:pt x="154" y="3"/>
                    <a:pt x="150" y="3"/>
                    <a:pt x="146" y="3"/>
                  </a:cubicBezTo>
                  <a:cubicBezTo>
                    <a:pt x="146" y="2"/>
                    <a:pt x="146" y="1"/>
                    <a:pt x="146" y="0"/>
                  </a:cubicBezTo>
                  <a:close/>
                  <a:moveTo>
                    <a:pt x="146" y="45"/>
                  </a:moveTo>
                  <a:cubicBezTo>
                    <a:pt x="150" y="45"/>
                    <a:pt x="154" y="45"/>
                    <a:pt x="159" y="45"/>
                  </a:cubicBezTo>
                  <a:cubicBezTo>
                    <a:pt x="159" y="46"/>
                    <a:pt x="159" y="47"/>
                    <a:pt x="159" y="48"/>
                  </a:cubicBezTo>
                  <a:cubicBezTo>
                    <a:pt x="154" y="48"/>
                    <a:pt x="150" y="48"/>
                    <a:pt x="146" y="48"/>
                  </a:cubicBezTo>
                  <a:cubicBezTo>
                    <a:pt x="146" y="47"/>
                    <a:pt x="146" y="46"/>
                    <a:pt x="146" y="45"/>
                  </a:cubicBezTo>
                  <a:close/>
                  <a:moveTo>
                    <a:pt x="146" y="91"/>
                  </a:moveTo>
                  <a:cubicBezTo>
                    <a:pt x="150" y="91"/>
                    <a:pt x="154" y="91"/>
                    <a:pt x="159" y="91"/>
                  </a:cubicBezTo>
                  <a:cubicBezTo>
                    <a:pt x="159" y="92"/>
                    <a:pt x="159" y="92"/>
                    <a:pt x="159" y="93"/>
                  </a:cubicBezTo>
                  <a:cubicBezTo>
                    <a:pt x="154" y="93"/>
                    <a:pt x="150" y="93"/>
                    <a:pt x="146" y="93"/>
                  </a:cubicBezTo>
                  <a:cubicBezTo>
                    <a:pt x="146" y="92"/>
                    <a:pt x="146" y="92"/>
                    <a:pt x="146" y="91"/>
                  </a:cubicBezTo>
                  <a:close/>
                  <a:moveTo>
                    <a:pt x="146" y="136"/>
                  </a:moveTo>
                  <a:cubicBezTo>
                    <a:pt x="150" y="136"/>
                    <a:pt x="154" y="136"/>
                    <a:pt x="159" y="136"/>
                  </a:cubicBezTo>
                  <a:cubicBezTo>
                    <a:pt x="159" y="137"/>
                    <a:pt x="159" y="138"/>
                    <a:pt x="159" y="139"/>
                  </a:cubicBezTo>
                  <a:cubicBezTo>
                    <a:pt x="154" y="139"/>
                    <a:pt x="150" y="139"/>
                    <a:pt x="146" y="139"/>
                  </a:cubicBezTo>
                  <a:cubicBezTo>
                    <a:pt x="146" y="138"/>
                    <a:pt x="146" y="137"/>
                    <a:pt x="146" y="136"/>
                  </a:cubicBezTo>
                  <a:close/>
                  <a:moveTo>
                    <a:pt x="146" y="181"/>
                  </a:moveTo>
                  <a:cubicBezTo>
                    <a:pt x="150" y="181"/>
                    <a:pt x="154" y="181"/>
                    <a:pt x="159" y="181"/>
                  </a:cubicBezTo>
                  <a:cubicBezTo>
                    <a:pt x="159" y="182"/>
                    <a:pt x="159" y="183"/>
                    <a:pt x="159" y="184"/>
                  </a:cubicBezTo>
                  <a:cubicBezTo>
                    <a:pt x="154" y="184"/>
                    <a:pt x="150" y="184"/>
                    <a:pt x="146" y="184"/>
                  </a:cubicBezTo>
                  <a:cubicBezTo>
                    <a:pt x="146" y="183"/>
                    <a:pt x="146" y="182"/>
                    <a:pt x="146" y="181"/>
                  </a:cubicBezTo>
                  <a:close/>
                  <a:moveTo>
                    <a:pt x="146" y="227"/>
                  </a:moveTo>
                  <a:cubicBezTo>
                    <a:pt x="150" y="227"/>
                    <a:pt x="154" y="227"/>
                    <a:pt x="159" y="227"/>
                  </a:cubicBezTo>
                  <a:cubicBezTo>
                    <a:pt x="159" y="227"/>
                    <a:pt x="159" y="228"/>
                    <a:pt x="159" y="229"/>
                  </a:cubicBezTo>
                  <a:cubicBezTo>
                    <a:pt x="154" y="229"/>
                    <a:pt x="150" y="229"/>
                    <a:pt x="146" y="229"/>
                  </a:cubicBezTo>
                  <a:cubicBezTo>
                    <a:pt x="146" y="228"/>
                    <a:pt x="146" y="227"/>
                    <a:pt x="146" y="227"/>
                  </a:cubicBezTo>
                  <a:close/>
                  <a:moveTo>
                    <a:pt x="146" y="272"/>
                  </a:moveTo>
                  <a:cubicBezTo>
                    <a:pt x="150" y="272"/>
                    <a:pt x="154" y="272"/>
                    <a:pt x="159" y="272"/>
                  </a:cubicBezTo>
                  <a:cubicBezTo>
                    <a:pt x="159" y="273"/>
                    <a:pt x="159" y="274"/>
                    <a:pt x="159" y="274"/>
                  </a:cubicBezTo>
                  <a:cubicBezTo>
                    <a:pt x="154" y="274"/>
                    <a:pt x="150" y="274"/>
                    <a:pt x="146" y="274"/>
                  </a:cubicBezTo>
                  <a:cubicBezTo>
                    <a:pt x="146" y="274"/>
                    <a:pt x="146" y="273"/>
                    <a:pt x="146" y="272"/>
                  </a:cubicBezTo>
                  <a:close/>
                  <a:moveTo>
                    <a:pt x="146" y="317"/>
                  </a:moveTo>
                  <a:cubicBezTo>
                    <a:pt x="150" y="317"/>
                    <a:pt x="154" y="317"/>
                    <a:pt x="159" y="317"/>
                  </a:cubicBezTo>
                  <a:cubicBezTo>
                    <a:pt x="159" y="318"/>
                    <a:pt x="159" y="319"/>
                    <a:pt x="159" y="320"/>
                  </a:cubicBezTo>
                  <a:cubicBezTo>
                    <a:pt x="154" y="320"/>
                    <a:pt x="150" y="320"/>
                    <a:pt x="146" y="320"/>
                  </a:cubicBezTo>
                  <a:cubicBezTo>
                    <a:pt x="146" y="319"/>
                    <a:pt x="146" y="318"/>
                    <a:pt x="146" y="317"/>
                  </a:cubicBezTo>
                  <a:close/>
                  <a:moveTo>
                    <a:pt x="146" y="365"/>
                  </a:moveTo>
                  <a:cubicBezTo>
                    <a:pt x="146" y="364"/>
                    <a:pt x="146" y="363"/>
                    <a:pt x="146" y="362"/>
                  </a:cubicBezTo>
                  <a:cubicBezTo>
                    <a:pt x="150" y="362"/>
                    <a:pt x="154" y="362"/>
                    <a:pt x="159" y="362"/>
                  </a:cubicBezTo>
                  <a:cubicBezTo>
                    <a:pt x="159" y="363"/>
                    <a:pt x="159" y="364"/>
                    <a:pt x="159" y="365"/>
                  </a:cubicBezTo>
                  <a:cubicBezTo>
                    <a:pt x="154" y="365"/>
                    <a:pt x="150" y="365"/>
                    <a:pt x="146" y="365"/>
                  </a:cubicBezTo>
                  <a:close/>
                  <a:moveTo>
                    <a:pt x="146" y="408"/>
                  </a:moveTo>
                  <a:cubicBezTo>
                    <a:pt x="150" y="408"/>
                    <a:pt x="154" y="408"/>
                    <a:pt x="159" y="408"/>
                  </a:cubicBezTo>
                  <a:cubicBezTo>
                    <a:pt x="159" y="409"/>
                    <a:pt x="159" y="409"/>
                    <a:pt x="159" y="410"/>
                  </a:cubicBezTo>
                  <a:cubicBezTo>
                    <a:pt x="154" y="410"/>
                    <a:pt x="150" y="410"/>
                    <a:pt x="146" y="410"/>
                  </a:cubicBezTo>
                  <a:cubicBezTo>
                    <a:pt x="146" y="409"/>
                    <a:pt x="146" y="409"/>
                    <a:pt x="146" y="408"/>
                  </a:cubicBezTo>
                  <a:close/>
                  <a:moveTo>
                    <a:pt x="146" y="453"/>
                  </a:moveTo>
                  <a:cubicBezTo>
                    <a:pt x="150" y="453"/>
                    <a:pt x="154" y="453"/>
                    <a:pt x="159" y="453"/>
                  </a:cubicBezTo>
                  <a:cubicBezTo>
                    <a:pt x="159" y="454"/>
                    <a:pt x="159" y="455"/>
                    <a:pt x="159" y="456"/>
                  </a:cubicBezTo>
                  <a:cubicBezTo>
                    <a:pt x="154" y="456"/>
                    <a:pt x="150" y="456"/>
                    <a:pt x="146" y="456"/>
                  </a:cubicBezTo>
                  <a:cubicBezTo>
                    <a:pt x="146" y="455"/>
                    <a:pt x="146" y="454"/>
                    <a:pt x="146" y="453"/>
                  </a:cubicBezTo>
                  <a:close/>
                  <a:moveTo>
                    <a:pt x="164" y="0"/>
                  </a:moveTo>
                  <a:cubicBezTo>
                    <a:pt x="168" y="0"/>
                    <a:pt x="173" y="0"/>
                    <a:pt x="177" y="0"/>
                  </a:cubicBezTo>
                  <a:cubicBezTo>
                    <a:pt x="177" y="1"/>
                    <a:pt x="177" y="2"/>
                    <a:pt x="177" y="3"/>
                  </a:cubicBezTo>
                  <a:cubicBezTo>
                    <a:pt x="173" y="3"/>
                    <a:pt x="168" y="3"/>
                    <a:pt x="164" y="3"/>
                  </a:cubicBezTo>
                  <a:cubicBezTo>
                    <a:pt x="164" y="2"/>
                    <a:pt x="164" y="1"/>
                    <a:pt x="164" y="0"/>
                  </a:cubicBezTo>
                  <a:close/>
                  <a:moveTo>
                    <a:pt x="164" y="45"/>
                  </a:moveTo>
                  <a:cubicBezTo>
                    <a:pt x="168" y="45"/>
                    <a:pt x="173" y="45"/>
                    <a:pt x="177" y="45"/>
                  </a:cubicBezTo>
                  <a:cubicBezTo>
                    <a:pt x="177" y="46"/>
                    <a:pt x="177" y="47"/>
                    <a:pt x="177" y="48"/>
                  </a:cubicBezTo>
                  <a:cubicBezTo>
                    <a:pt x="173" y="48"/>
                    <a:pt x="168" y="48"/>
                    <a:pt x="164" y="48"/>
                  </a:cubicBezTo>
                  <a:cubicBezTo>
                    <a:pt x="164" y="47"/>
                    <a:pt x="164" y="46"/>
                    <a:pt x="164" y="45"/>
                  </a:cubicBezTo>
                  <a:close/>
                  <a:moveTo>
                    <a:pt x="164" y="91"/>
                  </a:moveTo>
                  <a:cubicBezTo>
                    <a:pt x="168" y="91"/>
                    <a:pt x="173" y="91"/>
                    <a:pt x="177" y="91"/>
                  </a:cubicBezTo>
                  <a:cubicBezTo>
                    <a:pt x="177" y="92"/>
                    <a:pt x="177" y="92"/>
                    <a:pt x="177" y="93"/>
                  </a:cubicBezTo>
                  <a:cubicBezTo>
                    <a:pt x="173" y="93"/>
                    <a:pt x="168" y="93"/>
                    <a:pt x="164" y="93"/>
                  </a:cubicBezTo>
                  <a:cubicBezTo>
                    <a:pt x="164" y="92"/>
                    <a:pt x="164" y="92"/>
                    <a:pt x="164" y="91"/>
                  </a:cubicBezTo>
                  <a:close/>
                  <a:moveTo>
                    <a:pt x="164" y="136"/>
                  </a:moveTo>
                  <a:cubicBezTo>
                    <a:pt x="168" y="136"/>
                    <a:pt x="173" y="136"/>
                    <a:pt x="177" y="136"/>
                  </a:cubicBezTo>
                  <a:cubicBezTo>
                    <a:pt x="177" y="137"/>
                    <a:pt x="177" y="138"/>
                    <a:pt x="177" y="139"/>
                  </a:cubicBezTo>
                  <a:cubicBezTo>
                    <a:pt x="173" y="139"/>
                    <a:pt x="168" y="139"/>
                    <a:pt x="164" y="139"/>
                  </a:cubicBezTo>
                  <a:cubicBezTo>
                    <a:pt x="164" y="138"/>
                    <a:pt x="164" y="137"/>
                    <a:pt x="164" y="136"/>
                  </a:cubicBezTo>
                  <a:close/>
                  <a:moveTo>
                    <a:pt x="164" y="181"/>
                  </a:moveTo>
                  <a:cubicBezTo>
                    <a:pt x="168" y="181"/>
                    <a:pt x="173" y="181"/>
                    <a:pt x="177" y="181"/>
                  </a:cubicBezTo>
                  <a:cubicBezTo>
                    <a:pt x="177" y="182"/>
                    <a:pt x="177" y="183"/>
                    <a:pt x="177" y="184"/>
                  </a:cubicBezTo>
                  <a:cubicBezTo>
                    <a:pt x="173" y="184"/>
                    <a:pt x="168" y="184"/>
                    <a:pt x="164" y="184"/>
                  </a:cubicBezTo>
                  <a:cubicBezTo>
                    <a:pt x="164" y="183"/>
                    <a:pt x="164" y="182"/>
                    <a:pt x="164" y="181"/>
                  </a:cubicBezTo>
                  <a:close/>
                  <a:moveTo>
                    <a:pt x="164" y="227"/>
                  </a:moveTo>
                  <a:cubicBezTo>
                    <a:pt x="168" y="227"/>
                    <a:pt x="173" y="227"/>
                    <a:pt x="177" y="227"/>
                  </a:cubicBezTo>
                  <a:cubicBezTo>
                    <a:pt x="177" y="227"/>
                    <a:pt x="177" y="228"/>
                    <a:pt x="177" y="229"/>
                  </a:cubicBezTo>
                  <a:cubicBezTo>
                    <a:pt x="173" y="229"/>
                    <a:pt x="168" y="229"/>
                    <a:pt x="164" y="229"/>
                  </a:cubicBezTo>
                  <a:cubicBezTo>
                    <a:pt x="164" y="228"/>
                    <a:pt x="164" y="227"/>
                    <a:pt x="164" y="227"/>
                  </a:cubicBezTo>
                  <a:close/>
                  <a:moveTo>
                    <a:pt x="164" y="272"/>
                  </a:moveTo>
                  <a:cubicBezTo>
                    <a:pt x="168" y="272"/>
                    <a:pt x="173" y="272"/>
                    <a:pt x="177" y="272"/>
                  </a:cubicBezTo>
                  <a:cubicBezTo>
                    <a:pt x="177" y="273"/>
                    <a:pt x="177" y="274"/>
                    <a:pt x="177" y="274"/>
                  </a:cubicBezTo>
                  <a:cubicBezTo>
                    <a:pt x="173" y="274"/>
                    <a:pt x="168" y="274"/>
                    <a:pt x="164" y="274"/>
                  </a:cubicBezTo>
                  <a:cubicBezTo>
                    <a:pt x="164" y="274"/>
                    <a:pt x="164" y="273"/>
                    <a:pt x="164" y="272"/>
                  </a:cubicBezTo>
                  <a:close/>
                  <a:moveTo>
                    <a:pt x="164" y="317"/>
                  </a:moveTo>
                  <a:cubicBezTo>
                    <a:pt x="168" y="317"/>
                    <a:pt x="173" y="317"/>
                    <a:pt x="177" y="317"/>
                  </a:cubicBezTo>
                  <a:cubicBezTo>
                    <a:pt x="177" y="318"/>
                    <a:pt x="177" y="319"/>
                    <a:pt x="177" y="320"/>
                  </a:cubicBezTo>
                  <a:cubicBezTo>
                    <a:pt x="173" y="320"/>
                    <a:pt x="168" y="320"/>
                    <a:pt x="164" y="320"/>
                  </a:cubicBezTo>
                  <a:cubicBezTo>
                    <a:pt x="164" y="319"/>
                    <a:pt x="164" y="318"/>
                    <a:pt x="164" y="317"/>
                  </a:cubicBezTo>
                  <a:close/>
                  <a:moveTo>
                    <a:pt x="164" y="365"/>
                  </a:moveTo>
                  <a:cubicBezTo>
                    <a:pt x="164" y="364"/>
                    <a:pt x="164" y="363"/>
                    <a:pt x="164" y="362"/>
                  </a:cubicBezTo>
                  <a:cubicBezTo>
                    <a:pt x="168" y="362"/>
                    <a:pt x="173" y="362"/>
                    <a:pt x="177" y="362"/>
                  </a:cubicBezTo>
                  <a:cubicBezTo>
                    <a:pt x="177" y="363"/>
                    <a:pt x="177" y="364"/>
                    <a:pt x="177" y="365"/>
                  </a:cubicBezTo>
                  <a:cubicBezTo>
                    <a:pt x="173" y="365"/>
                    <a:pt x="168" y="365"/>
                    <a:pt x="164" y="365"/>
                  </a:cubicBezTo>
                  <a:close/>
                  <a:moveTo>
                    <a:pt x="164" y="408"/>
                  </a:moveTo>
                  <a:cubicBezTo>
                    <a:pt x="168" y="408"/>
                    <a:pt x="173" y="408"/>
                    <a:pt x="177" y="408"/>
                  </a:cubicBezTo>
                  <a:cubicBezTo>
                    <a:pt x="177" y="409"/>
                    <a:pt x="177" y="409"/>
                    <a:pt x="177" y="410"/>
                  </a:cubicBezTo>
                  <a:cubicBezTo>
                    <a:pt x="173" y="410"/>
                    <a:pt x="168" y="410"/>
                    <a:pt x="164" y="410"/>
                  </a:cubicBezTo>
                  <a:cubicBezTo>
                    <a:pt x="164" y="409"/>
                    <a:pt x="164" y="409"/>
                    <a:pt x="164" y="408"/>
                  </a:cubicBezTo>
                  <a:close/>
                  <a:moveTo>
                    <a:pt x="164" y="453"/>
                  </a:moveTo>
                  <a:cubicBezTo>
                    <a:pt x="168" y="453"/>
                    <a:pt x="173" y="453"/>
                    <a:pt x="177" y="453"/>
                  </a:cubicBezTo>
                  <a:cubicBezTo>
                    <a:pt x="177" y="454"/>
                    <a:pt x="177" y="455"/>
                    <a:pt x="177" y="456"/>
                  </a:cubicBezTo>
                  <a:cubicBezTo>
                    <a:pt x="173" y="456"/>
                    <a:pt x="168" y="456"/>
                    <a:pt x="164" y="456"/>
                  </a:cubicBezTo>
                  <a:cubicBezTo>
                    <a:pt x="164" y="455"/>
                    <a:pt x="164" y="454"/>
                    <a:pt x="164" y="453"/>
                  </a:cubicBezTo>
                  <a:close/>
                  <a:moveTo>
                    <a:pt x="182" y="0"/>
                  </a:moveTo>
                  <a:cubicBezTo>
                    <a:pt x="187" y="0"/>
                    <a:pt x="191" y="0"/>
                    <a:pt x="195" y="0"/>
                  </a:cubicBezTo>
                  <a:cubicBezTo>
                    <a:pt x="195" y="1"/>
                    <a:pt x="195" y="2"/>
                    <a:pt x="195" y="3"/>
                  </a:cubicBezTo>
                  <a:cubicBezTo>
                    <a:pt x="191" y="3"/>
                    <a:pt x="187" y="3"/>
                    <a:pt x="182" y="3"/>
                  </a:cubicBezTo>
                  <a:cubicBezTo>
                    <a:pt x="182" y="2"/>
                    <a:pt x="182" y="1"/>
                    <a:pt x="182" y="0"/>
                  </a:cubicBezTo>
                  <a:close/>
                  <a:moveTo>
                    <a:pt x="182" y="45"/>
                  </a:moveTo>
                  <a:cubicBezTo>
                    <a:pt x="187" y="45"/>
                    <a:pt x="191" y="45"/>
                    <a:pt x="195" y="45"/>
                  </a:cubicBezTo>
                  <a:cubicBezTo>
                    <a:pt x="195" y="46"/>
                    <a:pt x="195" y="47"/>
                    <a:pt x="195" y="48"/>
                  </a:cubicBezTo>
                  <a:cubicBezTo>
                    <a:pt x="191" y="48"/>
                    <a:pt x="187" y="48"/>
                    <a:pt x="182" y="48"/>
                  </a:cubicBezTo>
                  <a:cubicBezTo>
                    <a:pt x="182" y="47"/>
                    <a:pt x="182" y="46"/>
                    <a:pt x="182" y="45"/>
                  </a:cubicBezTo>
                  <a:close/>
                  <a:moveTo>
                    <a:pt x="182" y="91"/>
                  </a:moveTo>
                  <a:cubicBezTo>
                    <a:pt x="187" y="91"/>
                    <a:pt x="191" y="91"/>
                    <a:pt x="195" y="91"/>
                  </a:cubicBezTo>
                  <a:cubicBezTo>
                    <a:pt x="195" y="92"/>
                    <a:pt x="195" y="92"/>
                    <a:pt x="195" y="93"/>
                  </a:cubicBezTo>
                  <a:cubicBezTo>
                    <a:pt x="191" y="93"/>
                    <a:pt x="187" y="93"/>
                    <a:pt x="182" y="93"/>
                  </a:cubicBezTo>
                  <a:cubicBezTo>
                    <a:pt x="182" y="92"/>
                    <a:pt x="182" y="92"/>
                    <a:pt x="182" y="91"/>
                  </a:cubicBezTo>
                  <a:close/>
                  <a:moveTo>
                    <a:pt x="182" y="136"/>
                  </a:moveTo>
                  <a:cubicBezTo>
                    <a:pt x="187" y="136"/>
                    <a:pt x="191" y="136"/>
                    <a:pt x="195" y="136"/>
                  </a:cubicBezTo>
                  <a:cubicBezTo>
                    <a:pt x="195" y="137"/>
                    <a:pt x="195" y="138"/>
                    <a:pt x="195" y="139"/>
                  </a:cubicBezTo>
                  <a:cubicBezTo>
                    <a:pt x="191" y="139"/>
                    <a:pt x="187" y="139"/>
                    <a:pt x="182" y="139"/>
                  </a:cubicBezTo>
                  <a:cubicBezTo>
                    <a:pt x="182" y="138"/>
                    <a:pt x="182" y="137"/>
                    <a:pt x="182" y="136"/>
                  </a:cubicBezTo>
                  <a:close/>
                  <a:moveTo>
                    <a:pt x="182" y="181"/>
                  </a:moveTo>
                  <a:cubicBezTo>
                    <a:pt x="187" y="181"/>
                    <a:pt x="191" y="181"/>
                    <a:pt x="195" y="181"/>
                  </a:cubicBezTo>
                  <a:cubicBezTo>
                    <a:pt x="195" y="182"/>
                    <a:pt x="195" y="183"/>
                    <a:pt x="195" y="184"/>
                  </a:cubicBezTo>
                  <a:cubicBezTo>
                    <a:pt x="191" y="184"/>
                    <a:pt x="187" y="184"/>
                    <a:pt x="182" y="184"/>
                  </a:cubicBezTo>
                  <a:cubicBezTo>
                    <a:pt x="182" y="183"/>
                    <a:pt x="182" y="182"/>
                    <a:pt x="182" y="181"/>
                  </a:cubicBezTo>
                  <a:close/>
                  <a:moveTo>
                    <a:pt x="182" y="227"/>
                  </a:moveTo>
                  <a:cubicBezTo>
                    <a:pt x="187" y="227"/>
                    <a:pt x="191" y="227"/>
                    <a:pt x="195" y="227"/>
                  </a:cubicBezTo>
                  <a:cubicBezTo>
                    <a:pt x="195" y="227"/>
                    <a:pt x="195" y="228"/>
                    <a:pt x="195" y="229"/>
                  </a:cubicBezTo>
                  <a:cubicBezTo>
                    <a:pt x="191" y="229"/>
                    <a:pt x="187" y="229"/>
                    <a:pt x="182" y="229"/>
                  </a:cubicBezTo>
                  <a:cubicBezTo>
                    <a:pt x="182" y="228"/>
                    <a:pt x="182" y="227"/>
                    <a:pt x="182" y="227"/>
                  </a:cubicBezTo>
                  <a:close/>
                  <a:moveTo>
                    <a:pt x="182" y="272"/>
                  </a:moveTo>
                  <a:cubicBezTo>
                    <a:pt x="187" y="272"/>
                    <a:pt x="191" y="272"/>
                    <a:pt x="195" y="272"/>
                  </a:cubicBezTo>
                  <a:cubicBezTo>
                    <a:pt x="195" y="273"/>
                    <a:pt x="195" y="274"/>
                    <a:pt x="195" y="274"/>
                  </a:cubicBezTo>
                  <a:cubicBezTo>
                    <a:pt x="191" y="274"/>
                    <a:pt x="187" y="274"/>
                    <a:pt x="182" y="274"/>
                  </a:cubicBezTo>
                  <a:cubicBezTo>
                    <a:pt x="182" y="274"/>
                    <a:pt x="182" y="273"/>
                    <a:pt x="182" y="272"/>
                  </a:cubicBezTo>
                  <a:close/>
                  <a:moveTo>
                    <a:pt x="182" y="317"/>
                  </a:moveTo>
                  <a:cubicBezTo>
                    <a:pt x="187" y="317"/>
                    <a:pt x="191" y="317"/>
                    <a:pt x="195" y="317"/>
                  </a:cubicBezTo>
                  <a:cubicBezTo>
                    <a:pt x="195" y="318"/>
                    <a:pt x="195" y="319"/>
                    <a:pt x="195" y="320"/>
                  </a:cubicBezTo>
                  <a:cubicBezTo>
                    <a:pt x="191" y="320"/>
                    <a:pt x="187" y="320"/>
                    <a:pt x="182" y="320"/>
                  </a:cubicBezTo>
                  <a:cubicBezTo>
                    <a:pt x="182" y="319"/>
                    <a:pt x="182" y="318"/>
                    <a:pt x="182" y="317"/>
                  </a:cubicBezTo>
                  <a:close/>
                  <a:moveTo>
                    <a:pt x="182" y="365"/>
                  </a:moveTo>
                  <a:cubicBezTo>
                    <a:pt x="182" y="364"/>
                    <a:pt x="182" y="363"/>
                    <a:pt x="182" y="362"/>
                  </a:cubicBezTo>
                  <a:cubicBezTo>
                    <a:pt x="187" y="362"/>
                    <a:pt x="191" y="362"/>
                    <a:pt x="195" y="362"/>
                  </a:cubicBezTo>
                  <a:cubicBezTo>
                    <a:pt x="195" y="363"/>
                    <a:pt x="195" y="364"/>
                    <a:pt x="195" y="365"/>
                  </a:cubicBezTo>
                  <a:cubicBezTo>
                    <a:pt x="191" y="365"/>
                    <a:pt x="187" y="365"/>
                    <a:pt x="182" y="365"/>
                  </a:cubicBezTo>
                  <a:close/>
                  <a:moveTo>
                    <a:pt x="182" y="408"/>
                  </a:moveTo>
                  <a:cubicBezTo>
                    <a:pt x="187" y="408"/>
                    <a:pt x="191" y="408"/>
                    <a:pt x="195" y="408"/>
                  </a:cubicBezTo>
                  <a:cubicBezTo>
                    <a:pt x="195" y="409"/>
                    <a:pt x="195" y="409"/>
                    <a:pt x="195" y="410"/>
                  </a:cubicBezTo>
                  <a:cubicBezTo>
                    <a:pt x="191" y="410"/>
                    <a:pt x="187" y="410"/>
                    <a:pt x="182" y="410"/>
                  </a:cubicBezTo>
                  <a:cubicBezTo>
                    <a:pt x="182" y="409"/>
                    <a:pt x="182" y="409"/>
                    <a:pt x="182" y="408"/>
                  </a:cubicBezTo>
                  <a:close/>
                  <a:moveTo>
                    <a:pt x="182" y="453"/>
                  </a:moveTo>
                  <a:cubicBezTo>
                    <a:pt x="187" y="453"/>
                    <a:pt x="191" y="453"/>
                    <a:pt x="195" y="453"/>
                  </a:cubicBezTo>
                  <a:cubicBezTo>
                    <a:pt x="195" y="454"/>
                    <a:pt x="195" y="455"/>
                    <a:pt x="195" y="456"/>
                  </a:cubicBezTo>
                  <a:cubicBezTo>
                    <a:pt x="191" y="456"/>
                    <a:pt x="187" y="456"/>
                    <a:pt x="182" y="456"/>
                  </a:cubicBezTo>
                  <a:cubicBezTo>
                    <a:pt x="182" y="455"/>
                    <a:pt x="182" y="454"/>
                    <a:pt x="182" y="453"/>
                  </a:cubicBezTo>
                  <a:close/>
                  <a:moveTo>
                    <a:pt x="200" y="0"/>
                  </a:moveTo>
                  <a:cubicBezTo>
                    <a:pt x="205" y="0"/>
                    <a:pt x="209" y="0"/>
                    <a:pt x="213" y="0"/>
                  </a:cubicBezTo>
                  <a:cubicBezTo>
                    <a:pt x="213" y="1"/>
                    <a:pt x="213" y="2"/>
                    <a:pt x="213" y="3"/>
                  </a:cubicBezTo>
                  <a:cubicBezTo>
                    <a:pt x="209" y="3"/>
                    <a:pt x="205" y="3"/>
                    <a:pt x="200" y="3"/>
                  </a:cubicBezTo>
                  <a:cubicBezTo>
                    <a:pt x="200" y="2"/>
                    <a:pt x="200" y="1"/>
                    <a:pt x="200" y="0"/>
                  </a:cubicBezTo>
                  <a:close/>
                  <a:moveTo>
                    <a:pt x="200" y="45"/>
                  </a:moveTo>
                  <a:cubicBezTo>
                    <a:pt x="205" y="45"/>
                    <a:pt x="209" y="45"/>
                    <a:pt x="213" y="45"/>
                  </a:cubicBezTo>
                  <a:cubicBezTo>
                    <a:pt x="213" y="46"/>
                    <a:pt x="213" y="47"/>
                    <a:pt x="213" y="48"/>
                  </a:cubicBezTo>
                  <a:cubicBezTo>
                    <a:pt x="209" y="48"/>
                    <a:pt x="205" y="48"/>
                    <a:pt x="200" y="48"/>
                  </a:cubicBezTo>
                  <a:cubicBezTo>
                    <a:pt x="200" y="47"/>
                    <a:pt x="200" y="46"/>
                    <a:pt x="200" y="45"/>
                  </a:cubicBezTo>
                  <a:close/>
                  <a:moveTo>
                    <a:pt x="200" y="91"/>
                  </a:moveTo>
                  <a:cubicBezTo>
                    <a:pt x="205" y="91"/>
                    <a:pt x="209" y="91"/>
                    <a:pt x="213" y="91"/>
                  </a:cubicBezTo>
                  <a:cubicBezTo>
                    <a:pt x="213" y="92"/>
                    <a:pt x="213" y="92"/>
                    <a:pt x="213" y="93"/>
                  </a:cubicBezTo>
                  <a:cubicBezTo>
                    <a:pt x="209" y="93"/>
                    <a:pt x="205" y="93"/>
                    <a:pt x="200" y="93"/>
                  </a:cubicBezTo>
                  <a:cubicBezTo>
                    <a:pt x="200" y="92"/>
                    <a:pt x="200" y="92"/>
                    <a:pt x="200" y="91"/>
                  </a:cubicBezTo>
                  <a:close/>
                  <a:moveTo>
                    <a:pt x="200" y="136"/>
                  </a:moveTo>
                  <a:cubicBezTo>
                    <a:pt x="205" y="136"/>
                    <a:pt x="209" y="136"/>
                    <a:pt x="213" y="136"/>
                  </a:cubicBezTo>
                  <a:cubicBezTo>
                    <a:pt x="213" y="137"/>
                    <a:pt x="213" y="138"/>
                    <a:pt x="213" y="139"/>
                  </a:cubicBezTo>
                  <a:cubicBezTo>
                    <a:pt x="209" y="139"/>
                    <a:pt x="205" y="139"/>
                    <a:pt x="200" y="139"/>
                  </a:cubicBezTo>
                  <a:cubicBezTo>
                    <a:pt x="200" y="138"/>
                    <a:pt x="200" y="137"/>
                    <a:pt x="200" y="136"/>
                  </a:cubicBezTo>
                  <a:close/>
                  <a:moveTo>
                    <a:pt x="200" y="181"/>
                  </a:moveTo>
                  <a:cubicBezTo>
                    <a:pt x="205" y="181"/>
                    <a:pt x="209" y="181"/>
                    <a:pt x="213" y="181"/>
                  </a:cubicBezTo>
                  <a:cubicBezTo>
                    <a:pt x="213" y="182"/>
                    <a:pt x="213" y="183"/>
                    <a:pt x="213" y="184"/>
                  </a:cubicBezTo>
                  <a:cubicBezTo>
                    <a:pt x="209" y="184"/>
                    <a:pt x="205" y="184"/>
                    <a:pt x="200" y="184"/>
                  </a:cubicBezTo>
                  <a:cubicBezTo>
                    <a:pt x="200" y="183"/>
                    <a:pt x="200" y="182"/>
                    <a:pt x="200" y="181"/>
                  </a:cubicBezTo>
                  <a:close/>
                  <a:moveTo>
                    <a:pt x="200" y="227"/>
                  </a:moveTo>
                  <a:cubicBezTo>
                    <a:pt x="205" y="227"/>
                    <a:pt x="209" y="227"/>
                    <a:pt x="213" y="227"/>
                  </a:cubicBezTo>
                  <a:cubicBezTo>
                    <a:pt x="213" y="227"/>
                    <a:pt x="213" y="228"/>
                    <a:pt x="213" y="229"/>
                  </a:cubicBezTo>
                  <a:cubicBezTo>
                    <a:pt x="209" y="229"/>
                    <a:pt x="205" y="229"/>
                    <a:pt x="200" y="229"/>
                  </a:cubicBezTo>
                  <a:cubicBezTo>
                    <a:pt x="200" y="228"/>
                    <a:pt x="200" y="227"/>
                    <a:pt x="200" y="227"/>
                  </a:cubicBezTo>
                  <a:close/>
                  <a:moveTo>
                    <a:pt x="200" y="272"/>
                  </a:moveTo>
                  <a:cubicBezTo>
                    <a:pt x="205" y="272"/>
                    <a:pt x="209" y="272"/>
                    <a:pt x="213" y="272"/>
                  </a:cubicBezTo>
                  <a:cubicBezTo>
                    <a:pt x="213" y="273"/>
                    <a:pt x="213" y="274"/>
                    <a:pt x="213" y="274"/>
                  </a:cubicBezTo>
                  <a:cubicBezTo>
                    <a:pt x="209" y="274"/>
                    <a:pt x="205" y="274"/>
                    <a:pt x="200" y="274"/>
                  </a:cubicBezTo>
                  <a:cubicBezTo>
                    <a:pt x="200" y="274"/>
                    <a:pt x="200" y="273"/>
                    <a:pt x="200" y="272"/>
                  </a:cubicBezTo>
                  <a:close/>
                  <a:moveTo>
                    <a:pt x="200" y="317"/>
                  </a:moveTo>
                  <a:cubicBezTo>
                    <a:pt x="205" y="317"/>
                    <a:pt x="209" y="317"/>
                    <a:pt x="213" y="317"/>
                  </a:cubicBezTo>
                  <a:cubicBezTo>
                    <a:pt x="213" y="318"/>
                    <a:pt x="213" y="319"/>
                    <a:pt x="213" y="320"/>
                  </a:cubicBezTo>
                  <a:cubicBezTo>
                    <a:pt x="209" y="320"/>
                    <a:pt x="205" y="320"/>
                    <a:pt x="200" y="320"/>
                  </a:cubicBezTo>
                  <a:cubicBezTo>
                    <a:pt x="200" y="319"/>
                    <a:pt x="200" y="318"/>
                    <a:pt x="200" y="317"/>
                  </a:cubicBezTo>
                  <a:close/>
                  <a:moveTo>
                    <a:pt x="200" y="365"/>
                  </a:moveTo>
                  <a:cubicBezTo>
                    <a:pt x="200" y="364"/>
                    <a:pt x="200" y="363"/>
                    <a:pt x="200" y="362"/>
                  </a:cubicBezTo>
                  <a:cubicBezTo>
                    <a:pt x="205" y="362"/>
                    <a:pt x="209" y="362"/>
                    <a:pt x="213" y="362"/>
                  </a:cubicBezTo>
                  <a:cubicBezTo>
                    <a:pt x="213" y="363"/>
                    <a:pt x="213" y="364"/>
                    <a:pt x="213" y="365"/>
                  </a:cubicBezTo>
                  <a:cubicBezTo>
                    <a:pt x="209" y="365"/>
                    <a:pt x="205" y="365"/>
                    <a:pt x="200" y="365"/>
                  </a:cubicBezTo>
                  <a:close/>
                  <a:moveTo>
                    <a:pt x="200" y="408"/>
                  </a:moveTo>
                  <a:cubicBezTo>
                    <a:pt x="205" y="408"/>
                    <a:pt x="209" y="408"/>
                    <a:pt x="213" y="408"/>
                  </a:cubicBezTo>
                  <a:cubicBezTo>
                    <a:pt x="213" y="409"/>
                    <a:pt x="213" y="409"/>
                    <a:pt x="213" y="410"/>
                  </a:cubicBezTo>
                  <a:cubicBezTo>
                    <a:pt x="209" y="410"/>
                    <a:pt x="205" y="410"/>
                    <a:pt x="200" y="410"/>
                  </a:cubicBezTo>
                  <a:cubicBezTo>
                    <a:pt x="200" y="409"/>
                    <a:pt x="200" y="409"/>
                    <a:pt x="200" y="408"/>
                  </a:cubicBezTo>
                  <a:close/>
                  <a:moveTo>
                    <a:pt x="200" y="453"/>
                  </a:moveTo>
                  <a:cubicBezTo>
                    <a:pt x="205" y="453"/>
                    <a:pt x="209" y="453"/>
                    <a:pt x="213" y="453"/>
                  </a:cubicBezTo>
                  <a:cubicBezTo>
                    <a:pt x="213" y="454"/>
                    <a:pt x="213" y="455"/>
                    <a:pt x="213" y="456"/>
                  </a:cubicBezTo>
                  <a:cubicBezTo>
                    <a:pt x="209" y="456"/>
                    <a:pt x="205" y="456"/>
                    <a:pt x="200" y="456"/>
                  </a:cubicBezTo>
                  <a:cubicBezTo>
                    <a:pt x="200" y="455"/>
                    <a:pt x="200" y="454"/>
                    <a:pt x="200" y="453"/>
                  </a:cubicBezTo>
                  <a:close/>
                  <a:moveTo>
                    <a:pt x="219" y="0"/>
                  </a:moveTo>
                  <a:cubicBezTo>
                    <a:pt x="223" y="0"/>
                    <a:pt x="227" y="0"/>
                    <a:pt x="232" y="0"/>
                  </a:cubicBezTo>
                  <a:cubicBezTo>
                    <a:pt x="232" y="1"/>
                    <a:pt x="232" y="2"/>
                    <a:pt x="232" y="3"/>
                  </a:cubicBezTo>
                  <a:cubicBezTo>
                    <a:pt x="227" y="3"/>
                    <a:pt x="223" y="3"/>
                    <a:pt x="219" y="3"/>
                  </a:cubicBezTo>
                  <a:cubicBezTo>
                    <a:pt x="219" y="2"/>
                    <a:pt x="219" y="1"/>
                    <a:pt x="219" y="0"/>
                  </a:cubicBezTo>
                  <a:close/>
                  <a:moveTo>
                    <a:pt x="219" y="45"/>
                  </a:moveTo>
                  <a:cubicBezTo>
                    <a:pt x="223" y="45"/>
                    <a:pt x="227" y="45"/>
                    <a:pt x="232" y="45"/>
                  </a:cubicBezTo>
                  <a:cubicBezTo>
                    <a:pt x="232" y="46"/>
                    <a:pt x="232" y="47"/>
                    <a:pt x="232" y="48"/>
                  </a:cubicBezTo>
                  <a:cubicBezTo>
                    <a:pt x="227" y="48"/>
                    <a:pt x="223" y="48"/>
                    <a:pt x="219" y="48"/>
                  </a:cubicBezTo>
                  <a:cubicBezTo>
                    <a:pt x="219" y="47"/>
                    <a:pt x="219" y="46"/>
                    <a:pt x="219" y="45"/>
                  </a:cubicBezTo>
                  <a:close/>
                  <a:moveTo>
                    <a:pt x="219" y="91"/>
                  </a:moveTo>
                  <a:cubicBezTo>
                    <a:pt x="223" y="91"/>
                    <a:pt x="227" y="91"/>
                    <a:pt x="232" y="91"/>
                  </a:cubicBezTo>
                  <a:cubicBezTo>
                    <a:pt x="232" y="92"/>
                    <a:pt x="232" y="92"/>
                    <a:pt x="232" y="93"/>
                  </a:cubicBezTo>
                  <a:cubicBezTo>
                    <a:pt x="227" y="93"/>
                    <a:pt x="223" y="93"/>
                    <a:pt x="219" y="93"/>
                  </a:cubicBezTo>
                  <a:cubicBezTo>
                    <a:pt x="219" y="92"/>
                    <a:pt x="219" y="92"/>
                    <a:pt x="219" y="91"/>
                  </a:cubicBezTo>
                  <a:close/>
                  <a:moveTo>
                    <a:pt x="219" y="136"/>
                  </a:moveTo>
                  <a:cubicBezTo>
                    <a:pt x="223" y="136"/>
                    <a:pt x="227" y="136"/>
                    <a:pt x="232" y="136"/>
                  </a:cubicBezTo>
                  <a:cubicBezTo>
                    <a:pt x="232" y="137"/>
                    <a:pt x="232" y="138"/>
                    <a:pt x="232" y="139"/>
                  </a:cubicBezTo>
                  <a:cubicBezTo>
                    <a:pt x="227" y="139"/>
                    <a:pt x="223" y="139"/>
                    <a:pt x="219" y="139"/>
                  </a:cubicBezTo>
                  <a:cubicBezTo>
                    <a:pt x="219" y="138"/>
                    <a:pt x="219" y="137"/>
                    <a:pt x="219" y="136"/>
                  </a:cubicBezTo>
                  <a:close/>
                  <a:moveTo>
                    <a:pt x="219" y="181"/>
                  </a:moveTo>
                  <a:cubicBezTo>
                    <a:pt x="223" y="181"/>
                    <a:pt x="227" y="181"/>
                    <a:pt x="232" y="181"/>
                  </a:cubicBezTo>
                  <a:cubicBezTo>
                    <a:pt x="232" y="182"/>
                    <a:pt x="232" y="183"/>
                    <a:pt x="232" y="184"/>
                  </a:cubicBezTo>
                  <a:cubicBezTo>
                    <a:pt x="227" y="184"/>
                    <a:pt x="223" y="184"/>
                    <a:pt x="219" y="184"/>
                  </a:cubicBezTo>
                  <a:cubicBezTo>
                    <a:pt x="219" y="183"/>
                    <a:pt x="219" y="182"/>
                    <a:pt x="219" y="181"/>
                  </a:cubicBezTo>
                  <a:close/>
                  <a:moveTo>
                    <a:pt x="219" y="227"/>
                  </a:moveTo>
                  <a:cubicBezTo>
                    <a:pt x="223" y="227"/>
                    <a:pt x="227" y="227"/>
                    <a:pt x="232" y="227"/>
                  </a:cubicBezTo>
                  <a:cubicBezTo>
                    <a:pt x="232" y="227"/>
                    <a:pt x="232" y="228"/>
                    <a:pt x="232" y="229"/>
                  </a:cubicBezTo>
                  <a:cubicBezTo>
                    <a:pt x="227" y="229"/>
                    <a:pt x="223" y="229"/>
                    <a:pt x="219" y="229"/>
                  </a:cubicBezTo>
                  <a:cubicBezTo>
                    <a:pt x="219" y="228"/>
                    <a:pt x="219" y="227"/>
                    <a:pt x="219" y="227"/>
                  </a:cubicBezTo>
                  <a:close/>
                  <a:moveTo>
                    <a:pt x="219" y="272"/>
                  </a:moveTo>
                  <a:cubicBezTo>
                    <a:pt x="223" y="272"/>
                    <a:pt x="227" y="272"/>
                    <a:pt x="232" y="272"/>
                  </a:cubicBezTo>
                  <a:cubicBezTo>
                    <a:pt x="232" y="273"/>
                    <a:pt x="232" y="274"/>
                    <a:pt x="232" y="274"/>
                  </a:cubicBezTo>
                  <a:cubicBezTo>
                    <a:pt x="227" y="274"/>
                    <a:pt x="223" y="274"/>
                    <a:pt x="219" y="274"/>
                  </a:cubicBezTo>
                  <a:cubicBezTo>
                    <a:pt x="219" y="274"/>
                    <a:pt x="219" y="273"/>
                    <a:pt x="219" y="272"/>
                  </a:cubicBezTo>
                  <a:close/>
                  <a:moveTo>
                    <a:pt x="219" y="317"/>
                  </a:moveTo>
                  <a:cubicBezTo>
                    <a:pt x="223" y="317"/>
                    <a:pt x="227" y="317"/>
                    <a:pt x="232" y="317"/>
                  </a:cubicBezTo>
                  <a:cubicBezTo>
                    <a:pt x="232" y="318"/>
                    <a:pt x="232" y="319"/>
                    <a:pt x="232" y="320"/>
                  </a:cubicBezTo>
                  <a:cubicBezTo>
                    <a:pt x="227" y="320"/>
                    <a:pt x="223" y="320"/>
                    <a:pt x="219" y="320"/>
                  </a:cubicBezTo>
                  <a:cubicBezTo>
                    <a:pt x="219" y="319"/>
                    <a:pt x="219" y="318"/>
                    <a:pt x="219" y="317"/>
                  </a:cubicBezTo>
                  <a:close/>
                  <a:moveTo>
                    <a:pt x="219" y="365"/>
                  </a:moveTo>
                  <a:cubicBezTo>
                    <a:pt x="219" y="364"/>
                    <a:pt x="219" y="363"/>
                    <a:pt x="219" y="362"/>
                  </a:cubicBezTo>
                  <a:cubicBezTo>
                    <a:pt x="223" y="362"/>
                    <a:pt x="227" y="362"/>
                    <a:pt x="232" y="362"/>
                  </a:cubicBezTo>
                  <a:cubicBezTo>
                    <a:pt x="232" y="363"/>
                    <a:pt x="232" y="364"/>
                    <a:pt x="232" y="365"/>
                  </a:cubicBezTo>
                  <a:cubicBezTo>
                    <a:pt x="227" y="365"/>
                    <a:pt x="223" y="365"/>
                    <a:pt x="219" y="365"/>
                  </a:cubicBezTo>
                  <a:close/>
                  <a:moveTo>
                    <a:pt x="219" y="408"/>
                  </a:moveTo>
                  <a:cubicBezTo>
                    <a:pt x="223" y="408"/>
                    <a:pt x="227" y="408"/>
                    <a:pt x="232" y="408"/>
                  </a:cubicBezTo>
                  <a:cubicBezTo>
                    <a:pt x="232" y="409"/>
                    <a:pt x="232" y="409"/>
                    <a:pt x="232" y="410"/>
                  </a:cubicBezTo>
                  <a:cubicBezTo>
                    <a:pt x="227" y="410"/>
                    <a:pt x="223" y="410"/>
                    <a:pt x="219" y="410"/>
                  </a:cubicBezTo>
                  <a:cubicBezTo>
                    <a:pt x="219" y="409"/>
                    <a:pt x="219" y="409"/>
                    <a:pt x="219" y="408"/>
                  </a:cubicBezTo>
                  <a:close/>
                  <a:moveTo>
                    <a:pt x="219" y="453"/>
                  </a:moveTo>
                  <a:cubicBezTo>
                    <a:pt x="223" y="453"/>
                    <a:pt x="227" y="453"/>
                    <a:pt x="232" y="453"/>
                  </a:cubicBezTo>
                  <a:cubicBezTo>
                    <a:pt x="232" y="454"/>
                    <a:pt x="232" y="455"/>
                    <a:pt x="232" y="456"/>
                  </a:cubicBezTo>
                  <a:cubicBezTo>
                    <a:pt x="227" y="456"/>
                    <a:pt x="223" y="456"/>
                    <a:pt x="219" y="456"/>
                  </a:cubicBezTo>
                  <a:cubicBezTo>
                    <a:pt x="219" y="455"/>
                    <a:pt x="219" y="454"/>
                    <a:pt x="219" y="453"/>
                  </a:cubicBezTo>
                  <a:close/>
                  <a:moveTo>
                    <a:pt x="237" y="0"/>
                  </a:moveTo>
                  <a:cubicBezTo>
                    <a:pt x="241" y="0"/>
                    <a:pt x="245" y="0"/>
                    <a:pt x="250" y="0"/>
                  </a:cubicBezTo>
                  <a:cubicBezTo>
                    <a:pt x="250" y="1"/>
                    <a:pt x="250" y="2"/>
                    <a:pt x="250" y="3"/>
                  </a:cubicBezTo>
                  <a:cubicBezTo>
                    <a:pt x="245" y="3"/>
                    <a:pt x="241" y="3"/>
                    <a:pt x="237" y="3"/>
                  </a:cubicBezTo>
                  <a:cubicBezTo>
                    <a:pt x="237" y="2"/>
                    <a:pt x="237" y="1"/>
                    <a:pt x="237" y="0"/>
                  </a:cubicBezTo>
                  <a:close/>
                  <a:moveTo>
                    <a:pt x="237" y="45"/>
                  </a:moveTo>
                  <a:cubicBezTo>
                    <a:pt x="241" y="45"/>
                    <a:pt x="245" y="45"/>
                    <a:pt x="250" y="45"/>
                  </a:cubicBezTo>
                  <a:cubicBezTo>
                    <a:pt x="250" y="46"/>
                    <a:pt x="250" y="47"/>
                    <a:pt x="250" y="48"/>
                  </a:cubicBezTo>
                  <a:cubicBezTo>
                    <a:pt x="245" y="48"/>
                    <a:pt x="241" y="48"/>
                    <a:pt x="237" y="48"/>
                  </a:cubicBezTo>
                  <a:cubicBezTo>
                    <a:pt x="237" y="47"/>
                    <a:pt x="237" y="46"/>
                    <a:pt x="237" y="45"/>
                  </a:cubicBezTo>
                  <a:close/>
                  <a:moveTo>
                    <a:pt x="237" y="91"/>
                  </a:moveTo>
                  <a:cubicBezTo>
                    <a:pt x="241" y="91"/>
                    <a:pt x="245" y="91"/>
                    <a:pt x="250" y="91"/>
                  </a:cubicBezTo>
                  <a:cubicBezTo>
                    <a:pt x="250" y="92"/>
                    <a:pt x="250" y="92"/>
                    <a:pt x="250" y="93"/>
                  </a:cubicBezTo>
                  <a:cubicBezTo>
                    <a:pt x="245" y="93"/>
                    <a:pt x="241" y="93"/>
                    <a:pt x="237" y="93"/>
                  </a:cubicBezTo>
                  <a:cubicBezTo>
                    <a:pt x="237" y="92"/>
                    <a:pt x="237" y="92"/>
                    <a:pt x="237" y="91"/>
                  </a:cubicBezTo>
                  <a:close/>
                  <a:moveTo>
                    <a:pt x="237" y="136"/>
                  </a:moveTo>
                  <a:cubicBezTo>
                    <a:pt x="241" y="136"/>
                    <a:pt x="245" y="136"/>
                    <a:pt x="250" y="136"/>
                  </a:cubicBezTo>
                  <a:cubicBezTo>
                    <a:pt x="250" y="137"/>
                    <a:pt x="250" y="138"/>
                    <a:pt x="250" y="139"/>
                  </a:cubicBezTo>
                  <a:cubicBezTo>
                    <a:pt x="245" y="139"/>
                    <a:pt x="241" y="139"/>
                    <a:pt x="237" y="139"/>
                  </a:cubicBezTo>
                  <a:cubicBezTo>
                    <a:pt x="237" y="138"/>
                    <a:pt x="237" y="137"/>
                    <a:pt x="237" y="136"/>
                  </a:cubicBezTo>
                  <a:close/>
                  <a:moveTo>
                    <a:pt x="237" y="181"/>
                  </a:moveTo>
                  <a:cubicBezTo>
                    <a:pt x="241" y="181"/>
                    <a:pt x="245" y="181"/>
                    <a:pt x="250" y="181"/>
                  </a:cubicBezTo>
                  <a:cubicBezTo>
                    <a:pt x="250" y="182"/>
                    <a:pt x="250" y="183"/>
                    <a:pt x="250" y="184"/>
                  </a:cubicBezTo>
                  <a:cubicBezTo>
                    <a:pt x="245" y="184"/>
                    <a:pt x="241" y="184"/>
                    <a:pt x="237" y="184"/>
                  </a:cubicBezTo>
                  <a:cubicBezTo>
                    <a:pt x="237" y="183"/>
                    <a:pt x="237" y="182"/>
                    <a:pt x="237" y="181"/>
                  </a:cubicBezTo>
                  <a:close/>
                  <a:moveTo>
                    <a:pt x="237" y="227"/>
                  </a:moveTo>
                  <a:cubicBezTo>
                    <a:pt x="241" y="227"/>
                    <a:pt x="245" y="227"/>
                    <a:pt x="250" y="227"/>
                  </a:cubicBezTo>
                  <a:cubicBezTo>
                    <a:pt x="250" y="227"/>
                    <a:pt x="250" y="228"/>
                    <a:pt x="250" y="229"/>
                  </a:cubicBezTo>
                  <a:cubicBezTo>
                    <a:pt x="245" y="229"/>
                    <a:pt x="241" y="229"/>
                    <a:pt x="237" y="229"/>
                  </a:cubicBezTo>
                  <a:cubicBezTo>
                    <a:pt x="237" y="228"/>
                    <a:pt x="237" y="227"/>
                    <a:pt x="237" y="227"/>
                  </a:cubicBezTo>
                  <a:close/>
                  <a:moveTo>
                    <a:pt x="237" y="272"/>
                  </a:moveTo>
                  <a:cubicBezTo>
                    <a:pt x="241" y="272"/>
                    <a:pt x="245" y="272"/>
                    <a:pt x="250" y="272"/>
                  </a:cubicBezTo>
                  <a:cubicBezTo>
                    <a:pt x="250" y="273"/>
                    <a:pt x="250" y="274"/>
                    <a:pt x="250" y="274"/>
                  </a:cubicBezTo>
                  <a:cubicBezTo>
                    <a:pt x="245" y="274"/>
                    <a:pt x="241" y="274"/>
                    <a:pt x="237" y="274"/>
                  </a:cubicBezTo>
                  <a:cubicBezTo>
                    <a:pt x="237" y="274"/>
                    <a:pt x="237" y="273"/>
                    <a:pt x="237" y="272"/>
                  </a:cubicBezTo>
                  <a:close/>
                  <a:moveTo>
                    <a:pt x="237" y="317"/>
                  </a:moveTo>
                  <a:cubicBezTo>
                    <a:pt x="241" y="317"/>
                    <a:pt x="245" y="317"/>
                    <a:pt x="250" y="317"/>
                  </a:cubicBezTo>
                  <a:cubicBezTo>
                    <a:pt x="250" y="318"/>
                    <a:pt x="250" y="319"/>
                    <a:pt x="250" y="320"/>
                  </a:cubicBezTo>
                  <a:cubicBezTo>
                    <a:pt x="245" y="320"/>
                    <a:pt x="241" y="320"/>
                    <a:pt x="237" y="320"/>
                  </a:cubicBezTo>
                  <a:cubicBezTo>
                    <a:pt x="237" y="319"/>
                    <a:pt x="237" y="318"/>
                    <a:pt x="237" y="317"/>
                  </a:cubicBezTo>
                  <a:close/>
                  <a:moveTo>
                    <a:pt x="237" y="365"/>
                  </a:moveTo>
                  <a:cubicBezTo>
                    <a:pt x="237" y="364"/>
                    <a:pt x="237" y="363"/>
                    <a:pt x="237" y="362"/>
                  </a:cubicBezTo>
                  <a:cubicBezTo>
                    <a:pt x="241" y="362"/>
                    <a:pt x="245" y="362"/>
                    <a:pt x="250" y="362"/>
                  </a:cubicBezTo>
                  <a:cubicBezTo>
                    <a:pt x="250" y="363"/>
                    <a:pt x="250" y="364"/>
                    <a:pt x="250" y="365"/>
                  </a:cubicBezTo>
                  <a:cubicBezTo>
                    <a:pt x="245" y="365"/>
                    <a:pt x="241" y="365"/>
                    <a:pt x="237" y="365"/>
                  </a:cubicBezTo>
                  <a:close/>
                  <a:moveTo>
                    <a:pt x="237" y="408"/>
                  </a:moveTo>
                  <a:cubicBezTo>
                    <a:pt x="241" y="408"/>
                    <a:pt x="245" y="408"/>
                    <a:pt x="250" y="408"/>
                  </a:cubicBezTo>
                  <a:cubicBezTo>
                    <a:pt x="250" y="409"/>
                    <a:pt x="250" y="409"/>
                    <a:pt x="250" y="410"/>
                  </a:cubicBezTo>
                  <a:cubicBezTo>
                    <a:pt x="245" y="410"/>
                    <a:pt x="241" y="410"/>
                    <a:pt x="237" y="410"/>
                  </a:cubicBezTo>
                  <a:cubicBezTo>
                    <a:pt x="237" y="409"/>
                    <a:pt x="237" y="409"/>
                    <a:pt x="237" y="408"/>
                  </a:cubicBezTo>
                  <a:close/>
                  <a:moveTo>
                    <a:pt x="237" y="453"/>
                  </a:moveTo>
                  <a:cubicBezTo>
                    <a:pt x="241" y="453"/>
                    <a:pt x="245" y="453"/>
                    <a:pt x="250" y="453"/>
                  </a:cubicBezTo>
                  <a:cubicBezTo>
                    <a:pt x="250" y="454"/>
                    <a:pt x="250" y="455"/>
                    <a:pt x="250" y="456"/>
                  </a:cubicBezTo>
                  <a:cubicBezTo>
                    <a:pt x="245" y="456"/>
                    <a:pt x="241" y="456"/>
                    <a:pt x="237" y="456"/>
                  </a:cubicBezTo>
                  <a:cubicBezTo>
                    <a:pt x="237" y="455"/>
                    <a:pt x="237" y="454"/>
                    <a:pt x="237" y="453"/>
                  </a:cubicBezTo>
                  <a:close/>
                  <a:moveTo>
                    <a:pt x="255" y="0"/>
                  </a:moveTo>
                  <a:cubicBezTo>
                    <a:pt x="259" y="0"/>
                    <a:pt x="264" y="0"/>
                    <a:pt x="268" y="0"/>
                  </a:cubicBezTo>
                  <a:cubicBezTo>
                    <a:pt x="268" y="1"/>
                    <a:pt x="268" y="2"/>
                    <a:pt x="268" y="3"/>
                  </a:cubicBezTo>
                  <a:cubicBezTo>
                    <a:pt x="264" y="3"/>
                    <a:pt x="259" y="3"/>
                    <a:pt x="255" y="3"/>
                  </a:cubicBezTo>
                  <a:cubicBezTo>
                    <a:pt x="255" y="2"/>
                    <a:pt x="255" y="1"/>
                    <a:pt x="255" y="0"/>
                  </a:cubicBezTo>
                  <a:close/>
                  <a:moveTo>
                    <a:pt x="255" y="45"/>
                  </a:moveTo>
                  <a:cubicBezTo>
                    <a:pt x="259" y="45"/>
                    <a:pt x="264" y="45"/>
                    <a:pt x="268" y="45"/>
                  </a:cubicBezTo>
                  <a:cubicBezTo>
                    <a:pt x="268" y="46"/>
                    <a:pt x="268" y="47"/>
                    <a:pt x="268" y="48"/>
                  </a:cubicBezTo>
                  <a:cubicBezTo>
                    <a:pt x="264" y="48"/>
                    <a:pt x="259" y="48"/>
                    <a:pt x="255" y="48"/>
                  </a:cubicBezTo>
                  <a:cubicBezTo>
                    <a:pt x="255" y="47"/>
                    <a:pt x="255" y="46"/>
                    <a:pt x="255" y="45"/>
                  </a:cubicBezTo>
                  <a:close/>
                  <a:moveTo>
                    <a:pt x="255" y="91"/>
                  </a:moveTo>
                  <a:cubicBezTo>
                    <a:pt x="259" y="91"/>
                    <a:pt x="264" y="91"/>
                    <a:pt x="268" y="91"/>
                  </a:cubicBezTo>
                  <a:cubicBezTo>
                    <a:pt x="268" y="92"/>
                    <a:pt x="268" y="92"/>
                    <a:pt x="268" y="93"/>
                  </a:cubicBezTo>
                  <a:cubicBezTo>
                    <a:pt x="264" y="93"/>
                    <a:pt x="259" y="93"/>
                    <a:pt x="255" y="93"/>
                  </a:cubicBezTo>
                  <a:cubicBezTo>
                    <a:pt x="255" y="92"/>
                    <a:pt x="255" y="92"/>
                    <a:pt x="255" y="91"/>
                  </a:cubicBezTo>
                  <a:close/>
                  <a:moveTo>
                    <a:pt x="255" y="136"/>
                  </a:moveTo>
                  <a:cubicBezTo>
                    <a:pt x="259" y="136"/>
                    <a:pt x="264" y="136"/>
                    <a:pt x="268" y="136"/>
                  </a:cubicBezTo>
                  <a:cubicBezTo>
                    <a:pt x="268" y="137"/>
                    <a:pt x="268" y="138"/>
                    <a:pt x="268" y="139"/>
                  </a:cubicBezTo>
                  <a:cubicBezTo>
                    <a:pt x="264" y="139"/>
                    <a:pt x="259" y="139"/>
                    <a:pt x="255" y="139"/>
                  </a:cubicBezTo>
                  <a:cubicBezTo>
                    <a:pt x="255" y="138"/>
                    <a:pt x="255" y="137"/>
                    <a:pt x="255" y="136"/>
                  </a:cubicBezTo>
                  <a:close/>
                  <a:moveTo>
                    <a:pt x="255" y="181"/>
                  </a:moveTo>
                  <a:cubicBezTo>
                    <a:pt x="259" y="181"/>
                    <a:pt x="264" y="181"/>
                    <a:pt x="268" y="181"/>
                  </a:cubicBezTo>
                  <a:cubicBezTo>
                    <a:pt x="268" y="182"/>
                    <a:pt x="268" y="183"/>
                    <a:pt x="268" y="184"/>
                  </a:cubicBezTo>
                  <a:cubicBezTo>
                    <a:pt x="264" y="184"/>
                    <a:pt x="259" y="184"/>
                    <a:pt x="255" y="184"/>
                  </a:cubicBezTo>
                  <a:cubicBezTo>
                    <a:pt x="255" y="183"/>
                    <a:pt x="255" y="182"/>
                    <a:pt x="255" y="181"/>
                  </a:cubicBezTo>
                  <a:close/>
                  <a:moveTo>
                    <a:pt x="255" y="227"/>
                  </a:moveTo>
                  <a:cubicBezTo>
                    <a:pt x="259" y="227"/>
                    <a:pt x="264" y="227"/>
                    <a:pt x="268" y="227"/>
                  </a:cubicBezTo>
                  <a:cubicBezTo>
                    <a:pt x="268" y="227"/>
                    <a:pt x="268" y="228"/>
                    <a:pt x="268" y="229"/>
                  </a:cubicBezTo>
                  <a:cubicBezTo>
                    <a:pt x="264" y="229"/>
                    <a:pt x="259" y="229"/>
                    <a:pt x="255" y="229"/>
                  </a:cubicBezTo>
                  <a:cubicBezTo>
                    <a:pt x="255" y="228"/>
                    <a:pt x="255" y="227"/>
                    <a:pt x="255" y="227"/>
                  </a:cubicBezTo>
                  <a:close/>
                  <a:moveTo>
                    <a:pt x="255" y="272"/>
                  </a:moveTo>
                  <a:cubicBezTo>
                    <a:pt x="259" y="272"/>
                    <a:pt x="264" y="272"/>
                    <a:pt x="268" y="272"/>
                  </a:cubicBezTo>
                  <a:cubicBezTo>
                    <a:pt x="268" y="273"/>
                    <a:pt x="268" y="274"/>
                    <a:pt x="268" y="274"/>
                  </a:cubicBezTo>
                  <a:cubicBezTo>
                    <a:pt x="264" y="274"/>
                    <a:pt x="259" y="274"/>
                    <a:pt x="255" y="274"/>
                  </a:cubicBezTo>
                  <a:cubicBezTo>
                    <a:pt x="255" y="274"/>
                    <a:pt x="255" y="273"/>
                    <a:pt x="255" y="272"/>
                  </a:cubicBezTo>
                  <a:close/>
                  <a:moveTo>
                    <a:pt x="255" y="317"/>
                  </a:moveTo>
                  <a:cubicBezTo>
                    <a:pt x="259" y="317"/>
                    <a:pt x="264" y="317"/>
                    <a:pt x="268" y="317"/>
                  </a:cubicBezTo>
                  <a:cubicBezTo>
                    <a:pt x="268" y="318"/>
                    <a:pt x="268" y="319"/>
                    <a:pt x="268" y="320"/>
                  </a:cubicBezTo>
                  <a:cubicBezTo>
                    <a:pt x="264" y="320"/>
                    <a:pt x="259" y="320"/>
                    <a:pt x="255" y="320"/>
                  </a:cubicBezTo>
                  <a:cubicBezTo>
                    <a:pt x="255" y="319"/>
                    <a:pt x="255" y="318"/>
                    <a:pt x="255" y="317"/>
                  </a:cubicBezTo>
                  <a:close/>
                  <a:moveTo>
                    <a:pt x="255" y="365"/>
                  </a:moveTo>
                  <a:cubicBezTo>
                    <a:pt x="255" y="364"/>
                    <a:pt x="255" y="363"/>
                    <a:pt x="255" y="362"/>
                  </a:cubicBezTo>
                  <a:cubicBezTo>
                    <a:pt x="259" y="362"/>
                    <a:pt x="264" y="362"/>
                    <a:pt x="268" y="362"/>
                  </a:cubicBezTo>
                  <a:cubicBezTo>
                    <a:pt x="268" y="363"/>
                    <a:pt x="268" y="364"/>
                    <a:pt x="268" y="365"/>
                  </a:cubicBezTo>
                  <a:cubicBezTo>
                    <a:pt x="264" y="365"/>
                    <a:pt x="259" y="365"/>
                    <a:pt x="255" y="365"/>
                  </a:cubicBezTo>
                  <a:close/>
                  <a:moveTo>
                    <a:pt x="255" y="408"/>
                  </a:moveTo>
                  <a:cubicBezTo>
                    <a:pt x="259" y="408"/>
                    <a:pt x="264" y="408"/>
                    <a:pt x="268" y="408"/>
                  </a:cubicBezTo>
                  <a:cubicBezTo>
                    <a:pt x="268" y="409"/>
                    <a:pt x="268" y="409"/>
                    <a:pt x="268" y="410"/>
                  </a:cubicBezTo>
                  <a:cubicBezTo>
                    <a:pt x="264" y="410"/>
                    <a:pt x="259" y="410"/>
                    <a:pt x="255" y="410"/>
                  </a:cubicBezTo>
                  <a:cubicBezTo>
                    <a:pt x="255" y="409"/>
                    <a:pt x="255" y="409"/>
                    <a:pt x="255" y="408"/>
                  </a:cubicBezTo>
                  <a:close/>
                  <a:moveTo>
                    <a:pt x="255" y="453"/>
                  </a:moveTo>
                  <a:cubicBezTo>
                    <a:pt x="259" y="453"/>
                    <a:pt x="264" y="453"/>
                    <a:pt x="268" y="453"/>
                  </a:cubicBezTo>
                  <a:cubicBezTo>
                    <a:pt x="268" y="454"/>
                    <a:pt x="268" y="455"/>
                    <a:pt x="268" y="456"/>
                  </a:cubicBezTo>
                  <a:cubicBezTo>
                    <a:pt x="264" y="456"/>
                    <a:pt x="259" y="456"/>
                    <a:pt x="255" y="456"/>
                  </a:cubicBezTo>
                  <a:cubicBezTo>
                    <a:pt x="255" y="455"/>
                    <a:pt x="255" y="454"/>
                    <a:pt x="255" y="453"/>
                  </a:cubicBezTo>
                  <a:close/>
                  <a:moveTo>
                    <a:pt x="273" y="0"/>
                  </a:moveTo>
                  <a:cubicBezTo>
                    <a:pt x="278" y="0"/>
                    <a:pt x="282" y="0"/>
                    <a:pt x="286" y="0"/>
                  </a:cubicBezTo>
                  <a:cubicBezTo>
                    <a:pt x="286" y="1"/>
                    <a:pt x="286" y="2"/>
                    <a:pt x="286" y="3"/>
                  </a:cubicBezTo>
                  <a:cubicBezTo>
                    <a:pt x="282" y="3"/>
                    <a:pt x="278" y="3"/>
                    <a:pt x="273" y="3"/>
                  </a:cubicBezTo>
                  <a:cubicBezTo>
                    <a:pt x="273" y="2"/>
                    <a:pt x="273" y="1"/>
                    <a:pt x="273" y="0"/>
                  </a:cubicBezTo>
                  <a:close/>
                  <a:moveTo>
                    <a:pt x="273" y="45"/>
                  </a:moveTo>
                  <a:cubicBezTo>
                    <a:pt x="278" y="45"/>
                    <a:pt x="282" y="45"/>
                    <a:pt x="286" y="45"/>
                  </a:cubicBezTo>
                  <a:cubicBezTo>
                    <a:pt x="286" y="46"/>
                    <a:pt x="286" y="47"/>
                    <a:pt x="286" y="48"/>
                  </a:cubicBezTo>
                  <a:cubicBezTo>
                    <a:pt x="282" y="48"/>
                    <a:pt x="278" y="48"/>
                    <a:pt x="273" y="48"/>
                  </a:cubicBezTo>
                  <a:cubicBezTo>
                    <a:pt x="273" y="47"/>
                    <a:pt x="273" y="46"/>
                    <a:pt x="273" y="45"/>
                  </a:cubicBezTo>
                  <a:close/>
                  <a:moveTo>
                    <a:pt x="273" y="91"/>
                  </a:moveTo>
                  <a:cubicBezTo>
                    <a:pt x="278" y="91"/>
                    <a:pt x="282" y="91"/>
                    <a:pt x="286" y="91"/>
                  </a:cubicBezTo>
                  <a:cubicBezTo>
                    <a:pt x="286" y="92"/>
                    <a:pt x="286" y="92"/>
                    <a:pt x="286" y="93"/>
                  </a:cubicBezTo>
                  <a:cubicBezTo>
                    <a:pt x="282" y="93"/>
                    <a:pt x="278" y="93"/>
                    <a:pt x="273" y="93"/>
                  </a:cubicBezTo>
                  <a:cubicBezTo>
                    <a:pt x="273" y="92"/>
                    <a:pt x="273" y="92"/>
                    <a:pt x="273" y="91"/>
                  </a:cubicBezTo>
                  <a:close/>
                  <a:moveTo>
                    <a:pt x="273" y="136"/>
                  </a:moveTo>
                  <a:cubicBezTo>
                    <a:pt x="278" y="136"/>
                    <a:pt x="282" y="136"/>
                    <a:pt x="286" y="136"/>
                  </a:cubicBezTo>
                  <a:cubicBezTo>
                    <a:pt x="286" y="137"/>
                    <a:pt x="286" y="138"/>
                    <a:pt x="286" y="139"/>
                  </a:cubicBezTo>
                  <a:cubicBezTo>
                    <a:pt x="282" y="139"/>
                    <a:pt x="278" y="139"/>
                    <a:pt x="273" y="139"/>
                  </a:cubicBezTo>
                  <a:cubicBezTo>
                    <a:pt x="273" y="138"/>
                    <a:pt x="273" y="137"/>
                    <a:pt x="273" y="136"/>
                  </a:cubicBezTo>
                  <a:close/>
                  <a:moveTo>
                    <a:pt x="273" y="181"/>
                  </a:moveTo>
                  <a:cubicBezTo>
                    <a:pt x="278" y="181"/>
                    <a:pt x="282" y="181"/>
                    <a:pt x="286" y="181"/>
                  </a:cubicBezTo>
                  <a:cubicBezTo>
                    <a:pt x="286" y="182"/>
                    <a:pt x="286" y="183"/>
                    <a:pt x="286" y="184"/>
                  </a:cubicBezTo>
                  <a:cubicBezTo>
                    <a:pt x="282" y="184"/>
                    <a:pt x="278" y="184"/>
                    <a:pt x="273" y="184"/>
                  </a:cubicBezTo>
                  <a:cubicBezTo>
                    <a:pt x="273" y="183"/>
                    <a:pt x="273" y="182"/>
                    <a:pt x="273" y="181"/>
                  </a:cubicBezTo>
                  <a:close/>
                  <a:moveTo>
                    <a:pt x="273" y="227"/>
                  </a:moveTo>
                  <a:cubicBezTo>
                    <a:pt x="278" y="227"/>
                    <a:pt x="282" y="227"/>
                    <a:pt x="286" y="227"/>
                  </a:cubicBezTo>
                  <a:cubicBezTo>
                    <a:pt x="286" y="227"/>
                    <a:pt x="286" y="228"/>
                    <a:pt x="286" y="229"/>
                  </a:cubicBezTo>
                  <a:cubicBezTo>
                    <a:pt x="282" y="229"/>
                    <a:pt x="278" y="229"/>
                    <a:pt x="273" y="229"/>
                  </a:cubicBezTo>
                  <a:cubicBezTo>
                    <a:pt x="273" y="228"/>
                    <a:pt x="273" y="227"/>
                    <a:pt x="273" y="227"/>
                  </a:cubicBezTo>
                  <a:close/>
                  <a:moveTo>
                    <a:pt x="273" y="272"/>
                  </a:moveTo>
                  <a:cubicBezTo>
                    <a:pt x="278" y="272"/>
                    <a:pt x="282" y="272"/>
                    <a:pt x="286" y="272"/>
                  </a:cubicBezTo>
                  <a:cubicBezTo>
                    <a:pt x="286" y="273"/>
                    <a:pt x="286" y="274"/>
                    <a:pt x="286" y="274"/>
                  </a:cubicBezTo>
                  <a:cubicBezTo>
                    <a:pt x="282" y="274"/>
                    <a:pt x="278" y="274"/>
                    <a:pt x="273" y="274"/>
                  </a:cubicBezTo>
                  <a:cubicBezTo>
                    <a:pt x="273" y="274"/>
                    <a:pt x="273" y="273"/>
                    <a:pt x="273" y="272"/>
                  </a:cubicBezTo>
                  <a:close/>
                  <a:moveTo>
                    <a:pt x="273" y="317"/>
                  </a:moveTo>
                  <a:cubicBezTo>
                    <a:pt x="278" y="317"/>
                    <a:pt x="282" y="317"/>
                    <a:pt x="286" y="317"/>
                  </a:cubicBezTo>
                  <a:cubicBezTo>
                    <a:pt x="286" y="318"/>
                    <a:pt x="286" y="319"/>
                    <a:pt x="286" y="320"/>
                  </a:cubicBezTo>
                  <a:cubicBezTo>
                    <a:pt x="282" y="320"/>
                    <a:pt x="278" y="320"/>
                    <a:pt x="273" y="320"/>
                  </a:cubicBezTo>
                  <a:cubicBezTo>
                    <a:pt x="273" y="319"/>
                    <a:pt x="273" y="318"/>
                    <a:pt x="273" y="317"/>
                  </a:cubicBezTo>
                  <a:close/>
                  <a:moveTo>
                    <a:pt x="273" y="365"/>
                  </a:moveTo>
                  <a:cubicBezTo>
                    <a:pt x="273" y="364"/>
                    <a:pt x="273" y="363"/>
                    <a:pt x="273" y="362"/>
                  </a:cubicBezTo>
                  <a:cubicBezTo>
                    <a:pt x="278" y="362"/>
                    <a:pt x="282" y="362"/>
                    <a:pt x="286" y="362"/>
                  </a:cubicBezTo>
                  <a:cubicBezTo>
                    <a:pt x="286" y="363"/>
                    <a:pt x="286" y="364"/>
                    <a:pt x="286" y="365"/>
                  </a:cubicBezTo>
                  <a:cubicBezTo>
                    <a:pt x="282" y="365"/>
                    <a:pt x="278" y="365"/>
                    <a:pt x="273" y="365"/>
                  </a:cubicBezTo>
                  <a:close/>
                  <a:moveTo>
                    <a:pt x="273" y="408"/>
                  </a:moveTo>
                  <a:cubicBezTo>
                    <a:pt x="278" y="408"/>
                    <a:pt x="282" y="408"/>
                    <a:pt x="286" y="408"/>
                  </a:cubicBezTo>
                  <a:cubicBezTo>
                    <a:pt x="286" y="409"/>
                    <a:pt x="286" y="409"/>
                    <a:pt x="286" y="410"/>
                  </a:cubicBezTo>
                  <a:cubicBezTo>
                    <a:pt x="282" y="410"/>
                    <a:pt x="278" y="410"/>
                    <a:pt x="273" y="410"/>
                  </a:cubicBezTo>
                  <a:cubicBezTo>
                    <a:pt x="273" y="409"/>
                    <a:pt x="273" y="409"/>
                    <a:pt x="273" y="408"/>
                  </a:cubicBezTo>
                  <a:close/>
                  <a:moveTo>
                    <a:pt x="273" y="453"/>
                  </a:moveTo>
                  <a:cubicBezTo>
                    <a:pt x="278" y="453"/>
                    <a:pt x="282" y="453"/>
                    <a:pt x="286" y="453"/>
                  </a:cubicBezTo>
                  <a:cubicBezTo>
                    <a:pt x="286" y="454"/>
                    <a:pt x="286" y="455"/>
                    <a:pt x="286" y="456"/>
                  </a:cubicBezTo>
                  <a:cubicBezTo>
                    <a:pt x="282" y="456"/>
                    <a:pt x="278" y="456"/>
                    <a:pt x="273" y="456"/>
                  </a:cubicBezTo>
                  <a:cubicBezTo>
                    <a:pt x="273" y="455"/>
                    <a:pt x="273" y="454"/>
                    <a:pt x="273" y="453"/>
                  </a:cubicBezTo>
                  <a:close/>
                  <a:moveTo>
                    <a:pt x="291" y="0"/>
                  </a:moveTo>
                  <a:cubicBezTo>
                    <a:pt x="296" y="0"/>
                    <a:pt x="300" y="0"/>
                    <a:pt x="304" y="0"/>
                  </a:cubicBezTo>
                  <a:cubicBezTo>
                    <a:pt x="304" y="1"/>
                    <a:pt x="304" y="2"/>
                    <a:pt x="304" y="3"/>
                  </a:cubicBezTo>
                  <a:cubicBezTo>
                    <a:pt x="300" y="3"/>
                    <a:pt x="296" y="3"/>
                    <a:pt x="291" y="3"/>
                  </a:cubicBezTo>
                  <a:cubicBezTo>
                    <a:pt x="291" y="2"/>
                    <a:pt x="291" y="1"/>
                    <a:pt x="291" y="0"/>
                  </a:cubicBezTo>
                  <a:close/>
                  <a:moveTo>
                    <a:pt x="291" y="45"/>
                  </a:moveTo>
                  <a:cubicBezTo>
                    <a:pt x="296" y="45"/>
                    <a:pt x="300" y="45"/>
                    <a:pt x="304" y="45"/>
                  </a:cubicBezTo>
                  <a:cubicBezTo>
                    <a:pt x="304" y="46"/>
                    <a:pt x="304" y="47"/>
                    <a:pt x="304" y="48"/>
                  </a:cubicBezTo>
                  <a:cubicBezTo>
                    <a:pt x="300" y="48"/>
                    <a:pt x="296" y="48"/>
                    <a:pt x="291" y="48"/>
                  </a:cubicBezTo>
                  <a:cubicBezTo>
                    <a:pt x="291" y="47"/>
                    <a:pt x="291" y="46"/>
                    <a:pt x="291" y="45"/>
                  </a:cubicBezTo>
                  <a:close/>
                  <a:moveTo>
                    <a:pt x="291" y="91"/>
                  </a:moveTo>
                  <a:cubicBezTo>
                    <a:pt x="296" y="91"/>
                    <a:pt x="300" y="91"/>
                    <a:pt x="304" y="91"/>
                  </a:cubicBezTo>
                  <a:cubicBezTo>
                    <a:pt x="304" y="92"/>
                    <a:pt x="304" y="92"/>
                    <a:pt x="304" y="93"/>
                  </a:cubicBezTo>
                  <a:cubicBezTo>
                    <a:pt x="300" y="93"/>
                    <a:pt x="296" y="93"/>
                    <a:pt x="291" y="93"/>
                  </a:cubicBezTo>
                  <a:cubicBezTo>
                    <a:pt x="291" y="92"/>
                    <a:pt x="291" y="92"/>
                    <a:pt x="291" y="91"/>
                  </a:cubicBezTo>
                  <a:close/>
                  <a:moveTo>
                    <a:pt x="291" y="136"/>
                  </a:moveTo>
                  <a:cubicBezTo>
                    <a:pt x="296" y="136"/>
                    <a:pt x="300" y="136"/>
                    <a:pt x="304" y="136"/>
                  </a:cubicBezTo>
                  <a:cubicBezTo>
                    <a:pt x="304" y="137"/>
                    <a:pt x="304" y="138"/>
                    <a:pt x="304" y="139"/>
                  </a:cubicBezTo>
                  <a:cubicBezTo>
                    <a:pt x="300" y="139"/>
                    <a:pt x="296" y="139"/>
                    <a:pt x="291" y="139"/>
                  </a:cubicBezTo>
                  <a:cubicBezTo>
                    <a:pt x="291" y="138"/>
                    <a:pt x="291" y="137"/>
                    <a:pt x="291" y="136"/>
                  </a:cubicBezTo>
                  <a:close/>
                  <a:moveTo>
                    <a:pt x="291" y="181"/>
                  </a:moveTo>
                  <a:cubicBezTo>
                    <a:pt x="296" y="181"/>
                    <a:pt x="300" y="181"/>
                    <a:pt x="304" y="181"/>
                  </a:cubicBezTo>
                  <a:cubicBezTo>
                    <a:pt x="304" y="182"/>
                    <a:pt x="304" y="183"/>
                    <a:pt x="304" y="184"/>
                  </a:cubicBezTo>
                  <a:cubicBezTo>
                    <a:pt x="300" y="184"/>
                    <a:pt x="296" y="184"/>
                    <a:pt x="291" y="184"/>
                  </a:cubicBezTo>
                  <a:cubicBezTo>
                    <a:pt x="291" y="183"/>
                    <a:pt x="291" y="182"/>
                    <a:pt x="291" y="181"/>
                  </a:cubicBezTo>
                  <a:close/>
                  <a:moveTo>
                    <a:pt x="291" y="227"/>
                  </a:moveTo>
                  <a:cubicBezTo>
                    <a:pt x="296" y="227"/>
                    <a:pt x="300" y="227"/>
                    <a:pt x="304" y="227"/>
                  </a:cubicBezTo>
                  <a:cubicBezTo>
                    <a:pt x="304" y="227"/>
                    <a:pt x="304" y="228"/>
                    <a:pt x="304" y="229"/>
                  </a:cubicBezTo>
                  <a:cubicBezTo>
                    <a:pt x="300" y="229"/>
                    <a:pt x="296" y="229"/>
                    <a:pt x="291" y="229"/>
                  </a:cubicBezTo>
                  <a:cubicBezTo>
                    <a:pt x="291" y="228"/>
                    <a:pt x="291" y="227"/>
                    <a:pt x="291" y="227"/>
                  </a:cubicBezTo>
                  <a:close/>
                  <a:moveTo>
                    <a:pt x="291" y="272"/>
                  </a:moveTo>
                  <a:cubicBezTo>
                    <a:pt x="296" y="272"/>
                    <a:pt x="300" y="272"/>
                    <a:pt x="304" y="272"/>
                  </a:cubicBezTo>
                  <a:cubicBezTo>
                    <a:pt x="304" y="273"/>
                    <a:pt x="304" y="274"/>
                    <a:pt x="304" y="274"/>
                  </a:cubicBezTo>
                  <a:cubicBezTo>
                    <a:pt x="300" y="274"/>
                    <a:pt x="296" y="274"/>
                    <a:pt x="291" y="274"/>
                  </a:cubicBezTo>
                  <a:cubicBezTo>
                    <a:pt x="291" y="274"/>
                    <a:pt x="291" y="273"/>
                    <a:pt x="291" y="272"/>
                  </a:cubicBezTo>
                  <a:close/>
                  <a:moveTo>
                    <a:pt x="291" y="317"/>
                  </a:moveTo>
                  <a:cubicBezTo>
                    <a:pt x="296" y="317"/>
                    <a:pt x="300" y="317"/>
                    <a:pt x="304" y="317"/>
                  </a:cubicBezTo>
                  <a:cubicBezTo>
                    <a:pt x="304" y="318"/>
                    <a:pt x="304" y="319"/>
                    <a:pt x="304" y="320"/>
                  </a:cubicBezTo>
                  <a:cubicBezTo>
                    <a:pt x="300" y="320"/>
                    <a:pt x="296" y="320"/>
                    <a:pt x="291" y="320"/>
                  </a:cubicBezTo>
                  <a:cubicBezTo>
                    <a:pt x="291" y="319"/>
                    <a:pt x="291" y="318"/>
                    <a:pt x="291" y="317"/>
                  </a:cubicBezTo>
                  <a:close/>
                  <a:moveTo>
                    <a:pt x="291" y="365"/>
                  </a:moveTo>
                  <a:cubicBezTo>
                    <a:pt x="291" y="364"/>
                    <a:pt x="291" y="363"/>
                    <a:pt x="291" y="362"/>
                  </a:cubicBezTo>
                  <a:cubicBezTo>
                    <a:pt x="296" y="362"/>
                    <a:pt x="300" y="362"/>
                    <a:pt x="304" y="362"/>
                  </a:cubicBezTo>
                  <a:cubicBezTo>
                    <a:pt x="304" y="363"/>
                    <a:pt x="304" y="364"/>
                    <a:pt x="304" y="365"/>
                  </a:cubicBezTo>
                  <a:cubicBezTo>
                    <a:pt x="300" y="365"/>
                    <a:pt x="296" y="365"/>
                    <a:pt x="291" y="365"/>
                  </a:cubicBezTo>
                  <a:close/>
                  <a:moveTo>
                    <a:pt x="291" y="408"/>
                  </a:moveTo>
                  <a:cubicBezTo>
                    <a:pt x="296" y="408"/>
                    <a:pt x="300" y="408"/>
                    <a:pt x="304" y="408"/>
                  </a:cubicBezTo>
                  <a:cubicBezTo>
                    <a:pt x="304" y="409"/>
                    <a:pt x="304" y="409"/>
                    <a:pt x="304" y="410"/>
                  </a:cubicBezTo>
                  <a:cubicBezTo>
                    <a:pt x="300" y="410"/>
                    <a:pt x="296" y="410"/>
                    <a:pt x="291" y="410"/>
                  </a:cubicBezTo>
                  <a:cubicBezTo>
                    <a:pt x="291" y="409"/>
                    <a:pt x="291" y="409"/>
                    <a:pt x="291" y="408"/>
                  </a:cubicBezTo>
                  <a:close/>
                  <a:moveTo>
                    <a:pt x="291" y="453"/>
                  </a:moveTo>
                  <a:cubicBezTo>
                    <a:pt x="296" y="453"/>
                    <a:pt x="300" y="453"/>
                    <a:pt x="304" y="453"/>
                  </a:cubicBezTo>
                  <a:cubicBezTo>
                    <a:pt x="304" y="454"/>
                    <a:pt x="304" y="455"/>
                    <a:pt x="304" y="456"/>
                  </a:cubicBezTo>
                  <a:cubicBezTo>
                    <a:pt x="300" y="456"/>
                    <a:pt x="296" y="456"/>
                    <a:pt x="291" y="456"/>
                  </a:cubicBezTo>
                  <a:cubicBezTo>
                    <a:pt x="291" y="455"/>
                    <a:pt x="291" y="454"/>
                    <a:pt x="291" y="453"/>
                  </a:cubicBezTo>
                  <a:close/>
                  <a:moveTo>
                    <a:pt x="310" y="0"/>
                  </a:moveTo>
                  <a:cubicBezTo>
                    <a:pt x="314" y="0"/>
                    <a:pt x="318" y="0"/>
                    <a:pt x="323" y="0"/>
                  </a:cubicBezTo>
                  <a:cubicBezTo>
                    <a:pt x="323" y="1"/>
                    <a:pt x="323" y="2"/>
                    <a:pt x="323" y="3"/>
                  </a:cubicBezTo>
                  <a:cubicBezTo>
                    <a:pt x="318" y="3"/>
                    <a:pt x="314" y="3"/>
                    <a:pt x="310" y="3"/>
                  </a:cubicBezTo>
                  <a:cubicBezTo>
                    <a:pt x="310" y="2"/>
                    <a:pt x="310" y="1"/>
                    <a:pt x="310" y="0"/>
                  </a:cubicBezTo>
                  <a:close/>
                  <a:moveTo>
                    <a:pt x="310" y="45"/>
                  </a:moveTo>
                  <a:cubicBezTo>
                    <a:pt x="314" y="45"/>
                    <a:pt x="318" y="45"/>
                    <a:pt x="323" y="45"/>
                  </a:cubicBezTo>
                  <a:cubicBezTo>
                    <a:pt x="323" y="46"/>
                    <a:pt x="323" y="47"/>
                    <a:pt x="323" y="48"/>
                  </a:cubicBezTo>
                  <a:cubicBezTo>
                    <a:pt x="318" y="48"/>
                    <a:pt x="314" y="48"/>
                    <a:pt x="310" y="48"/>
                  </a:cubicBezTo>
                  <a:cubicBezTo>
                    <a:pt x="310" y="47"/>
                    <a:pt x="310" y="46"/>
                    <a:pt x="310" y="45"/>
                  </a:cubicBezTo>
                  <a:close/>
                  <a:moveTo>
                    <a:pt x="310" y="91"/>
                  </a:moveTo>
                  <a:cubicBezTo>
                    <a:pt x="314" y="91"/>
                    <a:pt x="318" y="91"/>
                    <a:pt x="323" y="91"/>
                  </a:cubicBezTo>
                  <a:cubicBezTo>
                    <a:pt x="323" y="92"/>
                    <a:pt x="323" y="92"/>
                    <a:pt x="323" y="93"/>
                  </a:cubicBezTo>
                  <a:cubicBezTo>
                    <a:pt x="318" y="93"/>
                    <a:pt x="314" y="93"/>
                    <a:pt x="310" y="93"/>
                  </a:cubicBezTo>
                  <a:cubicBezTo>
                    <a:pt x="310" y="92"/>
                    <a:pt x="310" y="92"/>
                    <a:pt x="310" y="91"/>
                  </a:cubicBezTo>
                  <a:close/>
                  <a:moveTo>
                    <a:pt x="310" y="136"/>
                  </a:moveTo>
                  <a:cubicBezTo>
                    <a:pt x="314" y="136"/>
                    <a:pt x="318" y="136"/>
                    <a:pt x="323" y="136"/>
                  </a:cubicBezTo>
                  <a:cubicBezTo>
                    <a:pt x="323" y="137"/>
                    <a:pt x="323" y="138"/>
                    <a:pt x="323" y="139"/>
                  </a:cubicBezTo>
                  <a:cubicBezTo>
                    <a:pt x="318" y="139"/>
                    <a:pt x="314" y="139"/>
                    <a:pt x="310" y="139"/>
                  </a:cubicBezTo>
                  <a:cubicBezTo>
                    <a:pt x="310" y="138"/>
                    <a:pt x="310" y="137"/>
                    <a:pt x="310" y="136"/>
                  </a:cubicBezTo>
                  <a:close/>
                  <a:moveTo>
                    <a:pt x="310" y="181"/>
                  </a:moveTo>
                  <a:cubicBezTo>
                    <a:pt x="314" y="181"/>
                    <a:pt x="318" y="181"/>
                    <a:pt x="323" y="181"/>
                  </a:cubicBezTo>
                  <a:cubicBezTo>
                    <a:pt x="323" y="182"/>
                    <a:pt x="323" y="183"/>
                    <a:pt x="323" y="184"/>
                  </a:cubicBezTo>
                  <a:cubicBezTo>
                    <a:pt x="318" y="184"/>
                    <a:pt x="314" y="184"/>
                    <a:pt x="310" y="184"/>
                  </a:cubicBezTo>
                  <a:cubicBezTo>
                    <a:pt x="310" y="183"/>
                    <a:pt x="310" y="182"/>
                    <a:pt x="310" y="181"/>
                  </a:cubicBezTo>
                  <a:close/>
                  <a:moveTo>
                    <a:pt x="310" y="227"/>
                  </a:moveTo>
                  <a:cubicBezTo>
                    <a:pt x="314" y="227"/>
                    <a:pt x="318" y="227"/>
                    <a:pt x="323" y="227"/>
                  </a:cubicBezTo>
                  <a:cubicBezTo>
                    <a:pt x="323" y="227"/>
                    <a:pt x="323" y="228"/>
                    <a:pt x="323" y="229"/>
                  </a:cubicBezTo>
                  <a:cubicBezTo>
                    <a:pt x="318" y="229"/>
                    <a:pt x="314" y="229"/>
                    <a:pt x="310" y="229"/>
                  </a:cubicBezTo>
                  <a:cubicBezTo>
                    <a:pt x="310" y="228"/>
                    <a:pt x="310" y="227"/>
                    <a:pt x="310" y="227"/>
                  </a:cubicBezTo>
                  <a:close/>
                  <a:moveTo>
                    <a:pt x="310" y="272"/>
                  </a:moveTo>
                  <a:cubicBezTo>
                    <a:pt x="314" y="272"/>
                    <a:pt x="318" y="272"/>
                    <a:pt x="323" y="272"/>
                  </a:cubicBezTo>
                  <a:cubicBezTo>
                    <a:pt x="323" y="273"/>
                    <a:pt x="323" y="274"/>
                    <a:pt x="323" y="274"/>
                  </a:cubicBezTo>
                  <a:cubicBezTo>
                    <a:pt x="318" y="274"/>
                    <a:pt x="314" y="274"/>
                    <a:pt x="310" y="274"/>
                  </a:cubicBezTo>
                  <a:cubicBezTo>
                    <a:pt x="310" y="274"/>
                    <a:pt x="310" y="273"/>
                    <a:pt x="310" y="272"/>
                  </a:cubicBezTo>
                  <a:close/>
                  <a:moveTo>
                    <a:pt x="310" y="317"/>
                  </a:moveTo>
                  <a:cubicBezTo>
                    <a:pt x="314" y="317"/>
                    <a:pt x="318" y="317"/>
                    <a:pt x="323" y="317"/>
                  </a:cubicBezTo>
                  <a:cubicBezTo>
                    <a:pt x="323" y="318"/>
                    <a:pt x="323" y="319"/>
                    <a:pt x="323" y="320"/>
                  </a:cubicBezTo>
                  <a:cubicBezTo>
                    <a:pt x="318" y="320"/>
                    <a:pt x="314" y="320"/>
                    <a:pt x="310" y="320"/>
                  </a:cubicBezTo>
                  <a:cubicBezTo>
                    <a:pt x="310" y="319"/>
                    <a:pt x="310" y="318"/>
                    <a:pt x="310" y="317"/>
                  </a:cubicBezTo>
                  <a:close/>
                  <a:moveTo>
                    <a:pt x="310" y="365"/>
                  </a:moveTo>
                  <a:cubicBezTo>
                    <a:pt x="310" y="364"/>
                    <a:pt x="310" y="363"/>
                    <a:pt x="310" y="362"/>
                  </a:cubicBezTo>
                  <a:cubicBezTo>
                    <a:pt x="314" y="362"/>
                    <a:pt x="318" y="362"/>
                    <a:pt x="323" y="362"/>
                  </a:cubicBezTo>
                  <a:cubicBezTo>
                    <a:pt x="323" y="363"/>
                    <a:pt x="323" y="364"/>
                    <a:pt x="323" y="365"/>
                  </a:cubicBezTo>
                  <a:cubicBezTo>
                    <a:pt x="318" y="365"/>
                    <a:pt x="314" y="365"/>
                    <a:pt x="310" y="365"/>
                  </a:cubicBezTo>
                  <a:close/>
                  <a:moveTo>
                    <a:pt x="310" y="408"/>
                  </a:moveTo>
                  <a:cubicBezTo>
                    <a:pt x="314" y="408"/>
                    <a:pt x="318" y="408"/>
                    <a:pt x="323" y="408"/>
                  </a:cubicBezTo>
                  <a:cubicBezTo>
                    <a:pt x="323" y="409"/>
                    <a:pt x="323" y="409"/>
                    <a:pt x="323" y="410"/>
                  </a:cubicBezTo>
                  <a:cubicBezTo>
                    <a:pt x="318" y="410"/>
                    <a:pt x="314" y="410"/>
                    <a:pt x="310" y="410"/>
                  </a:cubicBezTo>
                  <a:cubicBezTo>
                    <a:pt x="310" y="409"/>
                    <a:pt x="310" y="409"/>
                    <a:pt x="310" y="408"/>
                  </a:cubicBezTo>
                  <a:close/>
                  <a:moveTo>
                    <a:pt x="310" y="453"/>
                  </a:moveTo>
                  <a:cubicBezTo>
                    <a:pt x="314" y="453"/>
                    <a:pt x="318" y="453"/>
                    <a:pt x="323" y="453"/>
                  </a:cubicBezTo>
                  <a:cubicBezTo>
                    <a:pt x="323" y="454"/>
                    <a:pt x="323" y="455"/>
                    <a:pt x="323" y="456"/>
                  </a:cubicBezTo>
                  <a:cubicBezTo>
                    <a:pt x="318" y="456"/>
                    <a:pt x="314" y="456"/>
                    <a:pt x="310" y="456"/>
                  </a:cubicBezTo>
                  <a:cubicBezTo>
                    <a:pt x="310" y="455"/>
                    <a:pt x="310" y="454"/>
                    <a:pt x="310" y="453"/>
                  </a:cubicBezTo>
                  <a:close/>
                  <a:moveTo>
                    <a:pt x="328" y="0"/>
                  </a:moveTo>
                  <a:cubicBezTo>
                    <a:pt x="332" y="0"/>
                    <a:pt x="337" y="0"/>
                    <a:pt x="341" y="0"/>
                  </a:cubicBezTo>
                  <a:cubicBezTo>
                    <a:pt x="341" y="1"/>
                    <a:pt x="341" y="2"/>
                    <a:pt x="341" y="3"/>
                  </a:cubicBezTo>
                  <a:cubicBezTo>
                    <a:pt x="337" y="3"/>
                    <a:pt x="332" y="3"/>
                    <a:pt x="328" y="3"/>
                  </a:cubicBezTo>
                  <a:cubicBezTo>
                    <a:pt x="328" y="2"/>
                    <a:pt x="328" y="1"/>
                    <a:pt x="328" y="0"/>
                  </a:cubicBezTo>
                  <a:close/>
                  <a:moveTo>
                    <a:pt x="328" y="45"/>
                  </a:moveTo>
                  <a:cubicBezTo>
                    <a:pt x="332" y="45"/>
                    <a:pt x="337" y="45"/>
                    <a:pt x="341" y="45"/>
                  </a:cubicBezTo>
                  <a:cubicBezTo>
                    <a:pt x="341" y="46"/>
                    <a:pt x="341" y="47"/>
                    <a:pt x="341" y="48"/>
                  </a:cubicBezTo>
                  <a:cubicBezTo>
                    <a:pt x="337" y="48"/>
                    <a:pt x="332" y="48"/>
                    <a:pt x="328" y="48"/>
                  </a:cubicBezTo>
                  <a:cubicBezTo>
                    <a:pt x="328" y="47"/>
                    <a:pt x="328" y="46"/>
                    <a:pt x="328" y="45"/>
                  </a:cubicBezTo>
                  <a:close/>
                  <a:moveTo>
                    <a:pt x="328" y="91"/>
                  </a:moveTo>
                  <a:cubicBezTo>
                    <a:pt x="332" y="91"/>
                    <a:pt x="337" y="91"/>
                    <a:pt x="341" y="91"/>
                  </a:cubicBezTo>
                  <a:cubicBezTo>
                    <a:pt x="341" y="92"/>
                    <a:pt x="341" y="92"/>
                    <a:pt x="341" y="93"/>
                  </a:cubicBezTo>
                  <a:cubicBezTo>
                    <a:pt x="337" y="93"/>
                    <a:pt x="332" y="93"/>
                    <a:pt x="328" y="93"/>
                  </a:cubicBezTo>
                  <a:cubicBezTo>
                    <a:pt x="328" y="92"/>
                    <a:pt x="328" y="92"/>
                    <a:pt x="328" y="91"/>
                  </a:cubicBezTo>
                  <a:close/>
                  <a:moveTo>
                    <a:pt x="328" y="136"/>
                  </a:moveTo>
                  <a:cubicBezTo>
                    <a:pt x="332" y="136"/>
                    <a:pt x="337" y="136"/>
                    <a:pt x="341" y="136"/>
                  </a:cubicBezTo>
                  <a:cubicBezTo>
                    <a:pt x="341" y="137"/>
                    <a:pt x="341" y="138"/>
                    <a:pt x="341" y="139"/>
                  </a:cubicBezTo>
                  <a:cubicBezTo>
                    <a:pt x="337" y="139"/>
                    <a:pt x="332" y="139"/>
                    <a:pt x="328" y="139"/>
                  </a:cubicBezTo>
                  <a:cubicBezTo>
                    <a:pt x="328" y="138"/>
                    <a:pt x="328" y="137"/>
                    <a:pt x="328" y="136"/>
                  </a:cubicBezTo>
                  <a:close/>
                  <a:moveTo>
                    <a:pt x="328" y="181"/>
                  </a:moveTo>
                  <a:cubicBezTo>
                    <a:pt x="332" y="181"/>
                    <a:pt x="337" y="181"/>
                    <a:pt x="341" y="181"/>
                  </a:cubicBezTo>
                  <a:cubicBezTo>
                    <a:pt x="341" y="182"/>
                    <a:pt x="341" y="183"/>
                    <a:pt x="341" y="184"/>
                  </a:cubicBezTo>
                  <a:cubicBezTo>
                    <a:pt x="337" y="184"/>
                    <a:pt x="332" y="184"/>
                    <a:pt x="328" y="184"/>
                  </a:cubicBezTo>
                  <a:cubicBezTo>
                    <a:pt x="328" y="183"/>
                    <a:pt x="328" y="182"/>
                    <a:pt x="328" y="181"/>
                  </a:cubicBezTo>
                  <a:close/>
                  <a:moveTo>
                    <a:pt x="328" y="227"/>
                  </a:moveTo>
                  <a:cubicBezTo>
                    <a:pt x="332" y="227"/>
                    <a:pt x="337" y="227"/>
                    <a:pt x="341" y="227"/>
                  </a:cubicBezTo>
                  <a:cubicBezTo>
                    <a:pt x="341" y="227"/>
                    <a:pt x="341" y="228"/>
                    <a:pt x="341" y="229"/>
                  </a:cubicBezTo>
                  <a:cubicBezTo>
                    <a:pt x="337" y="229"/>
                    <a:pt x="332" y="229"/>
                    <a:pt x="328" y="229"/>
                  </a:cubicBezTo>
                  <a:cubicBezTo>
                    <a:pt x="328" y="228"/>
                    <a:pt x="328" y="227"/>
                    <a:pt x="328" y="227"/>
                  </a:cubicBezTo>
                  <a:close/>
                  <a:moveTo>
                    <a:pt x="328" y="272"/>
                  </a:moveTo>
                  <a:cubicBezTo>
                    <a:pt x="332" y="272"/>
                    <a:pt x="337" y="272"/>
                    <a:pt x="341" y="272"/>
                  </a:cubicBezTo>
                  <a:cubicBezTo>
                    <a:pt x="341" y="273"/>
                    <a:pt x="341" y="274"/>
                    <a:pt x="341" y="274"/>
                  </a:cubicBezTo>
                  <a:cubicBezTo>
                    <a:pt x="337" y="274"/>
                    <a:pt x="332" y="274"/>
                    <a:pt x="328" y="274"/>
                  </a:cubicBezTo>
                  <a:cubicBezTo>
                    <a:pt x="328" y="274"/>
                    <a:pt x="328" y="273"/>
                    <a:pt x="328" y="272"/>
                  </a:cubicBezTo>
                  <a:close/>
                  <a:moveTo>
                    <a:pt x="328" y="317"/>
                  </a:moveTo>
                  <a:cubicBezTo>
                    <a:pt x="332" y="317"/>
                    <a:pt x="337" y="317"/>
                    <a:pt x="341" y="317"/>
                  </a:cubicBezTo>
                  <a:cubicBezTo>
                    <a:pt x="341" y="318"/>
                    <a:pt x="341" y="319"/>
                    <a:pt x="341" y="320"/>
                  </a:cubicBezTo>
                  <a:cubicBezTo>
                    <a:pt x="337" y="320"/>
                    <a:pt x="332" y="320"/>
                    <a:pt x="328" y="320"/>
                  </a:cubicBezTo>
                  <a:cubicBezTo>
                    <a:pt x="328" y="319"/>
                    <a:pt x="328" y="318"/>
                    <a:pt x="328" y="317"/>
                  </a:cubicBezTo>
                  <a:close/>
                  <a:moveTo>
                    <a:pt x="328" y="365"/>
                  </a:moveTo>
                  <a:cubicBezTo>
                    <a:pt x="328" y="364"/>
                    <a:pt x="328" y="363"/>
                    <a:pt x="328" y="362"/>
                  </a:cubicBezTo>
                  <a:cubicBezTo>
                    <a:pt x="332" y="362"/>
                    <a:pt x="337" y="362"/>
                    <a:pt x="341" y="362"/>
                  </a:cubicBezTo>
                  <a:cubicBezTo>
                    <a:pt x="341" y="363"/>
                    <a:pt x="341" y="364"/>
                    <a:pt x="341" y="365"/>
                  </a:cubicBezTo>
                  <a:cubicBezTo>
                    <a:pt x="337" y="365"/>
                    <a:pt x="332" y="365"/>
                    <a:pt x="328" y="365"/>
                  </a:cubicBezTo>
                  <a:close/>
                  <a:moveTo>
                    <a:pt x="328" y="408"/>
                  </a:moveTo>
                  <a:cubicBezTo>
                    <a:pt x="332" y="408"/>
                    <a:pt x="337" y="408"/>
                    <a:pt x="341" y="408"/>
                  </a:cubicBezTo>
                  <a:cubicBezTo>
                    <a:pt x="341" y="409"/>
                    <a:pt x="341" y="409"/>
                    <a:pt x="341" y="410"/>
                  </a:cubicBezTo>
                  <a:cubicBezTo>
                    <a:pt x="337" y="410"/>
                    <a:pt x="332" y="410"/>
                    <a:pt x="328" y="410"/>
                  </a:cubicBezTo>
                  <a:cubicBezTo>
                    <a:pt x="328" y="409"/>
                    <a:pt x="328" y="409"/>
                    <a:pt x="328" y="408"/>
                  </a:cubicBezTo>
                  <a:close/>
                  <a:moveTo>
                    <a:pt x="328" y="453"/>
                  </a:moveTo>
                  <a:cubicBezTo>
                    <a:pt x="332" y="453"/>
                    <a:pt x="337" y="453"/>
                    <a:pt x="341" y="453"/>
                  </a:cubicBezTo>
                  <a:cubicBezTo>
                    <a:pt x="341" y="454"/>
                    <a:pt x="341" y="455"/>
                    <a:pt x="341" y="456"/>
                  </a:cubicBezTo>
                  <a:cubicBezTo>
                    <a:pt x="337" y="456"/>
                    <a:pt x="332" y="456"/>
                    <a:pt x="328" y="456"/>
                  </a:cubicBezTo>
                  <a:cubicBezTo>
                    <a:pt x="328" y="455"/>
                    <a:pt x="328" y="454"/>
                    <a:pt x="328" y="453"/>
                  </a:cubicBezTo>
                  <a:close/>
                  <a:moveTo>
                    <a:pt x="346" y="0"/>
                  </a:moveTo>
                  <a:cubicBezTo>
                    <a:pt x="350" y="0"/>
                    <a:pt x="355" y="0"/>
                    <a:pt x="359" y="0"/>
                  </a:cubicBezTo>
                  <a:cubicBezTo>
                    <a:pt x="359" y="1"/>
                    <a:pt x="359" y="2"/>
                    <a:pt x="359" y="3"/>
                  </a:cubicBezTo>
                  <a:cubicBezTo>
                    <a:pt x="355" y="3"/>
                    <a:pt x="350" y="3"/>
                    <a:pt x="346" y="3"/>
                  </a:cubicBezTo>
                  <a:cubicBezTo>
                    <a:pt x="346" y="2"/>
                    <a:pt x="346" y="1"/>
                    <a:pt x="346" y="0"/>
                  </a:cubicBezTo>
                  <a:close/>
                  <a:moveTo>
                    <a:pt x="346" y="45"/>
                  </a:moveTo>
                  <a:cubicBezTo>
                    <a:pt x="350" y="45"/>
                    <a:pt x="355" y="45"/>
                    <a:pt x="359" y="45"/>
                  </a:cubicBezTo>
                  <a:cubicBezTo>
                    <a:pt x="359" y="46"/>
                    <a:pt x="359" y="47"/>
                    <a:pt x="359" y="48"/>
                  </a:cubicBezTo>
                  <a:cubicBezTo>
                    <a:pt x="355" y="48"/>
                    <a:pt x="350" y="48"/>
                    <a:pt x="346" y="48"/>
                  </a:cubicBezTo>
                  <a:cubicBezTo>
                    <a:pt x="346" y="47"/>
                    <a:pt x="346" y="46"/>
                    <a:pt x="346" y="45"/>
                  </a:cubicBezTo>
                  <a:close/>
                  <a:moveTo>
                    <a:pt x="346" y="91"/>
                  </a:moveTo>
                  <a:cubicBezTo>
                    <a:pt x="350" y="91"/>
                    <a:pt x="355" y="91"/>
                    <a:pt x="359" y="91"/>
                  </a:cubicBezTo>
                  <a:cubicBezTo>
                    <a:pt x="359" y="92"/>
                    <a:pt x="359" y="92"/>
                    <a:pt x="359" y="93"/>
                  </a:cubicBezTo>
                  <a:cubicBezTo>
                    <a:pt x="355" y="93"/>
                    <a:pt x="350" y="93"/>
                    <a:pt x="346" y="93"/>
                  </a:cubicBezTo>
                  <a:cubicBezTo>
                    <a:pt x="346" y="92"/>
                    <a:pt x="346" y="92"/>
                    <a:pt x="346" y="91"/>
                  </a:cubicBezTo>
                  <a:close/>
                  <a:moveTo>
                    <a:pt x="346" y="136"/>
                  </a:moveTo>
                  <a:cubicBezTo>
                    <a:pt x="350" y="136"/>
                    <a:pt x="355" y="136"/>
                    <a:pt x="359" y="136"/>
                  </a:cubicBezTo>
                  <a:cubicBezTo>
                    <a:pt x="359" y="137"/>
                    <a:pt x="359" y="138"/>
                    <a:pt x="359" y="139"/>
                  </a:cubicBezTo>
                  <a:cubicBezTo>
                    <a:pt x="355" y="139"/>
                    <a:pt x="350" y="139"/>
                    <a:pt x="346" y="139"/>
                  </a:cubicBezTo>
                  <a:cubicBezTo>
                    <a:pt x="346" y="138"/>
                    <a:pt x="346" y="137"/>
                    <a:pt x="346" y="136"/>
                  </a:cubicBezTo>
                  <a:close/>
                  <a:moveTo>
                    <a:pt x="346" y="181"/>
                  </a:moveTo>
                  <a:cubicBezTo>
                    <a:pt x="350" y="181"/>
                    <a:pt x="355" y="181"/>
                    <a:pt x="359" y="181"/>
                  </a:cubicBezTo>
                  <a:cubicBezTo>
                    <a:pt x="359" y="182"/>
                    <a:pt x="359" y="183"/>
                    <a:pt x="359" y="184"/>
                  </a:cubicBezTo>
                  <a:cubicBezTo>
                    <a:pt x="355" y="184"/>
                    <a:pt x="350" y="184"/>
                    <a:pt x="346" y="184"/>
                  </a:cubicBezTo>
                  <a:cubicBezTo>
                    <a:pt x="346" y="183"/>
                    <a:pt x="346" y="182"/>
                    <a:pt x="346" y="181"/>
                  </a:cubicBezTo>
                  <a:close/>
                  <a:moveTo>
                    <a:pt x="346" y="227"/>
                  </a:moveTo>
                  <a:cubicBezTo>
                    <a:pt x="350" y="227"/>
                    <a:pt x="355" y="227"/>
                    <a:pt x="359" y="227"/>
                  </a:cubicBezTo>
                  <a:cubicBezTo>
                    <a:pt x="359" y="227"/>
                    <a:pt x="359" y="228"/>
                    <a:pt x="359" y="229"/>
                  </a:cubicBezTo>
                  <a:cubicBezTo>
                    <a:pt x="355" y="229"/>
                    <a:pt x="350" y="229"/>
                    <a:pt x="346" y="229"/>
                  </a:cubicBezTo>
                  <a:cubicBezTo>
                    <a:pt x="346" y="228"/>
                    <a:pt x="346" y="227"/>
                    <a:pt x="346" y="227"/>
                  </a:cubicBezTo>
                  <a:close/>
                  <a:moveTo>
                    <a:pt x="346" y="272"/>
                  </a:moveTo>
                  <a:cubicBezTo>
                    <a:pt x="350" y="272"/>
                    <a:pt x="355" y="272"/>
                    <a:pt x="359" y="272"/>
                  </a:cubicBezTo>
                  <a:cubicBezTo>
                    <a:pt x="359" y="273"/>
                    <a:pt x="359" y="274"/>
                    <a:pt x="359" y="274"/>
                  </a:cubicBezTo>
                  <a:cubicBezTo>
                    <a:pt x="355" y="274"/>
                    <a:pt x="350" y="274"/>
                    <a:pt x="346" y="274"/>
                  </a:cubicBezTo>
                  <a:cubicBezTo>
                    <a:pt x="346" y="274"/>
                    <a:pt x="346" y="273"/>
                    <a:pt x="346" y="272"/>
                  </a:cubicBezTo>
                  <a:close/>
                  <a:moveTo>
                    <a:pt x="346" y="317"/>
                  </a:moveTo>
                  <a:cubicBezTo>
                    <a:pt x="350" y="317"/>
                    <a:pt x="355" y="317"/>
                    <a:pt x="359" y="317"/>
                  </a:cubicBezTo>
                  <a:cubicBezTo>
                    <a:pt x="359" y="318"/>
                    <a:pt x="359" y="319"/>
                    <a:pt x="359" y="320"/>
                  </a:cubicBezTo>
                  <a:cubicBezTo>
                    <a:pt x="355" y="320"/>
                    <a:pt x="350" y="320"/>
                    <a:pt x="346" y="320"/>
                  </a:cubicBezTo>
                  <a:cubicBezTo>
                    <a:pt x="346" y="319"/>
                    <a:pt x="346" y="318"/>
                    <a:pt x="346" y="317"/>
                  </a:cubicBezTo>
                  <a:close/>
                  <a:moveTo>
                    <a:pt x="346" y="365"/>
                  </a:moveTo>
                  <a:cubicBezTo>
                    <a:pt x="346" y="364"/>
                    <a:pt x="346" y="363"/>
                    <a:pt x="346" y="362"/>
                  </a:cubicBezTo>
                  <a:cubicBezTo>
                    <a:pt x="350" y="362"/>
                    <a:pt x="355" y="362"/>
                    <a:pt x="359" y="362"/>
                  </a:cubicBezTo>
                  <a:cubicBezTo>
                    <a:pt x="359" y="363"/>
                    <a:pt x="359" y="364"/>
                    <a:pt x="359" y="365"/>
                  </a:cubicBezTo>
                  <a:cubicBezTo>
                    <a:pt x="355" y="365"/>
                    <a:pt x="350" y="365"/>
                    <a:pt x="346" y="365"/>
                  </a:cubicBezTo>
                  <a:close/>
                  <a:moveTo>
                    <a:pt x="346" y="408"/>
                  </a:moveTo>
                  <a:cubicBezTo>
                    <a:pt x="350" y="408"/>
                    <a:pt x="355" y="408"/>
                    <a:pt x="359" y="408"/>
                  </a:cubicBezTo>
                  <a:cubicBezTo>
                    <a:pt x="359" y="409"/>
                    <a:pt x="359" y="409"/>
                    <a:pt x="359" y="410"/>
                  </a:cubicBezTo>
                  <a:cubicBezTo>
                    <a:pt x="355" y="410"/>
                    <a:pt x="350" y="410"/>
                    <a:pt x="346" y="410"/>
                  </a:cubicBezTo>
                  <a:cubicBezTo>
                    <a:pt x="346" y="409"/>
                    <a:pt x="346" y="409"/>
                    <a:pt x="346" y="408"/>
                  </a:cubicBezTo>
                  <a:close/>
                  <a:moveTo>
                    <a:pt x="346" y="453"/>
                  </a:moveTo>
                  <a:cubicBezTo>
                    <a:pt x="350" y="453"/>
                    <a:pt x="355" y="453"/>
                    <a:pt x="359" y="453"/>
                  </a:cubicBezTo>
                  <a:cubicBezTo>
                    <a:pt x="359" y="454"/>
                    <a:pt x="359" y="455"/>
                    <a:pt x="359" y="456"/>
                  </a:cubicBezTo>
                  <a:cubicBezTo>
                    <a:pt x="355" y="456"/>
                    <a:pt x="350" y="456"/>
                    <a:pt x="346" y="456"/>
                  </a:cubicBezTo>
                  <a:cubicBezTo>
                    <a:pt x="346" y="455"/>
                    <a:pt x="346" y="454"/>
                    <a:pt x="346" y="453"/>
                  </a:cubicBezTo>
                  <a:close/>
                  <a:moveTo>
                    <a:pt x="364" y="0"/>
                  </a:moveTo>
                  <a:cubicBezTo>
                    <a:pt x="369" y="0"/>
                    <a:pt x="373" y="0"/>
                    <a:pt x="377" y="0"/>
                  </a:cubicBezTo>
                  <a:cubicBezTo>
                    <a:pt x="377" y="1"/>
                    <a:pt x="377" y="2"/>
                    <a:pt x="377" y="3"/>
                  </a:cubicBezTo>
                  <a:cubicBezTo>
                    <a:pt x="373" y="3"/>
                    <a:pt x="369" y="3"/>
                    <a:pt x="364" y="3"/>
                  </a:cubicBezTo>
                  <a:cubicBezTo>
                    <a:pt x="364" y="2"/>
                    <a:pt x="364" y="1"/>
                    <a:pt x="364" y="0"/>
                  </a:cubicBezTo>
                  <a:close/>
                  <a:moveTo>
                    <a:pt x="364" y="45"/>
                  </a:moveTo>
                  <a:cubicBezTo>
                    <a:pt x="369" y="45"/>
                    <a:pt x="373" y="45"/>
                    <a:pt x="377" y="45"/>
                  </a:cubicBezTo>
                  <a:cubicBezTo>
                    <a:pt x="377" y="46"/>
                    <a:pt x="377" y="47"/>
                    <a:pt x="377" y="48"/>
                  </a:cubicBezTo>
                  <a:cubicBezTo>
                    <a:pt x="373" y="48"/>
                    <a:pt x="369" y="48"/>
                    <a:pt x="364" y="48"/>
                  </a:cubicBezTo>
                  <a:cubicBezTo>
                    <a:pt x="364" y="47"/>
                    <a:pt x="364" y="46"/>
                    <a:pt x="364" y="45"/>
                  </a:cubicBezTo>
                  <a:close/>
                  <a:moveTo>
                    <a:pt x="364" y="91"/>
                  </a:moveTo>
                  <a:cubicBezTo>
                    <a:pt x="369" y="91"/>
                    <a:pt x="373" y="91"/>
                    <a:pt x="377" y="91"/>
                  </a:cubicBezTo>
                  <a:cubicBezTo>
                    <a:pt x="377" y="92"/>
                    <a:pt x="377" y="92"/>
                    <a:pt x="377" y="93"/>
                  </a:cubicBezTo>
                  <a:cubicBezTo>
                    <a:pt x="373" y="93"/>
                    <a:pt x="369" y="93"/>
                    <a:pt x="364" y="93"/>
                  </a:cubicBezTo>
                  <a:cubicBezTo>
                    <a:pt x="364" y="92"/>
                    <a:pt x="364" y="92"/>
                    <a:pt x="364" y="91"/>
                  </a:cubicBezTo>
                  <a:close/>
                  <a:moveTo>
                    <a:pt x="364" y="136"/>
                  </a:moveTo>
                  <a:cubicBezTo>
                    <a:pt x="369" y="136"/>
                    <a:pt x="373" y="136"/>
                    <a:pt x="377" y="136"/>
                  </a:cubicBezTo>
                  <a:cubicBezTo>
                    <a:pt x="377" y="137"/>
                    <a:pt x="377" y="138"/>
                    <a:pt x="377" y="139"/>
                  </a:cubicBezTo>
                  <a:cubicBezTo>
                    <a:pt x="373" y="139"/>
                    <a:pt x="369" y="139"/>
                    <a:pt x="364" y="139"/>
                  </a:cubicBezTo>
                  <a:cubicBezTo>
                    <a:pt x="364" y="138"/>
                    <a:pt x="364" y="137"/>
                    <a:pt x="364" y="136"/>
                  </a:cubicBezTo>
                  <a:close/>
                  <a:moveTo>
                    <a:pt x="364" y="181"/>
                  </a:moveTo>
                  <a:cubicBezTo>
                    <a:pt x="369" y="181"/>
                    <a:pt x="373" y="181"/>
                    <a:pt x="377" y="181"/>
                  </a:cubicBezTo>
                  <a:cubicBezTo>
                    <a:pt x="377" y="182"/>
                    <a:pt x="377" y="183"/>
                    <a:pt x="377" y="184"/>
                  </a:cubicBezTo>
                  <a:cubicBezTo>
                    <a:pt x="373" y="184"/>
                    <a:pt x="369" y="184"/>
                    <a:pt x="364" y="184"/>
                  </a:cubicBezTo>
                  <a:cubicBezTo>
                    <a:pt x="364" y="183"/>
                    <a:pt x="364" y="182"/>
                    <a:pt x="364" y="181"/>
                  </a:cubicBezTo>
                  <a:close/>
                  <a:moveTo>
                    <a:pt x="364" y="227"/>
                  </a:moveTo>
                  <a:cubicBezTo>
                    <a:pt x="369" y="227"/>
                    <a:pt x="373" y="227"/>
                    <a:pt x="377" y="227"/>
                  </a:cubicBezTo>
                  <a:cubicBezTo>
                    <a:pt x="377" y="227"/>
                    <a:pt x="377" y="228"/>
                    <a:pt x="377" y="229"/>
                  </a:cubicBezTo>
                  <a:cubicBezTo>
                    <a:pt x="373" y="229"/>
                    <a:pt x="369" y="229"/>
                    <a:pt x="364" y="229"/>
                  </a:cubicBezTo>
                  <a:cubicBezTo>
                    <a:pt x="364" y="228"/>
                    <a:pt x="364" y="227"/>
                    <a:pt x="364" y="227"/>
                  </a:cubicBezTo>
                  <a:close/>
                  <a:moveTo>
                    <a:pt x="364" y="272"/>
                  </a:moveTo>
                  <a:cubicBezTo>
                    <a:pt x="369" y="272"/>
                    <a:pt x="373" y="272"/>
                    <a:pt x="377" y="272"/>
                  </a:cubicBezTo>
                  <a:cubicBezTo>
                    <a:pt x="377" y="273"/>
                    <a:pt x="377" y="274"/>
                    <a:pt x="377" y="274"/>
                  </a:cubicBezTo>
                  <a:cubicBezTo>
                    <a:pt x="373" y="274"/>
                    <a:pt x="369" y="274"/>
                    <a:pt x="364" y="274"/>
                  </a:cubicBezTo>
                  <a:cubicBezTo>
                    <a:pt x="364" y="274"/>
                    <a:pt x="364" y="273"/>
                    <a:pt x="364" y="272"/>
                  </a:cubicBezTo>
                  <a:close/>
                  <a:moveTo>
                    <a:pt x="364" y="317"/>
                  </a:moveTo>
                  <a:cubicBezTo>
                    <a:pt x="369" y="317"/>
                    <a:pt x="373" y="317"/>
                    <a:pt x="377" y="317"/>
                  </a:cubicBezTo>
                  <a:cubicBezTo>
                    <a:pt x="377" y="318"/>
                    <a:pt x="377" y="319"/>
                    <a:pt x="377" y="320"/>
                  </a:cubicBezTo>
                  <a:cubicBezTo>
                    <a:pt x="373" y="320"/>
                    <a:pt x="369" y="320"/>
                    <a:pt x="364" y="320"/>
                  </a:cubicBezTo>
                  <a:cubicBezTo>
                    <a:pt x="364" y="319"/>
                    <a:pt x="364" y="318"/>
                    <a:pt x="364" y="317"/>
                  </a:cubicBezTo>
                  <a:close/>
                  <a:moveTo>
                    <a:pt x="364" y="365"/>
                  </a:moveTo>
                  <a:cubicBezTo>
                    <a:pt x="364" y="364"/>
                    <a:pt x="364" y="363"/>
                    <a:pt x="364" y="362"/>
                  </a:cubicBezTo>
                  <a:cubicBezTo>
                    <a:pt x="369" y="362"/>
                    <a:pt x="373" y="362"/>
                    <a:pt x="377" y="362"/>
                  </a:cubicBezTo>
                  <a:cubicBezTo>
                    <a:pt x="377" y="363"/>
                    <a:pt x="377" y="364"/>
                    <a:pt x="377" y="365"/>
                  </a:cubicBezTo>
                  <a:cubicBezTo>
                    <a:pt x="373" y="365"/>
                    <a:pt x="369" y="365"/>
                    <a:pt x="364" y="365"/>
                  </a:cubicBezTo>
                  <a:close/>
                  <a:moveTo>
                    <a:pt x="364" y="408"/>
                  </a:moveTo>
                  <a:cubicBezTo>
                    <a:pt x="369" y="408"/>
                    <a:pt x="373" y="408"/>
                    <a:pt x="377" y="408"/>
                  </a:cubicBezTo>
                  <a:cubicBezTo>
                    <a:pt x="377" y="409"/>
                    <a:pt x="377" y="409"/>
                    <a:pt x="377" y="410"/>
                  </a:cubicBezTo>
                  <a:cubicBezTo>
                    <a:pt x="373" y="410"/>
                    <a:pt x="369" y="410"/>
                    <a:pt x="364" y="410"/>
                  </a:cubicBezTo>
                  <a:cubicBezTo>
                    <a:pt x="364" y="409"/>
                    <a:pt x="364" y="409"/>
                    <a:pt x="364" y="408"/>
                  </a:cubicBezTo>
                  <a:close/>
                  <a:moveTo>
                    <a:pt x="364" y="453"/>
                  </a:moveTo>
                  <a:cubicBezTo>
                    <a:pt x="369" y="453"/>
                    <a:pt x="373" y="453"/>
                    <a:pt x="377" y="453"/>
                  </a:cubicBezTo>
                  <a:cubicBezTo>
                    <a:pt x="377" y="454"/>
                    <a:pt x="377" y="455"/>
                    <a:pt x="377" y="456"/>
                  </a:cubicBezTo>
                  <a:cubicBezTo>
                    <a:pt x="373" y="456"/>
                    <a:pt x="369" y="456"/>
                    <a:pt x="364" y="456"/>
                  </a:cubicBezTo>
                  <a:cubicBezTo>
                    <a:pt x="364" y="455"/>
                    <a:pt x="364" y="454"/>
                    <a:pt x="364" y="453"/>
                  </a:cubicBezTo>
                  <a:close/>
                  <a:moveTo>
                    <a:pt x="383" y="0"/>
                  </a:moveTo>
                  <a:cubicBezTo>
                    <a:pt x="387" y="0"/>
                    <a:pt x="391" y="0"/>
                    <a:pt x="396" y="0"/>
                  </a:cubicBezTo>
                  <a:cubicBezTo>
                    <a:pt x="396" y="1"/>
                    <a:pt x="396" y="2"/>
                    <a:pt x="396" y="3"/>
                  </a:cubicBezTo>
                  <a:cubicBezTo>
                    <a:pt x="391" y="3"/>
                    <a:pt x="387" y="3"/>
                    <a:pt x="383" y="3"/>
                  </a:cubicBezTo>
                  <a:cubicBezTo>
                    <a:pt x="383" y="2"/>
                    <a:pt x="383" y="1"/>
                    <a:pt x="383" y="0"/>
                  </a:cubicBezTo>
                  <a:close/>
                  <a:moveTo>
                    <a:pt x="383" y="45"/>
                  </a:moveTo>
                  <a:cubicBezTo>
                    <a:pt x="387" y="45"/>
                    <a:pt x="391" y="45"/>
                    <a:pt x="396" y="45"/>
                  </a:cubicBezTo>
                  <a:cubicBezTo>
                    <a:pt x="396" y="46"/>
                    <a:pt x="396" y="47"/>
                    <a:pt x="396" y="48"/>
                  </a:cubicBezTo>
                  <a:cubicBezTo>
                    <a:pt x="391" y="48"/>
                    <a:pt x="387" y="48"/>
                    <a:pt x="383" y="48"/>
                  </a:cubicBezTo>
                  <a:cubicBezTo>
                    <a:pt x="383" y="47"/>
                    <a:pt x="383" y="46"/>
                    <a:pt x="383" y="45"/>
                  </a:cubicBezTo>
                  <a:close/>
                  <a:moveTo>
                    <a:pt x="383" y="91"/>
                  </a:moveTo>
                  <a:cubicBezTo>
                    <a:pt x="387" y="91"/>
                    <a:pt x="391" y="91"/>
                    <a:pt x="396" y="91"/>
                  </a:cubicBezTo>
                  <a:cubicBezTo>
                    <a:pt x="396" y="92"/>
                    <a:pt x="396" y="92"/>
                    <a:pt x="396" y="93"/>
                  </a:cubicBezTo>
                  <a:cubicBezTo>
                    <a:pt x="391" y="93"/>
                    <a:pt x="387" y="93"/>
                    <a:pt x="383" y="93"/>
                  </a:cubicBezTo>
                  <a:cubicBezTo>
                    <a:pt x="383" y="92"/>
                    <a:pt x="383" y="92"/>
                    <a:pt x="383" y="91"/>
                  </a:cubicBezTo>
                  <a:close/>
                  <a:moveTo>
                    <a:pt x="383" y="136"/>
                  </a:moveTo>
                  <a:cubicBezTo>
                    <a:pt x="387" y="136"/>
                    <a:pt x="391" y="136"/>
                    <a:pt x="396" y="136"/>
                  </a:cubicBezTo>
                  <a:cubicBezTo>
                    <a:pt x="396" y="137"/>
                    <a:pt x="396" y="138"/>
                    <a:pt x="396" y="139"/>
                  </a:cubicBezTo>
                  <a:cubicBezTo>
                    <a:pt x="391" y="139"/>
                    <a:pt x="387" y="139"/>
                    <a:pt x="383" y="139"/>
                  </a:cubicBezTo>
                  <a:cubicBezTo>
                    <a:pt x="383" y="138"/>
                    <a:pt x="383" y="137"/>
                    <a:pt x="383" y="136"/>
                  </a:cubicBezTo>
                  <a:close/>
                  <a:moveTo>
                    <a:pt x="383" y="181"/>
                  </a:moveTo>
                  <a:cubicBezTo>
                    <a:pt x="387" y="181"/>
                    <a:pt x="391" y="181"/>
                    <a:pt x="396" y="181"/>
                  </a:cubicBezTo>
                  <a:cubicBezTo>
                    <a:pt x="396" y="182"/>
                    <a:pt x="396" y="183"/>
                    <a:pt x="396" y="184"/>
                  </a:cubicBezTo>
                  <a:cubicBezTo>
                    <a:pt x="391" y="184"/>
                    <a:pt x="387" y="184"/>
                    <a:pt x="383" y="184"/>
                  </a:cubicBezTo>
                  <a:cubicBezTo>
                    <a:pt x="383" y="183"/>
                    <a:pt x="383" y="182"/>
                    <a:pt x="383" y="181"/>
                  </a:cubicBezTo>
                  <a:close/>
                  <a:moveTo>
                    <a:pt x="383" y="227"/>
                  </a:moveTo>
                  <a:cubicBezTo>
                    <a:pt x="387" y="227"/>
                    <a:pt x="391" y="227"/>
                    <a:pt x="396" y="227"/>
                  </a:cubicBezTo>
                  <a:cubicBezTo>
                    <a:pt x="396" y="227"/>
                    <a:pt x="396" y="228"/>
                    <a:pt x="396" y="229"/>
                  </a:cubicBezTo>
                  <a:cubicBezTo>
                    <a:pt x="391" y="229"/>
                    <a:pt x="387" y="229"/>
                    <a:pt x="383" y="229"/>
                  </a:cubicBezTo>
                  <a:cubicBezTo>
                    <a:pt x="383" y="228"/>
                    <a:pt x="383" y="227"/>
                    <a:pt x="383" y="227"/>
                  </a:cubicBezTo>
                  <a:close/>
                  <a:moveTo>
                    <a:pt x="383" y="272"/>
                  </a:moveTo>
                  <a:cubicBezTo>
                    <a:pt x="387" y="272"/>
                    <a:pt x="391" y="272"/>
                    <a:pt x="396" y="272"/>
                  </a:cubicBezTo>
                  <a:cubicBezTo>
                    <a:pt x="396" y="273"/>
                    <a:pt x="396" y="274"/>
                    <a:pt x="396" y="274"/>
                  </a:cubicBezTo>
                  <a:cubicBezTo>
                    <a:pt x="391" y="274"/>
                    <a:pt x="387" y="274"/>
                    <a:pt x="383" y="274"/>
                  </a:cubicBezTo>
                  <a:cubicBezTo>
                    <a:pt x="383" y="274"/>
                    <a:pt x="383" y="273"/>
                    <a:pt x="383" y="272"/>
                  </a:cubicBezTo>
                  <a:close/>
                  <a:moveTo>
                    <a:pt x="383" y="317"/>
                  </a:moveTo>
                  <a:cubicBezTo>
                    <a:pt x="387" y="317"/>
                    <a:pt x="391" y="317"/>
                    <a:pt x="396" y="317"/>
                  </a:cubicBezTo>
                  <a:cubicBezTo>
                    <a:pt x="396" y="318"/>
                    <a:pt x="396" y="319"/>
                    <a:pt x="396" y="320"/>
                  </a:cubicBezTo>
                  <a:cubicBezTo>
                    <a:pt x="391" y="320"/>
                    <a:pt x="387" y="320"/>
                    <a:pt x="383" y="320"/>
                  </a:cubicBezTo>
                  <a:cubicBezTo>
                    <a:pt x="383" y="319"/>
                    <a:pt x="383" y="318"/>
                    <a:pt x="383" y="317"/>
                  </a:cubicBezTo>
                  <a:close/>
                  <a:moveTo>
                    <a:pt x="383" y="365"/>
                  </a:moveTo>
                  <a:cubicBezTo>
                    <a:pt x="383" y="364"/>
                    <a:pt x="383" y="363"/>
                    <a:pt x="383" y="362"/>
                  </a:cubicBezTo>
                  <a:cubicBezTo>
                    <a:pt x="387" y="362"/>
                    <a:pt x="391" y="362"/>
                    <a:pt x="396" y="362"/>
                  </a:cubicBezTo>
                  <a:cubicBezTo>
                    <a:pt x="396" y="363"/>
                    <a:pt x="396" y="364"/>
                    <a:pt x="396" y="365"/>
                  </a:cubicBezTo>
                  <a:cubicBezTo>
                    <a:pt x="391" y="365"/>
                    <a:pt x="387" y="365"/>
                    <a:pt x="383" y="365"/>
                  </a:cubicBezTo>
                  <a:close/>
                  <a:moveTo>
                    <a:pt x="383" y="408"/>
                  </a:moveTo>
                  <a:cubicBezTo>
                    <a:pt x="387" y="408"/>
                    <a:pt x="391" y="408"/>
                    <a:pt x="396" y="408"/>
                  </a:cubicBezTo>
                  <a:cubicBezTo>
                    <a:pt x="396" y="409"/>
                    <a:pt x="396" y="409"/>
                    <a:pt x="396" y="410"/>
                  </a:cubicBezTo>
                  <a:cubicBezTo>
                    <a:pt x="391" y="410"/>
                    <a:pt x="387" y="410"/>
                    <a:pt x="383" y="410"/>
                  </a:cubicBezTo>
                  <a:cubicBezTo>
                    <a:pt x="383" y="409"/>
                    <a:pt x="383" y="409"/>
                    <a:pt x="383" y="408"/>
                  </a:cubicBezTo>
                  <a:close/>
                  <a:moveTo>
                    <a:pt x="383" y="453"/>
                  </a:moveTo>
                  <a:cubicBezTo>
                    <a:pt x="387" y="453"/>
                    <a:pt x="391" y="453"/>
                    <a:pt x="396" y="453"/>
                  </a:cubicBezTo>
                  <a:cubicBezTo>
                    <a:pt x="396" y="454"/>
                    <a:pt x="396" y="455"/>
                    <a:pt x="396" y="456"/>
                  </a:cubicBezTo>
                  <a:cubicBezTo>
                    <a:pt x="391" y="456"/>
                    <a:pt x="387" y="456"/>
                    <a:pt x="383" y="456"/>
                  </a:cubicBezTo>
                  <a:cubicBezTo>
                    <a:pt x="383" y="455"/>
                    <a:pt x="383" y="454"/>
                    <a:pt x="383" y="453"/>
                  </a:cubicBezTo>
                  <a:close/>
                  <a:moveTo>
                    <a:pt x="401" y="0"/>
                  </a:moveTo>
                  <a:cubicBezTo>
                    <a:pt x="405" y="0"/>
                    <a:pt x="409" y="0"/>
                    <a:pt x="414" y="0"/>
                  </a:cubicBezTo>
                  <a:cubicBezTo>
                    <a:pt x="414" y="1"/>
                    <a:pt x="414" y="2"/>
                    <a:pt x="414" y="3"/>
                  </a:cubicBezTo>
                  <a:cubicBezTo>
                    <a:pt x="409" y="3"/>
                    <a:pt x="405" y="3"/>
                    <a:pt x="401" y="3"/>
                  </a:cubicBezTo>
                  <a:cubicBezTo>
                    <a:pt x="401" y="2"/>
                    <a:pt x="401" y="1"/>
                    <a:pt x="401" y="0"/>
                  </a:cubicBezTo>
                  <a:close/>
                  <a:moveTo>
                    <a:pt x="401" y="45"/>
                  </a:moveTo>
                  <a:cubicBezTo>
                    <a:pt x="405" y="45"/>
                    <a:pt x="409" y="45"/>
                    <a:pt x="414" y="45"/>
                  </a:cubicBezTo>
                  <a:cubicBezTo>
                    <a:pt x="414" y="46"/>
                    <a:pt x="414" y="47"/>
                    <a:pt x="414" y="48"/>
                  </a:cubicBezTo>
                  <a:cubicBezTo>
                    <a:pt x="409" y="48"/>
                    <a:pt x="405" y="48"/>
                    <a:pt x="401" y="48"/>
                  </a:cubicBezTo>
                  <a:cubicBezTo>
                    <a:pt x="401" y="47"/>
                    <a:pt x="401" y="46"/>
                    <a:pt x="401" y="45"/>
                  </a:cubicBezTo>
                  <a:close/>
                  <a:moveTo>
                    <a:pt x="401" y="91"/>
                  </a:moveTo>
                  <a:cubicBezTo>
                    <a:pt x="405" y="91"/>
                    <a:pt x="409" y="91"/>
                    <a:pt x="414" y="91"/>
                  </a:cubicBezTo>
                  <a:cubicBezTo>
                    <a:pt x="414" y="92"/>
                    <a:pt x="414" y="92"/>
                    <a:pt x="414" y="93"/>
                  </a:cubicBezTo>
                  <a:cubicBezTo>
                    <a:pt x="409" y="93"/>
                    <a:pt x="405" y="93"/>
                    <a:pt x="401" y="93"/>
                  </a:cubicBezTo>
                  <a:cubicBezTo>
                    <a:pt x="401" y="92"/>
                    <a:pt x="401" y="92"/>
                    <a:pt x="401" y="91"/>
                  </a:cubicBezTo>
                  <a:close/>
                  <a:moveTo>
                    <a:pt x="401" y="136"/>
                  </a:moveTo>
                  <a:cubicBezTo>
                    <a:pt x="405" y="136"/>
                    <a:pt x="409" y="136"/>
                    <a:pt x="414" y="136"/>
                  </a:cubicBezTo>
                  <a:cubicBezTo>
                    <a:pt x="414" y="137"/>
                    <a:pt x="414" y="138"/>
                    <a:pt x="414" y="139"/>
                  </a:cubicBezTo>
                  <a:cubicBezTo>
                    <a:pt x="409" y="139"/>
                    <a:pt x="405" y="139"/>
                    <a:pt x="401" y="139"/>
                  </a:cubicBezTo>
                  <a:cubicBezTo>
                    <a:pt x="401" y="138"/>
                    <a:pt x="401" y="137"/>
                    <a:pt x="401" y="136"/>
                  </a:cubicBezTo>
                  <a:close/>
                  <a:moveTo>
                    <a:pt x="401" y="181"/>
                  </a:moveTo>
                  <a:cubicBezTo>
                    <a:pt x="405" y="181"/>
                    <a:pt x="409" y="181"/>
                    <a:pt x="414" y="181"/>
                  </a:cubicBezTo>
                  <a:cubicBezTo>
                    <a:pt x="414" y="182"/>
                    <a:pt x="414" y="183"/>
                    <a:pt x="414" y="184"/>
                  </a:cubicBezTo>
                  <a:cubicBezTo>
                    <a:pt x="409" y="184"/>
                    <a:pt x="405" y="184"/>
                    <a:pt x="401" y="184"/>
                  </a:cubicBezTo>
                  <a:cubicBezTo>
                    <a:pt x="401" y="183"/>
                    <a:pt x="401" y="182"/>
                    <a:pt x="401" y="181"/>
                  </a:cubicBezTo>
                  <a:close/>
                  <a:moveTo>
                    <a:pt x="401" y="227"/>
                  </a:moveTo>
                  <a:cubicBezTo>
                    <a:pt x="405" y="227"/>
                    <a:pt x="409" y="227"/>
                    <a:pt x="414" y="227"/>
                  </a:cubicBezTo>
                  <a:cubicBezTo>
                    <a:pt x="414" y="227"/>
                    <a:pt x="414" y="228"/>
                    <a:pt x="414" y="229"/>
                  </a:cubicBezTo>
                  <a:cubicBezTo>
                    <a:pt x="409" y="229"/>
                    <a:pt x="405" y="229"/>
                    <a:pt x="401" y="229"/>
                  </a:cubicBezTo>
                  <a:cubicBezTo>
                    <a:pt x="401" y="228"/>
                    <a:pt x="401" y="227"/>
                    <a:pt x="401" y="227"/>
                  </a:cubicBezTo>
                  <a:close/>
                  <a:moveTo>
                    <a:pt x="401" y="272"/>
                  </a:moveTo>
                  <a:cubicBezTo>
                    <a:pt x="405" y="272"/>
                    <a:pt x="409" y="272"/>
                    <a:pt x="414" y="272"/>
                  </a:cubicBezTo>
                  <a:cubicBezTo>
                    <a:pt x="414" y="273"/>
                    <a:pt x="414" y="274"/>
                    <a:pt x="414" y="274"/>
                  </a:cubicBezTo>
                  <a:cubicBezTo>
                    <a:pt x="409" y="274"/>
                    <a:pt x="405" y="274"/>
                    <a:pt x="401" y="274"/>
                  </a:cubicBezTo>
                  <a:cubicBezTo>
                    <a:pt x="401" y="274"/>
                    <a:pt x="401" y="273"/>
                    <a:pt x="401" y="272"/>
                  </a:cubicBezTo>
                  <a:close/>
                  <a:moveTo>
                    <a:pt x="401" y="317"/>
                  </a:moveTo>
                  <a:cubicBezTo>
                    <a:pt x="405" y="317"/>
                    <a:pt x="409" y="317"/>
                    <a:pt x="414" y="317"/>
                  </a:cubicBezTo>
                  <a:cubicBezTo>
                    <a:pt x="414" y="318"/>
                    <a:pt x="414" y="319"/>
                    <a:pt x="414" y="320"/>
                  </a:cubicBezTo>
                  <a:cubicBezTo>
                    <a:pt x="409" y="320"/>
                    <a:pt x="405" y="320"/>
                    <a:pt x="401" y="320"/>
                  </a:cubicBezTo>
                  <a:cubicBezTo>
                    <a:pt x="401" y="319"/>
                    <a:pt x="401" y="318"/>
                    <a:pt x="401" y="317"/>
                  </a:cubicBezTo>
                  <a:close/>
                  <a:moveTo>
                    <a:pt x="401" y="365"/>
                  </a:moveTo>
                  <a:cubicBezTo>
                    <a:pt x="401" y="364"/>
                    <a:pt x="401" y="363"/>
                    <a:pt x="401" y="362"/>
                  </a:cubicBezTo>
                  <a:cubicBezTo>
                    <a:pt x="405" y="362"/>
                    <a:pt x="409" y="362"/>
                    <a:pt x="414" y="362"/>
                  </a:cubicBezTo>
                  <a:cubicBezTo>
                    <a:pt x="414" y="363"/>
                    <a:pt x="414" y="364"/>
                    <a:pt x="414" y="365"/>
                  </a:cubicBezTo>
                  <a:cubicBezTo>
                    <a:pt x="409" y="365"/>
                    <a:pt x="405" y="365"/>
                    <a:pt x="401" y="365"/>
                  </a:cubicBezTo>
                  <a:close/>
                  <a:moveTo>
                    <a:pt x="401" y="408"/>
                  </a:moveTo>
                  <a:cubicBezTo>
                    <a:pt x="405" y="408"/>
                    <a:pt x="409" y="408"/>
                    <a:pt x="414" y="408"/>
                  </a:cubicBezTo>
                  <a:cubicBezTo>
                    <a:pt x="414" y="409"/>
                    <a:pt x="414" y="409"/>
                    <a:pt x="414" y="410"/>
                  </a:cubicBezTo>
                  <a:cubicBezTo>
                    <a:pt x="409" y="410"/>
                    <a:pt x="405" y="410"/>
                    <a:pt x="401" y="410"/>
                  </a:cubicBezTo>
                  <a:cubicBezTo>
                    <a:pt x="401" y="409"/>
                    <a:pt x="401" y="409"/>
                    <a:pt x="401" y="408"/>
                  </a:cubicBezTo>
                  <a:close/>
                  <a:moveTo>
                    <a:pt x="401" y="453"/>
                  </a:moveTo>
                  <a:cubicBezTo>
                    <a:pt x="405" y="453"/>
                    <a:pt x="409" y="453"/>
                    <a:pt x="414" y="453"/>
                  </a:cubicBezTo>
                  <a:cubicBezTo>
                    <a:pt x="414" y="454"/>
                    <a:pt x="414" y="455"/>
                    <a:pt x="414" y="456"/>
                  </a:cubicBezTo>
                  <a:cubicBezTo>
                    <a:pt x="409" y="456"/>
                    <a:pt x="405" y="456"/>
                    <a:pt x="401" y="456"/>
                  </a:cubicBezTo>
                  <a:cubicBezTo>
                    <a:pt x="401" y="455"/>
                    <a:pt x="401" y="454"/>
                    <a:pt x="401" y="453"/>
                  </a:cubicBezTo>
                  <a:close/>
                  <a:moveTo>
                    <a:pt x="419" y="0"/>
                  </a:moveTo>
                  <a:cubicBezTo>
                    <a:pt x="423" y="0"/>
                    <a:pt x="428" y="0"/>
                    <a:pt x="432" y="0"/>
                  </a:cubicBezTo>
                  <a:cubicBezTo>
                    <a:pt x="432" y="1"/>
                    <a:pt x="432" y="2"/>
                    <a:pt x="432" y="3"/>
                  </a:cubicBezTo>
                  <a:cubicBezTo>
                    <a:pt x="428" y="3"/>
                    <a:pt x="423" y="3"/>
                    <a:pt x="419" y="3"/>
                  </a:cubicBezTo>
                  <a:cubicBezTo>
                    <a:pt x="419" y="2"/>
                    <a:pt x="419" y="1"/>
                    <a:pt x="419" y="0"/>
                  </a:cubicBezTo>
                  <a:close/>
                  <a:moveTo>
                    <a:pt x="419" y="45"/>
                  </a:moveTo>
                  <a:cubicBezTo>
                    <a:pt x="423" y="45"/>
                    <a:pt x="428" y="45"/>
                    <a:pt x="432" y="45"/>
                  </a:cubicBezTo>
                  <a:cubicBezTo>
                    <a:pt x="432" y="46"/>
                    <a:pt x="432" y="47"/>
                    <a:pt x="432" y="48"/>
                  </a:cubicBezTo>
                  <a:cubicBezTo>
                    <a:pt x="428" y="48"/>
                    <a:pt x="423" y="48"/>
                    <a:pt x="419" y="48"/>
                  </a:cubicBezTo>
                  <a:cubicBezTo>
                    <a:pt x="419" y="47"/>
                    <a:pt x="419" y="46"/>
                    <a:pt x="419" y="45"/>
                  </a:cubicBezTo>
                  <a:close/>
                  <a:moveTo>
                    <a:pt x="419" y="91"/>
                  </a:moveTo>
                  <a:cubicBezTo>
                    <a:pt x="423" y="91"/>
                    <a:pt x="428" y="91"/>
                    <a:pt x="432" y="91"/>
                  </a:cubicBezTo>
                  <a:cubicBezTo>
                    <a:pt x="432" y="92"/>
                    <a:pt x="432" y="92"/>
                    <a:pt x="432" y="93"/>
                  </a:cubicBezTo>
                  <a:cubicBezTo>
                    <a:pt x="428" y="93"/>
                    <a:pt x="423" y="93"/>
                    <a:pt x="419" y="93"/>
                  </a:cubicBezTo>
                  <a:cubicBezTo>
                    <a:pt x="419" y="92"/>
                    <a:pt x="419" y="92"/>
                    <a:pt x="419" y="91"/>
                  </a:cubicBezTo>
                  <a:close/>
                  <a:moveTo>
                    <a:pt x="419" y="136"/>
                  </a:moveTo>
                  <a:cubicBezTo>
                    <a:pt x="423" y="136"/>
                    <a:pt x="428" y="136"/>
                    <a:pt x="432" y="136"/>
                  </a:cubicBezTo>
                  <a:cubicBezTo>
                    <a:pt x="432" y="137"/>
                    <a:pt x="432" y="138"/>
                    <a:pt x="432" y="139"/>
                  </a:cubicBezTo>
                  <a:cubicBezTo>
                    <a:pt x="428" y="139"/>
                    <a:pt x="423" y="139"/>
                    <a:pt x="419" y="139"/>
                  </a:cubicBezTo>
                  <a:cubicBezTo>
                    <a:pt x="419" y="138"/>
                    <a:pt x="419" y="137"/>
                    <a:pt x="419" y="136"/>
                  </a:cubicBezTo>
                  <a:close/>
                  <a:moveTo>
                    <a:pt x="419" y="181"/>
                  </a:moveTo>
                  <a:cubicBezTo>
                    <a:pt x="423" y="181"/>
                    <a:pt x="428" y="181"/>
                    <a:pt x="432" y="181"/>
                  </a:cubicBezTo>
                  <a:cubicBezTo>
                    <a:pt x="432" y="182"/>
                    <a:pt x="432" y="183"/>
                    <a:pt x="432" y="184"/>
                  </a:cubicBezTo>
                  <a:cubicBezTo>
                    <a:pt x="428" y="184"/>
                    <a:pt x="423" y="184"/>
                    <a:pt x="419" y="184"/>
                  </a:cubicBezTo>
                  <a:cubicBezTo>
                    <a:pt x="419" y="183"/>
                    <a:pt x="419" y="182"/>
                    <a:pt x="419" y="181"/>
                  </a:cubicBezTo>
                  <a:close/>
                  <a:moveTo>
                    <a:pt x="419" y="227"/>
                  </a:moveTo>
                  <a:cubicBezTo>
                    <a:pt x="423" y="227"/>
                    <a:pt x="428" y="227"/>
                    <a:pt x="432" y="227"/>
                  </a:cubicBezTo>
                  <a:cubicBezTo>
                    <a:pt x="432" y="227"/>
                    <a:pt x="432" y="228"/>
                    <a:pt x="432" y="229"/>
                  </a:cubicBezTo>
                  <a:cubicBezTo>
                    <a:pt x="428" y="229"/>
                    <a:pt x="423" y="229"/>
                    <a:pt x="419" y="229"/>
                  </a:cubicBezTo>
                  <a:cubicBezTo>
                    <a:pt x="419" y="228"/>
                    <a:pt x="419" y="227"/>
                    <a:pt x="419" y="227"/>
                  </a:cubicBezTo>
                  <a:close/>
                  <a:moveTo>
                    <a:pt x="419" y="272"/>
                  </a:moveTo>
                  <a:cubicBezTo>
                    <a:pt x="423" y="272"/>
                    <a:pt x="428" y="272"/>
                    <a:pt x="432" y="272"/>
                  </a:cubicBezTo>
                  <a:cubicBezTo>
                    <a:pt x="432" y="273"/>
                    <a:pt x="432" y="274"/>
                    <a:pt x="432" y="274"/>
                  </a:cubicBezTo>
                  <a:cubicBezTo>
                    <a:pt x="428" y="274"/>
                    <a:pt x="423" y="274"/>
                    <a:pt x="419" y="274"/>
                  </a:cubicBezTo>
                  <a:cubicBezTo>
                    <a:pt x="419" y="274"/>
                    <a:pt x="419" y="273"/>
                    <a:pt x="419" y="272"/>
                  </a:cubicBezTo>
                  <a:close/>
                  <a:moveTo>
                    <a:pt x="419" y="317"/>
                  </a:moveTo>
                  <a:cubicBezTo>
                    <a:pt x="423" y="317"/>
                    <a:pt x="428" y="317"/>
                    <a:pt x="432" y="317"/>
                  </a:cubicBezTo>
                  <a:cubicBezTo>
                    <a:pt x="432" y="318"/>
                    <a:pt x="432" y="319"/>
                    <a:pt x="432" y="320"/>
                  </a:cubicBezTo>
                  <a:cubicBezTo>
                    <a:pt x="428" y="320"/>
                    <a:pt x="423" y="320"/>
                    <a:pt x="419" y="320"/>
                  </a:cubicBezTo>
                  <a:cubicBezTo>
                    <a:pt x="419" y="319"/>
                    <a:pt x="419" y="318"/>
                    <a:pt x="419" y="317"/>
                  </a:cubicBezTo>
                  <a:close/>
                  <a:moveTo>
                    <a:pt x="419" y="365"/>
                  </a:moveTo>
                  <a:cubicBezTo>
                    <a:pt x="419" y="364"/>
                    <a:pt x="419" y="363"/>
                    <a:pt x="419" y="362"/>
                  </a:cubicBezTo>
                  <a:cubicBezTo>
                    <a:pt x="423" y="362"/>
                    <a:pt x="428" y="362"/>
                    <a:pt x="432" y="362"/>
                  </a:cubicBezTo>
                  <a:cubicBezTo>
                    <a:pt x="432" y="363"/>
                    <a:pt x="432" y="364"/>
                    <a:pt x="432" y="365"/>
                  </a:cubicBezTo>
                  <a:cubicBezTo>
                    <a:pt x="428" y="365"/>
                    <a:pt x="423" y="365"/>
                    <a:pt x="419" y="365"/>
                  </a:cubicBezTo>
                  <a:close/>
                  <a:moveTo>
                    <a:pt x="419" y="408"/>
                  </a:moveTo>
                  <a:cubicBezTo>
                    <a:pt x="423" y="408"/>
                    <a:pt x="428" y="408"/>
                    <a:pt x="432" y="408"/>
                  </a:cubicBezTo>
                  <a:cubicBezTo>
                    <a:pt x="432" y="409"/>
                    <a:pt x="432" y="409"/>
                    <a:pt x="432" y="410"/>
                  </a:cubicBezTo>
                  <a:cubicBezTo>
                    <a:pt x="428" y="410"/>
                    <a:pt x="423" y="410"/>
                    <a:pt x="419" y="410"/>
                  </a:cubicBezTo>
                  <a:cubicBezTo>
                    <a:pt x="419" y="409"/>
                    <a:pt x="419" y="409"/>
                    <a:pt x="419" y="408"/>
                  </a:cubicBezTo>
                  <a:close/>
                  <a:moveTo>
                    <a:pt x="419" y="453"/>
                  </a:moveTo>
                  <a:cubicBezTo>
                    <a:pt x="423" y="453"/>
                    <a:pt x="428" y="453"/>
                    <a:pt x="432" y="453"/>
                  </a:cubicBezTo>
                  <a:cubicBezTo>
                    <a:pt x="432" y="454"/>
                    <a:pt x="432" y="455"/>
                    <a:pt x="432" y="456"/>
                  </a:cubicBezTo>
                  <a:cubicBezTo>
                    <a:pt x="428" y="456"/>
                    <a:pt x="423" y="456"/>
                    <a:pt x="419" y="456"/>
                  </a:cubicBezTo>
                  <a:cubicBezTo>
                    <a:pt x="419" y="455"/>
                    <a:pt x="419" y="454"/>
                    <a:pt x="419" y="453"/>
                  </a:cubicBezTo>
                  <a:close/>
                  <a:moveTo>
                    <a:pt x="437" y="0"/>
                  </a:moveTo>
                  <a:cubicBezTo>
                    <a:pt x="442" y="0"/>
                    <a:pt x="446" y="0"/>
                    <a:pt x="450" y="0"/>
                  </a:cubicBezTo>
                  <a:cubicBezTo>
                    <a:pt x="450" y="1"/>
                    <a:pt x="450" y="2"/>
                    <a:pt x="450" y="3"/>
                  </a:cubicBezTo>
                  <a:cubicBezTo>
                    <a:pt x="446" y="3"/>
                    <a:pt x="442" y="3"/>
                    <a:pt x="437" y="3"/>
                  </a:cubicBezTo>
                  <a:cubicBezTo>
                    <a:pt x="437" y="2"/>
                    <a:pt x="437" y="1"/>
                    <a:pt x="437" y="0"/>
                  </a:cubicBezTo>
                  <a:close/>
                  <a:moveTo>
                    <a:pt x="437" y="45"/>
                  </a:moveTo>
                  <a:cubicBezTo>
                    <a:pt x="442" y="45"/>
                    <a:pt x="446" y="45"/>
                    <a:pt x="450" y="45"/>
                  </a:cubicBezTo>
                  <a:cubicBezTo>
                    <a:pt x="450" y="46"/>
                    <a:pt x="450" y="47"/>
                    <a:pt x="450" y="48"/>
                  </a:cubicBezTo>
                  <a:cubicBezTo>
                    <a:pt x="446" y="48"/>
                    <a:pt x="442" y="48"/>
                    <a:pt x="437" y="48"/>
                  </a:cubicBezTo>
                  <a:cubicBezTo>
                    <a:pt x="437" y="47"/>
                    <a:pt x="437" y="46"/>
                    <a:pt x="437" y="45"/>
                  </a:cubicBezTo>
                  <a:close/>
                  <a:moveTo>
                    <a:pt x="437" y="91"/>
                  </a:moveTo>
                  <a:cubicBezTo>
                    <a:pt x="442" y="91"/>
                    <a:pt x="446" y="91"/>
                    <a:pt x="450" y="91"/>
                  </a:cubicBezTo>
                  <a:cubicBezTo>
                    <a:pt x="450" y="92"/>
                    <a:pt x="450" y="92"/>
                    <a:pt x="450" y="93"/>
                  </a:cubicBezTo>
                  <a:cubicBezTo>
                    <a:pt x="446" y="93"/>
                    <a:pt x="442" y="93"/>
                    <a:pt x="437" y="93"/>
                  </a:cubicBezTo>
                  <a:cubicBezTo>
                    <a:pt x="437" y="92"/>
                    <a:pt x="437" y="92"/>
                    <a:pt x="437" y="91"/>
                  </a:cubicBezTo>
                  <a:close/>
                  <a:moveTo>
                    <a:pt x="437" y="136"/>
                  </a:moveTo>
                  <a:cubicBezTo>
                    <a:pt x="442" y="136"/>
                    <a:pt x="446" y="136"/>
                    <a:pt x="450" y="136"/>
                  </a:cubicBezTo>
                  <a:cubicBezTo>
                    <a:pt x="450" y="137"/>
                    <a:pt x="450" y="138"/>
                    <a:pt x="450" y="139"/>
                  </a:cubicBezTo>
                  <a:cubicBezTo>
                    <a:pt x="446" y="139"/>
                    <a:pt x="442" y="139"/>
                    <a:pt x="437" y="139"/>
                  </a:cubicBezTo>
                  <a:cubicBezTo>
                    <a:pt x="437" y="138"/>
                    <a:pt x="437" y="137"/>
                    <a:pt x="437" y="136"/>
                  </a:cubicBezTo>
                  <a:close/>
                  <a:moveTo>
                    <a:pt x="437" y="181"/>
                  </a:moveTo>
                  <a:cubicBezTo>
                    <a:pt x="442" y="181"/>
                    <a:pt x="446" y="181"/>
                    <a:pt x="450" y="181"/>
                  </a:cubicBezTo>
                  <a:cubicBezTo>
                    <a:pt x="450" y="182"/>
                    <a:pt x="450" y="183"/>
                    <a:pt x="450" y="184"/>
                  </a:cubicBezTo>
                  <a:cubicBezTo>
                    <a:pt x="446" y="184"/>
                    <a:pt x="442" y="184"/>
                    <a:pt x="437" y="184"/>
                  </a:cubicBezTo>
                  <a:cubicBezTo>
                    <a:pt x="437" y="183"/>
                    <a:pt x="437" y="182"/>
                    <a:pt x="437" y="181"/>
                  </a:cubicBezTo>
                  <a:close/>
                  <a:moveTo>
                    <a:pt x="437" y="227"/>
                  </a:moveTo>
                  <a:cubicBezTo>
                    <a:pt x="442" y="227"/>
                    <a:pt x="446" y="227"/>
                    <a:pt x="450" y="227"/>
                  </a:cubicBezTo>
                  <a:cubicBezTo>
                    <a:pt x="450" y="227"/>
                    <a:pt x="450" y="228"/>
                    <a:pt x="450" y="229"/>
                  </a:cubicBezTo>
                  <a:cubicBezTo>
                    <a:pt x="446" y="229"/>
                    <a:pt x="442" y="229"/>
                    <a:pt x="437" y="229"/>
                  </a:cubicBezTo>
                  <a:cubicBezTo>
                    <a:pt x="437" y="228"/>
                    <a:pt x="437" y="227"/>
                    <a:pt x="437" y="227"/>
                  </a:cubicBezTo>
                  <a:close/>
                  <a:moveTo>
                    <a:pt x="437" y="272"/>
                  </a:moveTo>
                  <a:cubicBezTo>
                    <a:pt x="442" y="272"/>
                    <a:pt x="446" y="272"/>
                    <a:pt x="450" y="272"/>
                  </a:cubicBezTo>
                  <a:cubicBezTo>
                    <a:pt x="450" y="273"/>
                    <a:pt x="450" y="274"/>
                    <a:pt x="450" y="274"/>
                  </a:cubicBezTo>
                  <a:cubicBezTo>
                    <a:pt x="446" y="274"/>
                    <a:pt x="442" y="274"/>
                    <a:pt x="437" y="274"/>
                  </a:cubicBezTo>
                  <a:cubicBezTo>
                    <a:pt x="437" y="274"/>
                    <a:pt x="437" y="273"/>
                    <a:pt x="437" y="272"/>
                  </a:cubicBezTo>
                  <a:close/>
                  <a:moveTo>
                    <a:pt x="437" y="317"/>
                  </a:moveTo>
                  <a:cubicBezTo>
                    <a:pt x="442" y="317"/>
                    <a:pt x="446" y="317"/>
                    <a:pt x="450" y="317"/>
                  </a:cubicBezTo>
                  <a:cubicBezTo>
                    <a:pt x="450" y="318"/>
                    <a:pt x="450" y="319"/>
                    <a:pt x="450" y="320"/>
                  </a:cubicBezTo>
                  <a:cubicBezTo>
                    <a:pt x="446" y="320"/>
                    <a:pt x="442" y="320"/>
                    <a:pt x="437" y="320"/>
                  </a:cubicBezTo>
                  <a:cubicBezTo>
                    <a:pt x="437" y="319"/>
                    <a:pt x="437" y="318"/>
                    <a:pt x="437" y="317"/>
                  </a:cubicBezTo>
                  <a:close/>
                  <a:moveTo>
                    <a:pt x="437" y="365"/>
                  </a:moveTo>
                  <a:cubicBezTo>
                    <a:pt x="437" y="364"/>
                    <a:pt x="437" y="363"/>
                    <a:pt x="437" y="362"/>
                  </a:cubicBezTo>
                  <a:cubicBezTo>
                    <a:pt x="442" y="362"/>
                    <a:pt x="446" y="362"/>
                    <a:pt x="450" y="362"/>
                  </a:cubicBezTo>
                  <a:cubicBezTo>
                    <a:pt x="450" y="363"/>
                    <a:pt x="450" y="364"/>
                    <a:pt x="450" y="365"/>
                  </a:cubicBezTo>
                  <a:cubicBezTo>
                    <a:pt x="446" y="365"/>
                    <a:pt x="442" y="365"/>
                    <a:pt x="437" y="365"/>
                  </a:cubicBezTo>
                  <a:close/>
                  <a:moveTo>
                    <a:pt x="437" y="408"/>
                  </a:moveTo>
                  <a:cubicBezTo>
                    <a:pt x="442" y="408"/>
                    <a:pt x="446" y="408"/>
                    <a:pt x="450" y="408"/>
                  </a:cubicBezTo>
                  <a:cubicBezTo>
                    <a:pt x="450" y="409"/>
                    <a:pt x="450" y="409"/>
                    <a:pt x="450" y="410"/>
                  </a:cubicBezTo>
                  <a:cubicBezTo>
                    <a:pt x="446" y="410"/>
                    <a:pt x="442" y="410"/>
                    <a:pt x="437" y="410"/>
                  </a:cubicBezTo>
                  <a:cubicBezTo>
                    <a:pt x="437" y="409"/>
                    <a:pt x="437" y="409"/>
                    <a:pt x="437" y="408"/>
                  </a:cubicBezTo>
                  <a:close/>
                  <a:moveTo>
                    <a:pt x="437" y="453"/>
                  </a:moveTo>
                  <a:cubicBezTo>
                    <a:pt x="442" y="453"/>
                    <a:pt x="446" y="453"/>
                    <a:pt x="450" y="453"/>
                  </a:cubicBezTo>
                  <a:cubicBezTo>
                    <a:pt x="450" y="454"/>
                    <a:pt x="450" y="455"/>
                    <a:pt x="450" y="456"/>
                  </a:cubicBezTo>
                  <a:cubicBezTo>
                    <a:pt x="446" y="456"/>
                    <a:pt x="442" y="456"/>
                    <a:pt x="437" y="456"/>
                  </a:cubicBezTo>
                  <a:cubicBezTo>
                    <a:pt x="437" y="455"/>
                    <a:pt x="437" y="454"/>
                    <a:pt x="437" y="453"/>
                  </a:cubicBezTo>
                  <a:close/>
                  <a:moveTo>
                    <a:pt x="455" y="0"/>
                  </a:moveTo>
                  <a:cubicBezTo>
                    <a:pt x="460" y="0"/>
                    <a:pt x="464" y="0"/>
                    <a:pt x="468" y="0"/>
                  </a:cubicBezTo>
                  <a:cubicBezTo>
                    <a:pt x="468" y="1"/>
                    <a:pt x="468" y="2"/>
                    <a:pt x="468" y="3"/>
                  </a:cubicBezTo>
                  <a:cubicBezTo>
                    <a:pt x="464" y="3"/>
                    <a:pt x="460" y="3"/>
                    <a:pt x="455" y="3"/>
                  </a:cubicBezTo>
                  <a:cubicBezTo>
                    <a:pt x="455" y="2"/>
                    <a:pt x="455" y="1"/>
                    <a:pt x="455" y="0"/>
                  </a:cubicBezTo>
                  <a:close/>
                  <a:moveTo>
                    <a:pt x="455" y="45"/>
                  </a:moveTo>
                  <a:cubicBezTo>
                    <a:pt x="460" y="45"/>
                    <a:pt x="464" y="45"/>
                    <a:pt x="468" y="45"/>
                  </a:cubicBezTo>
                  <a:cubicBezTo>
                    <a:pt x="468" y="46"/>
                    <a:pt x="468" y="47"/>
                    <a:pt x="468" y="48"/>
                  </a:cubicBezTo>
                  <a:cubicBezTo>
                    <a:pt x="464" y="48"/>
                    <a:pt x="460" y="48"/>
                    <a:pt x="455" y="48"/>
                  </a:cubicBezTo>
                  <a:cubicBezTo>
                    <a:pt x="455" y="47"/>
                    <a:pt x="455" y="46"/>
                    <a:pt x="455" y="45"/>
                  </a:cubicBezTo>
                  <a:close/>
                  <a:moveTo>
                    <a:pt x="455" y="91"/>
                  </a:moveTo>
                  <a:cubicBezTo>
                    <a:pt x="460" y="91"/>
                    <a:pt x="464" y="91"/>
                    <a:pt x="468" y="91"/>
                  </a:cubicBezTo>
                  <a:cubicBezTo>
                    <a:pt x="468" y="92"/>
                    <a:pt x="468" y="92"/>
                    <a:pt x="468" y="93"/>
                  </a:cubicBezTo>
                  <a:cubicBezTo>
                    <a:pt x="464" y="93"/>
                    <a:pt x="460" y="93"/>
                    <a:pt x="455" y="93"/>
                  </a:cubicBezTo>
                  <a:cubicBezTo>
                    <a:pt x="455" y="92"/>
                    <a:pt x="455" y="92"/>
                    <a:pt x="455" y="91"/>
                  </a:cubicBezTo>
                  <a:close/>
                  <a:moveTo>
                    <a:pt x="455" y="136"/>
                  </a:moveTo>
                  <a:cubicBezTo>
                    <a:pt x="460" y="136"/>
                    <a:pt x="464" y="136"/>
                    <a:pt x="468" y="136"/>
                  </a:cubicBezTo>
                  <a:cubicBezTo>
                    <a:pt x="468" y="137"/>
                    <a:pt x="468" y="138"/>
                    <a:pt x="468" y="139"/>
                  </a:cubicBezTo>
                  <a:cubicBezTo>
                    <a:pt x="464" y="139"/>
                    <a:pt x="460" y="139"/>
                    <a:pt x="455" y="139"/>
                  </a:cubicBezTo>
                  <a:cubicBezTo>
                    <a:pt x="455" y="138"/>
                    <a:pt x="455" y="137"/>
                    <a:pt x="455" y="136"/>
                  </a:cubicBezTo>
                  <a:close/>
                  <a:moveTo>
                    <a:pt x="455" y="181"/>
                  </a:moveTo>
                  <a:cubicBezTo>
                    <a:pt x="460" y="181"/>
                    <a:pt x="464" y="181"/>
                    <a:pt x="468" y="181"/>
                  </a:cubicBezTo>
                  <a:cubicBezTo>
                    <a:pt x="468" y="182"/>
                    <a:pt x="468" y="183"/>
                    <a:pt x="468" y="184"/>
                  </a:cubicBezTo>
                  <a:cubicBezTo>
                    <a:pt x="464" y="184"/>
                    <a:pt x="460" y="184"/>
                    <a:pt x="455" y="184"/>
                  </a:cubicBezTo>
                  <a:cubicBezTo>
                    <a:pt x="455" y="183"/>
                    <a:pt x="455" y="182"/>
                    <a:pt x="455" y="181"/>
                  </a:cubicBezTo>
                  <a:close/>
                  <a:moveTo>
                    <a:pt x="455" y="227"/>
                  </a:moveTo>
                  <a:cubicBezTo>
                    <a:pt x="460" y="227"/>
                    <a:pt x="464" y="227"/>
                    <a:pt x="468" y="227"/>
                  </a:cubicBezTo>
                  <a:cubicBezTo>
                    <a:pt x="468" y="227"/>
                    <a:pt x="468" y="228"/>
                    <a:pt x="468" y="229"/>
                  </a:cubicBezTo>
                  <a:cubicBezTo>
                    <a:pt x="464" y="229"/>
                    <a:pt x="460" y="229"/>
                    <a:pt x="455" y="229"/>
                  </a:cubicBezTo>
                  <a:cubicBezTo>
                    <a:pt x="455" y="228"/>
                    <a:pt x="455" y="227"/>
                    <a:pt x="455" y="227"/>
                  </a:cubicBezTo>
                  <a:close/>
                  <a:moveTo>
                    <a:pt x="455" y="272"/>
                  </a:moveTo>
                  <a:cubicBezTo>
                    <a:pt x="460" y="272"/>
                    <a:pt x="464" y="272"/>
                    <a:pt x="468" y="272"/>
                  </a:cubicBezTo>
                  <a:cubicBezTo>
                    <a:pt x="468" y="273"/>
                    <a:pt x="468" y="274"/>
                    <a:pt x="468" y="274"/>
                  </a:cubicBezTo>
                  <a:cubicBezTo>
                    <a:pt x="464" y="274"/>
                    <a:pt x="460" y="274"/>
                    <a:pt x="455" y="274"/>
                  </a:cubicBezTo>
                  <a:cubicBezTo>
                    <a:pt x="455" y="274"/>
                    <a:pt x="455" y="273"/>
                    <a:pt x="455" y="272"/>
                  </a:cubicBezTo>
                  <a:close/>
                  <a:moveTo>
                    <a:pt x="455" y="317"/>
                  </a:moveTo>
                  <a:cubicBezTo>
                    <a:pt x="460" y="317"/>
                    <a:pt x="464" y="317"/>
                    <a:pt x="468" y="317"/>
                  </a:cubicBezTo>
                  <a:cubicBezTo>
                    <a:pt x="468" y="318"/>
                    <a:pt x="468" y="319"/>
                    <a:pt x="468" y="320"/>
                  </a:cubicBezTo>
                  <a:cubicBezTo>
                    <a:pt x="464" y="320"/>
                    <a:pt x="460" y="320"/>
                    <a:pt x="455" y="320"/>
                  </a:cubicBezTo>
                  <a:cubicBezTo>
                    <a:pt x="455" y="319"/>
                    <a:pt x="455" y="318"/>
                    <a:pt x="455" y="317"/>
                  </a:cubicBezTo>
                  <a:close/>
                  <a:moveTo>
                    <a:pt x="455" y="365"/>
                  </a:moveTo>
                  <a:cubicBezTo>
                    <a:pt x="455" y="364"/>
                    <a:pt x="455" y="363"/>
                    <a:pt x="455" y="362"/>
                  </a:cubicBezTo>
                  <a:cubicBezTo>
                    <a:pt x="460" y="362"/>
                    <a:pt x="464" y="362"/>
                    <a:pt x="468" y="362"/>
                  </a:cubicBezTo>
                  <a:cubicBezTo>
                    <a:pt x="468" y="363"/>
                    <a:pt x="468" y="364"/>
                    <a:pt x="468" y="365"/>
                  </a:cubicBezTo>
                  <a:cubicBezTo>
                    <a:pt x="464" y="365"/>
                    <a:pt x="460" y="365"/>
                    <a:pt x="455" y="365"/>
                  </a:cubicBezTo>
                  <a:close/>
                  <a:moveTo>
                    <a:pt x="455" y="408"/>
                  </a:moveTo>
                  <a:cubicBezTo>
                    <a:pt x="460" y="408"/>
                    <a:pt x="464" y="408"/>
                    <a:pt x="468" y="408"/>
                  </a:cubicBezTo>
                  <a:cubicBezTo>
                    <a:pt x="468" y="409"/>
                    <a:pt x="468" y="409"/>
                    <a:pt x="468" y="410"/>
                  </a:cubicBezTo>
                  <a:cubicBezTo>
                    <a:pt x="464" y="410"/>
                    <a:pt x="460" y="410"/>
                    <a:pt x="455" y="410"/>
                  </a:cubicBezTo>
                  <a:cubicBezTo>
                    <a:pt x="455" y="409"/>
                    <a:pt x="455" y="409"/>
                    <a:pt x="455" y="408"/>
                  </a:cubicBezTo>
                  <a:close/>
                  <a:moveTo>
                    <a:pt x="455" y="453"/>
                  </a:moveTo>
                  <a:cubicBezTo>
                    <a:pt x="460" y="453"/>
                    <a:pt x="464" y="453"/>
                    <a:pt x="468" y="453"/>
                  </a:cubicBezTo>
                  <a:cubicBezTo>
                    <a:pt x="468" y="454"/>
                    <a:pt x="468" y="455"/>
                    <a:pt x="468" y="456"/>
                  </a:cubicBezTo>
                  <a:cubicBezTo>
                    <a:pt x="464" y="456"/>
                    <a:pt x="460" y="456"/>
                    <a:pt x="455" y="456"/>
                  </a:cubicBezTo>
                  <a:cubicBezTo>
                    <a:pt x="455" y="455"/>
                    <a:pt x="455" y="454"/>
                    <a:pt x="455" y="453"/>
                  </a:cubicBezTo>
                  <a:close/>
                  <a:moveTo>
                    <a:pt x="474" y="0"/>
                  </a:moveTo>
                  <a:cubicBezTo>
                    <a:pt x="478" y="0"/>
                    <a:pt x="482" y="0"/>
                    <a:pt x="487" y="0"/>
                  </a:cubicBezTo>
                  <a:cubicBezTo>
                    <a:pt x="487" y="1"/>
                    <a:pt x="487" y="2"/>
                    <a:pt x="487" y="3"/>
                  </a:cubicBezTo>
                  <a:cubicBezTo>
                    <a:pt x="482" y="3"/>
                    <a:pt x="478" y="3"/>
                    <a:pt x="474" y="3"/>
                  </a:cubicBezTo>
                  <a:cubicBezTo>
                    <a:pt x="474" y="2"/>
                    <a:pt x="474" y="1"/>
                    <a:pt x="474" y="0"/>
                  </a:cubicBezTo>
                  <a:close/>
                  <a:moveTo>
                    <a:pt x="474" y="45"/>
                  </a:moveTo>
                  <a:cubicBezTo>
                    <a:pt x="478" y="45"/>
                    <a:pt x="482" y="45"/>
                    <a:pt x="487" y="45"/>
                  </a:cubicBezTo>
                  <a:cubicBezTo>
                    <a:pt x="487" y="46"/>
                    <a:pt x="487" y="47"/>
                    <a:pt x="487" y="48"/>
                  </a:cubicBezTo>
                  <a:cubicBezTo>
                    <a:pt x="482" y="48"/>
                    <a:pt x="478" y="48"/>
                    <a:pt x="474" y="48"/>
                  </a:cubicBezTo>
                  <a:cubicBezTo>
                    <a:pt x="474" y="47"/>
                    <a:pt x="474" y="46"/>
                    <a:pt x="474" y="45"/>
                  </a:cubicBezTo>
                  <a:close/>
                  <a:moveTo>
                    <a:pt x="474" y="91"/>
                  </a:moveTo>
                  <a:cubicBezTo>
                    <a:pt x="478" y="91"/>
                    <a:pt x="482" y="91"/>
                    <a:pt x="487" y="91"/>
                  </a:cubicBezTo>
                  <a:cubicBezTo>
                    <a:pt x="487" y="92"/>
                    <a:pt x="487" y="92"/>
                    <a:pt x="487" y="93"/>
                  </a:cubicBezTo>
                  <a:cubicBezTo>
                    <a:pt x="482" y="93"/>
                    <a:pt x="478" y="93"/>
                    <a:pt x="474" y="93"/>
                  </a:cubicBezTo>
                  <a:cubicBezTo>
                    <a:pt x="474" y="92"/>
                    <a:pt x="474" y="92"/>
                    <a:pt x="474" y="91"/>
                  </a:cubicBezTo>
                  <a:close/>
                  <a:moveTo>
                    <a:pt x="474" y="136"/>
                  </a:moveTo>
                  <a:cubicBezTo>
                    <a:pt x="478" y="136"/>
                    <a:pt x="482" y="136"/>
                    <a:pt x="487" y="136"/>
                  </a:cubicBezTo>
                  <a:cubicBezTo>
                    <a:pt x="487" y="137"/>
                    <a:pt x="487" y="138"/>
                    <a:pt x="487" y="139"/>
                  </a:cubicBezTo>
                  <a:cubicBezTo>
                    <a:pt x="482" y="139"/>
                    <a:pt x="478" y="139"/>
                    <a:pt x="474" y="139"/>
                  </a:cubicBezTo>
                  <a:cubicBezTo>
                    <a:pt x="474" y="138"/>
                    <a:pt x="474" y="137"/>
                    <a:pt x="474" y="136"/>
                  </a:cubicBezTo>
                  <a:close/>
                  <a:moveTo>
                    <a:pt x="474" y="181"/>
                  </a:moveTo>
                  <a:cubicBezTo>
                    <a:pt x="478" y="181"/>
                    <a:pt x="482" y="181"/>
                    <a:pt x="487" y="181"/>
                  </a:cubicBezTo>
                  <a:cubicBezTo>
                    <a:pt x="487" y="182"/>
                    <a:pt x="487" y="183"/>
                    <a:pt x="487" y="184"/>
                  </a:cubicBezTo>
                  <a:cubicBezTo>
                    <a:pt x="482" y="184"/>
                    <a:pt x="478" y="184"/>
                    <a:pt x="474" y="184"/>
                  </a:cubicBezTo>
                  <a:cubicBezTo>
                    <a:pt x="474" y="183"/>
                    <a:pt x="474" y="182"/>
                    <a:pt x="474" y="181"/>
                  </a:cubicBezTo>
                  <a:close/>
                  <a:moveTo>
                    <a:pt x="474" y="227"/>
                  </a:moveTo>
                  <a:cubicBezTo>
                    <a:pt x="478" y="227"/>
                    <a:pt x="482" y="227"/>
                    <a:pt x="487" y="227"/>
                  </a:cubicBezTo>
                  <a:cubicBezTo>
                    <a:pt x="487" y="227"/>
                    <a:pt x="487" y="228"/>
                    <a:pt x="487" y="229"/>
                  </a:cubicBezTo>
                  <a:cubicBezTo>
                    <a:pt x="482" y="229"/>
                    <a:pt x="478" y="229"/>
                    <a:pt x="474" y="229"/>
                  </a:cubicBezTo>
                  <a:cubicBezTo>
                    <a:pt x="474" y="228"/>
                    <a:pt x="474" y="227"/>
                    <a:pt x="474" y="227"/>
                  </a:cubicBezTo>
                  <a:close/>
                  <a:moveTo>
                    <a:pt x="474" y="272"/>
                  </a:moveTo>
                  <a:cubicBezTo>
                    <a:pt x="478" y="272"/>
                    <a:pt x="482" y="272"/>
                    <a:pt x="487" y="272"/>
                  </a:cubicBezTo>
                  <a:cubicBezTo>
                    <a:pt x="487" y="273"/>
                    <a:pt x="487" y="274"/>
                    <a:pt x="487" y="274"/>
                  </a:cubicBezTo>
                  <a:cubicBezTo>
                    <a:pt x="482" y="274"/>
                    <a:pt x="478" y="274"/>
                    <a:pt x="474" y="274"/>
                  </a:cubicBezTo>
                  <a:cubicBezTo>
                    <a:pt x="474" y="274"/>
                    <a:pt x="474" y="273"/>
                    <a:pt x="474" y="272"/>
                  </a:cubicBezTo>
                  <a:close/>
                  <a:moveTo>
                    <a:pt x="474" y="317"/>
                  </a:moveTo>
                  <a:cubicBezTo>
                    <a:pt x="478" y="317"/>
                    <a:pt x="482" y="317"/>
                    <a:pt x="487" y="317"/>
                  </a:cubicBezTo>
                  <a:cubicBezTo>
                    <a:pt x="487" y="318"/>
                    <a:pt x="487" y="319"/>
                    <a:pt x="487" y="320"/>
                  </a:cubicBezTo>
                  <a:cubicBezTo>
                    <a:pt x="482" y="320"/>
                    <a:pt x="478" y="320"/>
                    <a:pt x="474" y="320"/>
                  </a:cubicBezTo>
                  <a:cubicBezTo>
                    <a:pt x="474" y="319"/>
                    <a:pt x="474" y="318"/>
                    <a:pt x="474" y="317"/>
                  </a:cubicBezTo>
                  <a:close/>
                  <a:moveTo>
                    <a:pt x="474" y="365"/>
                  </a:moveTo>
                  <a:cubicBezTo>
                    <a:pt x="474" y="364"/>
                    <a:pt x="474" y="363"/>
                    <a:pt x="474" y="362"/>
                  </a:cubicBezTo>
                  <a:cubicBezTo>
                    <a:pt x="478" y="362"/>
                    <a:pt x="482" y="362"/>
                    <a:pt x="487" y="362"/>
                  </a:cubicBezTo>
                  <a:cubicBezTo>
                    <a:pt x="487" y="363"/>
                    <a:pt x="487" y="364"/>
                    <a:pt x="487" y="365"/>
                  </a:cubicBezTo>
                  <a:cubicBezTo>
                    <a:pt x="482" y="365"/>
                    <a:pt x="478" y="365"/>
                    <a:pt x="474" y="365"/>
                  </a:cubicBezTo>
                  <a:close/>
                  <a:moveTo>
                    <a:pt x="474" y="408"/>
                  </a:moveTo>
                  <a:cubicBezTo>
                    <a:pt x="478" y="408"/>
                    <a:pt x="482" y="408"/>
                    <a:pt x="487" y="408"/>
                  </a:cubicBezTo>
                  <a:cubicBezTo>
                    <a:pt x="487" y="409"/>
                    <a:pt x="487" y="409"/>
                    <a:pt x="487" y="410"/>
                  </a:cubicBezTo>
                  <a:cubicBezTo>
                    <a:pt x="482" y="410"/>
                    <a:pt x="478" y="410"/>
                    <a:pt x="474" y="410"/>
                  </a:cubicBezTo>
                  <a:cubicBezTo>
                    <a:pt x="474" y="409"/>
                    <a:pt x="474" y="409"/>
                    <a:pt x="474" y="408"/>
                  </a:cubicBezTo>
                  <a:close/>
                  <a:moveTo>
                    <a:pt x="474" y="453"/>
                  </a:moveTo>
                  <a:cubicBezTo>
                    <a:pt x="478" y="453"/>
                    <a:pt x="482" y="453"/>
                    <a:pt x="487" y="453"/>
                  </a:cubicBezTo>
                  <a:cubicBezTo>
                    <a:pt x="487" y="454"/>
                    <a:pt x="487" y="455"/>
                    <a:pt x="487" y="456"/>
                  </a:cubicBezTo>
                  <a:cubicBezTo>
                    <a:pt x="482" y="456"/>
                    <a:pt x="478" y="456"/>
                    <a:pt x="474" y="456"/>
                  </a:cubicBezTo>
                  <a:cubicBezTo>
                    <a:pt x="474" y="455"/>
                    <a:pt x="474" y="454"/>
                    <a:pt x="474" y="453"/>
                  </a:cubicBezTo>
                  <a:close/>
                  <a:moveTo>
                    <a:pt x="492" y="0"/>
                  </a:moveTo>
                  <a:cubicBezTo>
                    <a:pt x="496" y="0"/>
                    <a:pt x="500" y="0"/>
                    <a:pt x="505" y="0"/>
                  </a:cubicBezTo>
                  <a:cubicBezTo>
                    <a:pt x="505" y="1"/>
                    <a:pt x="505" y="2"/>
                    <a:pt x="505" y="3"/>
                  </a:cubicBezTo>
                  <a:cubicBezTo>
                    <a:pt x="500" y="3"/>
                    <a:pt x="496" y="3"/>
                    <a:pt x="492" y="3"/>
                  </a:cubicBezTo>
                  <a:cubicBezTo>
                    <a:pt x="492" y="2"/>
                    <a:pt x="492" y="1"/>
                    <a:pt x="492" y="0"/>
                  </a:cubicBezTo>
                  <a:close/>
                  <a:moveTo>
                    <a:pt x="492" y="45"/>
                  </a:moveTo>
                  <a:cubicBezTo>
                    <a:pt x="496" y="45"/>
                    <a:pt x="500" y="45"/>
                    <a:pt x="505" y="45"/>
                  </a:cubicBezTo>
                  <a:cubicBezTo>
                    <a:pt x="505" y="46"/>
                    <a:pt x="505" y="47"/>
                    <a:pt x="505" y="48"/>
                  </a:cubicBezTo>
                  <a:cubicBezTo>
                    <a:pt x="500" y="48"/>
                    <a:pt x="496" y="48"/>
                    <a:pt x="492" y="48"/>
                  </a:cubicBezTo>
                  <a:cubicBezTo>
                    <a:pt x="492" y="47"/>
                    <a:pt x="492" y="46"/>
                    <a:pt x="492" y="45"/>
                  </a:cubicBezTo>
                  <a:close/>
                  <a:moveTo>
                    <a:pt x="492" y="91"/>
                  </a:moveTo>
                  <a:cubicBezTo>
                    <a:pt x="496" y="91"/>
                    <a:pt x="500" y="91"/>
                    <a:pt x="505" y="91"/>
                  </a:cubicBezTo>
                  <a:cubicBezTo>
                    <a:pt x="505" y="92"/>
                    <a:pt x="505" y="92"/>
                    <a:pt x="505" y="93"/>
                  </a:cubicBezTo>
                  <a:cubicBezTo>
                    <a:pt x="500" y="93"/>
                    <a:pt x="496" y="93"/>
                    <a:pt x="492" y="93"/>
                  </a:cubicBezTo>
                  <a:cubicBezTo>
                    <a:pt x="492" y="92"/>
                    <a:pt x="492" y="92"/>
                    <a:pt x="492" y="91"/>
                  </a:cubicBezTo>
                  <a:close/>
                  <a:moveTo>
                    <a:pt x="492" y="136"/>
                  </a:moveTo>
                  <a:cubicBezTo>
                    <a:pt x="496" y="136"/>
                    <a:pt x="500" y="136"/>
                    <a:pt x="505" y="136"/>
                  </a:cubicBezTo>
                  <a:cubicBezTo>
                    <a:pt x="505" y="137"/>
                    <a:pt x="505" y="138"/>
                    <a:pt x="505" y="139"/>
                  </a:cubicBezTo>
                  <a:cubicBezTo>
                    <a:pt x="500" y="139"/>
                    <a:pt x="496" y="139"/>
                    <a:pt x="492" y="139"/>
                  </a:cubicBezTo>
                  <a:cubicBezTo>
                    <a:pt x="492" y="138"/>
                    <a:pt x="492" y="137"/>
                    <a:pt x="492" y="136"/>
                  </a:cubicBezTo>
                  <a:close/>
                  <a:moveTo>
                    <a:pt x="492" y="181"/>
                  </a:moveTo>
                  <a:cubicBezTo>
                    <a:pt x="496" y="181"/>
                    <a:pt x="500" y="181"/>
                    <a:pt x="505" y="181"/>
                  </a:cubicBezTo>
                  <a:cubicBezTo>
                    <a:pt x="505" y="182"/>
                    <a:pt x="505" y="183"/>
                    <a:pt x="505" y="184"/>
                  </a:cubicBezTo>
                  <a:cubicBezTo>
                    <a:pt x="500" y="184"/>
                    <a:pt x="496" y="184"/>
                    <a:pt x="492" y="184"/>
                  </a:cubicBezTo>
                  <a:cubicBezTo>
                    <a:pt x="492" y="183"/>
                    <a:pt x="492" y="182"/>
                    <a:pt x="492" y="181"/>
                  </a:cubicBezTo>
                  <a:close/>
                  <a:moveTo>
                    <a:pt x="492" y="227"/>
                  </a:moveTo>
                  <a:cubicBezTo>
                    <a:pt x="496" y="227"/>
                    <a:pt x="500" y="227"/>
                    <a:pt x="505" y="227"/>
                  </a:cubicBezTo>
                  <a:cubicBezTo>
                    <a:pt x="505" y="227"/>
                    <a:pt x="505" y="228"/>
                    <a:pt x="505" y="229"/>
                  </a:cubicBezTo>
                  <a:cubicBezTo>
                    <a:pt x="500" y="229"/>
                    <a:pt x="496" y="229"/>
                    <a:pt x="492" y="229"/>
                  </a:cubicBezTo>
                  <a:cubicBezTo>
                    <a:pt x="492" y="228"/>
                    <a:pt x="492" y="227"/>
                    <a:pt x="492" y="227"/>
                  </a:cubicBezTo>
                  <a:close/>
                  <a:moveTo>
                    <a:pt x="492" y="272"/>
                  </a:moveTo>
                  <a:cubicBezTo>
                    <a:pt x="496" y="272"/>
                    <a:pt x="500" y="272"/>
                    <a:pt x="505" y="272"/>
                  </a:cubicBezTo>
                  <a:cubicBezTo>
                    <a:pt x="505" y="273"/>
                    <a:pt x="505" y="274"/>
                    <a:pt x="505" y="274"/>
                  </a:cubicBezTo>
                  <a:cubicBezTo>
                    <a:pt x="500" y="274"/>
                    <a:pt x="496" y="274"/>
                    <a:pt x="492" y="274"/>
                  </a:cubicBezTo>
                  <a:cubicBezTo>
                    <a:pt x="492" y="274"/>
                    <a:pt x="492" y="273"/>
                    <a:pt x="492" y="272"/>
                  </a:cubicBezTo>
                  <a:close/>
                  <a:moveTo>
                    <a:pt x="492" y="317"/>
                  </a:moveTo>
                  <a:cubicBezTo>
                    <a:pt x="496" y="317"/>
                    <a:pt x="500" y="317"/>
                    <a:pt x="505" y="317"/>
                  </a:cubicBezTo>
                  <a:cubicBezTo>
                    <a:pt x="505" y="318"/>
                    <a:pt x="505" y="319"/>
                    <a:pt x="505" y="320"/>
                  </a:cubicBezTo>
                  <a:cubicBezTo>
                    <a:pt x="500" y="320"/>
                    <a:pt x="496" y="320"/>
                    <a:pt x="492" y="320"/>
                  </a:cubicBezTo>
                  <a:cubicBezTo>
                    <a:pt x="492" y="319"/>
                    <a:pt x="492" y="318"/>
                    <a:pt x="492" y="317"/>
                  </a:cubicBezTo>
                  <a:close/>
                  <a:moveTo>
                    <a:pt x="492" y="365"/>
                  </a:moveTo>
                  <a:cubicBezTo>
                    <a:pt x="492" y="364"/>
                    <a:pt x="492" y="363"/>
                    <a:pt x="492" y="362"/>
                  </a:cubicBezTo>
                  <a:cubicBezTo>
                    <a:pt x="496" y="362"/>
                    <a:pt x="500" y="362"/>
                    <a:pt x="505" y="362"/>
                  </a:cubicBezTo>
                  <a:cubicBezTo>
                    <a:pt x="505" y="363"/>
                    <a:pt x="505" y="364"/>
                    <a:pt x="505" y="365"/>
                  </a:cubicBezTo>
                  <a:cubicBezTo>
                    <a:pt x="500" y="365"/>
                    <a:pt x="496" y="365"/>
                    <a:pt x="492" y="365"/>
                  </a:cubicBezTo>
                  <a:close/>
                  <a:moveTo>
                    <a:pt x="492" y="408"/>
                  </a:moveTo>
                  <a:cubicBezTo>
                    <a:pt x="496" y="408"/>
                    <a:pt x="500" y="408"/>
                    <a:pt x="505" y="408"/>
                  </a:cubicBezTo>
                  <a:cubicBezTo>
                    <a:pt x="505" y="409"/>
                    <a:pt x="505" y="409"/>
                    <a:pt x="505" y="410"/>
                  </a:cubicBezTo>
                  <a:cubicBezTo>
                    <a:pt x="500" y="410"/>
                    <a:pt x="496" y="410"/>
                    <a:pt x="492" y="410"/>
                  </a:cubicBezTo>
                  <a:cubicBezTo>
                    <a:pt x="492" y="409"/>
                    <a:pt x="492" y="409"/>
                    <a:pt x="492" y="408"/>
                  </a:cubicBezTo>
                  <a:close/>
                  <a:moveTo>
                    <a:pt x="492" y="453"/>
                  </a:moveTo>
                  <a:cubicBezTo>
                    <a:pt x="496" y="453"/>
                    <a:pt x="500" y="453"/>
                    <a:pt x="505" y="453"/>
                  </a:cubicBezTo>
                  <a:cubicBezTo>
                    <a:pt x="505" y="454"/>
                    <a:pt x="505" y="455"/>
                    <a:pt x="505" y="456"/>
                  </a:cubicBezTo>
                  <a:cubicBezTo>
                    <a:pt x="500" y="456"/>
                    <a:pt x="496" y="456"/>
                    <a:pt x="492" y="456"/>
                  </a:cubicBezTo>
                  <a:cubicBezTo>
                    <a:pt x="492" y="455"/>
                    <a:pt x="492" y="454"/>
                    <a:pt x="492" y="453"/>
                  </a:cubicBezTo>
                  <a:close/>
                  <a:moveTo>
                    <a:pt x="510" y="0"/>
                  </a:moveTo>
                  <a:cubicBezTo>
                    <a:pt x="514" y="0"/>
                    <a:pt x="519" y="0"/>
                    <a:pt x="523" y="0"/>
                  </a:cubicBezTo>
                  <a:cubicBezTo>
                    <a:pt x="523" y="1"/>
                    <a:pt x="523" y="2"/>
                    <a:pt x="523" y="3"/>
                  </a:cubicBezTo>
                  <a:cubicBezTo>
                    <a:pt x="519" y="3"/>
                    <a:pt x="514" y="3"/>
                    <a:pt x="510" y="3"/>
                  </a:cubicBezTo>
                  <a:cubicBezTo>
                    <a:pt x="510" y="2"/>
                    <a:pt x="510" y="1"/>
                    <a:pt x="510" y="0"/>
                  </a:cubicBezTo>
                  <a:close/>
                  <a:moveTo>
                    <a:pt x="510" y="45"/>
                  </a:moveTo>
                  <a:cubicBezTo>
                    <a:pt x="514" y="45"/>
                    <a:pt x="519" y="45"/>
                    <a:pt x="523" y="45"/>
                  </a:cubicBezTo>
                  <a:cubicBezTo>
                    <a:pt x="523" y="46"/>
                    <a:pt x="523" y="47"/>
                    <a:pt x="523" y="48"/>
                  </a:cubicBezTo>
                  <a:cubicBezTo>
                    <a:pt x="519" y="48"/>
                    <a:pt x="514" y="48"/>
                    <a:pt x="510" y="48"/>
                  </a:cubicBezTo>
                  <a:cubicBezTo>
                    <a:pt x="510" y="47"/>
                    <a:pt x="510" y="46"/>
                    <a:pt x="510" y="45"/>
                  </a:cubicBezTo>
                  <a:close/>
                  <a:moveTo>
                    <a:pt x="510" y="91"/>
                  </a:moveTo>
                  <a:cubicBezTo>
                    <a:pt x="514" y="91"/>
                    <a:pt x="519" y="91"/>
                    <a:pt x="523" y="91"/>
                  </a:cubicBezTo>
                  <a:cubicBezTo>
                    <a:pt x="523" y="92"/>
                    <a:pt x="523" y="92"/>
                    <a:pt x="523" y="93"/>
                  </a:cubicBezTo>
                  <a:cubicBezTo>
                    <a:pt x="519" y="93"/>
                    <a:pt x="514" y="93"/>
                    <a:pt x="510" y="93"/>
                  </a:cubicBezTo>
                  <a:cubicBezTo>
                    <a:pt x="510" y="92"/>
                    <a:pt x="510" y="92"/>
                    <a:pt x="510" y="91"/>
                  </a:cubicBezTo>
                  <a:close/>
                  <a:moveTo>
                    <a:pt x="510" y="136"/>
                  </a:moveTo>
                  <a:cubicBezTo>
                    <a:pt x="514" y="136"/>
                    <a:pt x="519" y="136"/>
                    <a:pt x="523" y="136"/>
                  </a:cubicBezTo>
                  <a:cubicBezTo>
                    <a:pt x="523" y="137"/>
                    <a:pt x="523" y="138"/>
                    <a:pt x="523" y="139"/>
                  </a:cubicBezTo>
                  <a:cubicBezTo>
                    <a:pt x="519" y="139"/>
                    <a:pt x="514" y="139"/>
                    <a:pt x="510" y="139"/>
                  </a:cubicBezTo>
                  <a:cubicBezTo>
                    <a:pt x="510" y="138"/>
                    <a:pt x="510" y="137"/>
                    <a:pt x="510" y="136"/>
                  </a:cubicBezTo>
                  <a:close/>
                  <a:moveTo>
                    <a:pt x="510" y="181"/>
                  </a:moveTo>
                  <a:cubicBezTo>
                    <a:pt x="514" y="181"/>
                    <a:pt x="519" y="181"/>
                    <a:pt x="523" y="181"/>
                  </a:cubicBezTo>
                  <a:cubicBezTo>
                    <a:pt x="523" y="182"/>
                    <a:pt x="523" y="183"/>
                    <a:pt x="523" y="184"/>
                  </a:cubicBezTo>
                  <a:cubicBezTo>
                    <a:pt x="519" y="184"/>
                    <a:pt x="514" y="184"/>
                    <a:pt x="510" y="184"/>
                  </a:cubicBezTo>
                  <a:cubicBezTo>
                    <a:pt x="510" y="183"/>
                    <a:pt x="510" y="182"/>
                    <a:pt x="510" y="181"/>
                  </a:cubicBezTo>
                  <a:close/>
                  <a:moveTo>
                    <a:pt x="510" y="227"/>
                  </a:moveTo>
                  <a:cubicBezTo>
                    <a:pt x="514" y="227"/>
                    <a:pt x="519" y="227"/>
                    <a:pt x="523" y="227"/>
                  </a:cubicBezTo>
                  <a:cubicBezTo>
                    <a:pt x="523" y="227"/>
                    <a:pt x="523" y="228"/>
                    <a:pt x="523" y="229"/>
                  </a:cubicBezTo>
                  <a:cubicBezTo>
                    <a:pt x="519" y="229"/>
                    <a:pt x="514" y="229"/>
                    <a:pt x="510" y="229"/>
                  </a:cubicBezTo>
                  <a:cubicBezTo>
                    <a:pt x="510" y="228"/>
                    <a:pt x="510" y="227"/>
                    <a:pt x="510" y="227"/>
                  </a:cubicBezTo>
                  <a:close/>
                  <a:moveTo>
                    <a:pt x="510" y="272"/>
                  </a:moveTo>
                  <a:cubicBezTo>
                    <a:pt x="514" y="272"/>
                    <a:pt x="519" y="272"/>
                    <a:pt x="523" y="272"/>
                  </a:cubicBezTo>
                  <a:cubicBezTo>
                    <a:pt x="523" y="273"/>
                    <a:pt x="523" y="274"/>
                    <a:pt x="523" y="274"/>
                  </a:cubicBezTo>
                  <a:cubicBezTo>
                    <a:pt x="519" y="274"/>
                    <a:pt x="514" y="274"/>
                    <a:pt x="510" y="274"/>
                  </a:cubicBezTo>
                  <a:cubicBezTo>
                    <a:pt x="510" y="274"/>
                    <a:pt x="510" y="273"/>
                    <a:pt x="510" y="272"/>
                  </a:cubicBezTo>
                  <a:close/>
                  <a:moveTo>
                    <a:pt x="510" y="317"/>
                  </a:moveTo>
                  <a:cubicBezTo>
                    <a:pt x="514" y="317"/>
                    <a:pt x="519" y="317"/>
                    <a:pt x="523" y="317"/>
                  </a:cubicBezTo>
                  <a:cubicBezTo>
                    <a:pt x="523" y="318"/>
                    <a:pt x="523" y="319"/>
                    <a:pt x="523" y="320"/>
                  </a:cubicBezTo>
                  <a:cubicBezTo>
                    <a:pt x="519" y="320"/>
                    <a:pt x="514" y="320"/>
                    <a:pt x="510" y="320"/>
                  </a:cubicBezTo>
                  <a:cubicBezTo>
                    <a:pt x="510" y="319"/>
                    <a:pt x="510" y="318"/>
                    <a:pt x="510" y="317"/>
                  </a:cubicBezTo>
                  <a:close/>
                  <a:moveTo>
                    <a:pt x="510" y="365"/>
                  </a:moveTo>
                  <a:cubicBezTo>
                    <a:pt x="510" y="364"/>
                    <a:pt x="510" y="363"/>
                    <a:pt x="510" y="362"/>
                  </a:cubicBezTo>
                  <a:cubicBezTo>
                    <a:pt x="514" y="362"/>
                    <a:pt x="519" y="362"/>
                    <a:pt x="523" y="362"/>
                  </a:cubicBezTo>
                  <a:cubicBezTo>
                    <a:pt x="523" y="363"/>
                    <a:pt x="523" y="364"/>
                    <a:pt x="523" y="365"/>
                  </a:cubicBezTo>
                  <a:cubicBezTo>
                    <a:pt x="519" y="365"/>
                    <a:pt x="514" y="365"/>
                    <a:pt x="510" y="365"/>
                  </a:cubicBezTo>
                  <a:close/>
                  <a:moveTo>
                    <a:pt x="510" y="408"/>
                  </a:moveTo>
                  <a:cubicBezTo>
                    <a:pt x="514" y="408"/>
                    <a:pt x="519" y="408"/>
                    <a:pt x="523" y="408"/>
                  </a:cubicBezTo>
                  <a:cubicBezTo>
                    <a:pt x="523" y="409"/>
                    <a:pt x="523" y="409"/>
                    <a:pt x="523" y="410"/>
                  </a:cubicBezTo>
                  <a:cubicBezTo>
                    <a:pt x="519" y="410"/>
                    <a:pt x="514" y="410"/>
                    <a:pt x="510" y="410"/>
                  </a:cubicBezTo>
                  <a:cubicBezTo>
                    <a:pt x="510" y="409"/>
                    <a:pt x="510" y="409"/>
                    <a:pt x="510" y="408"/>
                  </a:cubicBezTo>
                  <a:close/>
                  <a:moveTo>
                    <a:pt x="510" y="453"/>
                  </a:moveTo>
                  <a:cubicBezTo>
                    <a:pt x="514" y="453"/>
                    <a:pt x="519" y="453"/>
                    <a:pt x="523" y="453"/>
                  </a:cubicBezTo>
                  <a:cubicBezTo>
                    <a:pt x="523" y="454"/>
                    <a:pt x="523" y="455"/>
                    <a:pt x="523" y="456"/>
                  </a:cubicBezTo>
                  <a:cubicBezTo>
                    <a:pt x="519" y="456"/>
                    <a:pt x="514" y="456"/>
                    <a:pt x="510" y="456"/>
                  </a:cubicBezTo>
                  <a:cubicBezTo>
                    <a:pt x="510" y="455"/>
                    <a:pt x="510" y="454"/>
                    <a:pt x="510" y="453"/>
                  </a:cubicBezTo>
                  <a:close/>
                  <a:moveTo>
                    <a:pt x="528" y="0"/>
                  </a:moveTo>
                  <a:cubicBezTo>
                    <a:pt x="533" y="0"/>
                    <a:pt x="537" y="0"/>
                    <a:pt x="541" y="0"/>
                  </a:cubicBezTo>
                  <a:cubicBezTo>
                    <a:pt x="541" y="1"/>
                    <a:pt x="541" y="2"/>
                    <a:pt x="541" y="3"/>
                  </a:cubicBezTo>
                  <a:cubicBezTo>
                    <a:pt x="537" y="3"/>
                    <a:pt x="533" y="3"/>
                    <a:pt x="528" y="3"/>
                  </a:cubicBezTo>
                  <a:cubicBezTo>
                    <a:pt x="528" y="2"/>
                    <a:pt x="528" y="1"/>
                    <a:pt x="528" y="0"/>
                  </a:cubicBezTo>
                  <a:close/>
                  <a:moveTo>
                    <a:pt x="528" y="45"/>
                  </a:moveTo>
                  <a:cubicBezTo>
                    <a:pt x="533" y="45"/>
                    <a:pt x="537" y="45"/>
                    <a:pt x="541" y="45"/>
                  </a:cubicBezTo>
                  <a:cubicBezTo>
                    <a:pt x="541" y="46"/>
                    <a:pt x="541" y="47"/>
                    <a:pt x="541" y="48"/>
                  </a:cubicBezTo>
                  <a:cubicBezTo>
                    <a:pt x="537" y="48"/>
                    <a:pt x="533" y="48"/>
                    <a:pt x="528" y="48"/>
                  </a:cubicBezTo>
                  <a:cubicBezTo>
                    <a:pt x="528" y="47"/>
                    <a:pt x="528" y="46"/>
                    <a:pt x="528" y="45"/>
                  </a:cubicBezTo>
                  <a:close/>
                  <a:moveTo>
                    <a:pt x="528" y="91"/>
                  </a:moveTo>
                  <a:cubicBezTo>
                    <a:pt x="533" y="91"/>
                    <a:pt x="537" y="91"/>
                    <a:pt x="541" y="91"/>
                  </a:cubicBezTo>
                  <a:cubicBezTo>
                    <a:pt x="541" y="92"/>
                    <a:pt x="541" y="92"/>
                    <a:pt x="541" y="93"/>
                  </a:cubicBezTo>
                  <a:cubicBezTo>
                    <a:pt x="537" y="93"/>
                    <a:pt x="533" y="93"/>
                    <a:pt x="528" y="93"/>
                  </a:cubicBezTo>
                  <a:cubicBezTo>
                    <a:pt x="528" y="92"/>
                    <a:pt x="528" y="92"/>
                    <a:pt x="528" y="91"/>
                  </a:cubicBezTo>
                  <a:close/>
                  <a:moveTo>
                    <a:pt x="528" y="136"/>
                  </a:moveTo>
                  <a:cubicBezTo>
                    <a:pt x="533" y="136"/>
                    <a:pt x="537" y="136"/>
                    <a:pt x="541" y="136"/>
                  </a:cubicBezTo>
                  <a:cubicBezTo>
                    <a:pt x="541" y="137"/>
                    <a:pt x="541" y="138"/>
                    <a:pt x="541" y="139"/>
                  </a:cubicBezTo>
                  <a:cubicBezTo>
                    <a:pt x="537" y="139"/>
                    <a:pt x="533" y="139"/>
                    <a:pt x="528" y="139"/>
                  </a:cubicBezTo>
                  <a:cubicBezTo>
                    <a:pt x="528" y="138"/>
                    <a:pt x="528" y="137"/>
                    <a:pt x="528" y="136"/>
                  </a:cubicBezTo>
                  <a:close/>
                  <a:moveTo>
                    <a:pt x="528" y="181"/>
                  </a:moveTo>
                  <a:cubicBezTo>
                    <a:pt x="533" y="181"/>
                    <a:pt x="537" y="181"/>
                    <a:pt x="541" y="181"/>
                  </a:cubicBezTo>
                  <a:cubicBezTo>
                    <a:pt x="541" y="182"/>
                    <a:pt x="541" y="183"/>
                    <a:pt x="541" y="184"/>
                  </a:cubicBezTo>
                  <a:cubicBezTo>
                    <a:pt x="537" y="184"/>
                    <a:pt x="533" y="184"/>
                    <a:pt x="528" y="184"/>
                  </a:cubicBezTo>
                  <a:cubicBezTo>
                    <a:pt x="528" y="183"/>
                    <a:pt x="528" y="182"/>
                    <a:pt x="528" y="181"/>
                  </a:cubicBezTo>
                  <a:close/>
                  <a:moveTo>
                    <a:pt x="528" y="227"/>
                  </a:moveTo>
                  <a:cubicBezTo>
                    <a:pt x="533" y="227"/>
                    <a:pt x="537" y="227"/>
                    <a:pt x="541" y="227"/>
                  </a:cubicBezTo>
                  <a:cubicBezTo>
                    <a:pt x="541" y="227"/>
                    <a:pt x="541" y="228"/>
                    <a:pt x="541" y="229"/>
                  </a:cubicBezTo>
                  <a:cubicBezTo>
                    <a:pt x="537" y="229"/>
                    <a:pt x="533" y="229"/>
                    <a:pt x="528" y="229"/>
                  </a:cubicBezTo>
                  <a:cubicBezTo>
                    <a:pt x="528" y="228"/>
                    <a:pt x="528" y="227"/>
                    <a:pt x="528" y="227"/>
                  </a:cubicBezTo>
                  <a:close/>
                  <a:moveTo>
                    <a:pt x="528" y="272"/>
                  </a:moveTo>
                  <a:cubicBezTo>
                    <a:pt x="533" y="272"/>
                    <a:pt x="537" y="272"/>
                    <a:pt x="541" y="272"/>
                  </a:cubicBezTo>
                  <a:cubicBezTo>
                    <a:pt x="541" y="273"/>
                    <a:pt x="541" y="274"/>
                    <a:pt x="541" y="274"/>
                  </a:cubicBezTo>
                  <a:cubicBezTo>
                    <a:pt x="537" y="274"/>
                    <a:pt x="533" y="274"/>
                    <a:pt x="528" y="274"/>
                  </a:cubicBezTo>
                  <a:cubicBezTo>
                    <a:pt x="528" y="274"/>
                    <a:pt x="528" y="273"/>
                    <a:pt x="528" y="272"/>
                  </a:cubicBezTo>
                  <a:close/>
                  <a:moveTo>
                    <a:pt x="528" y="317"/>
                  </a:moveTo>
                  <a:cubicBezTo>
                    <a:pt x="533" y="317"/>
                    <a:pt x="537" y="317"/>
                    <a:pt x="541" y="317"/>
                  </a:cubicBezTo>
                  <a:cubicBezTo>
                    <a:pt x="541" y="318"/>
                    <a:pt x="541" y="319"/>
                    <a:pt x="541" y="320"/>
                  </a:cubicBezTo>
                  <a:cubicBezTo>
                    <a:pt x="537" y="320"/>
                    <a:pt x="533" y="320"/>
                    <a:pt x="528" y="320"/>
                  </a:cubicBezTo>
                  <a:cubicBezTo>
                    <a:pt x="528" y="319"/>
                    <a:pt x="528" y="318"/>
                    <a:pt x="528" y="317"/>
                  </a:cubicBezTo>
                  <a:close/>
                  <a:moveTo>
                    <a:pt x="528" y="365"/>
                  </a:moveTo>
                  <a:cubicBezTo>
                    <a:pt x="528" y="364"/>
                    <a:pt x="528" y="363"/>
                    <a:pt x="528" y="362"/>
                  </a:cubicBezTo>
                  <a:cubicBezTo>
                    <a:pt x="533" y="362"/>
                    <a:pt x="537" y="362"/>
                    <a:pt x="541" y="362"/>
                  </a:cubicBezTo>
                  <a:cubicBezTo>
                    <a:pt x="541" y="363"/>
                    <a:pt x="541" y="364"/>
                    <a:pt x="541" y="365"/>
                  </a:cubicBezTo>
                  <a:cubicBezTo>
                    <a:pt x="537" y="365"/>
                    <a:pt x="533" y="365"/>
                    <a:pt x="528" y="365"/>
                  </a:cubicBezTo>
                  <a:close/>
                  <a:moveTo>
                    <a:pt x="528" y="408"/>
                  </a:moveTo>
                  <a:cubicBezTo>
                    <a:pt x="533" y="408"/>
                    <a:pt x="537" y="408"/>
                    <a:pt x="541" y="408"/>
                  </a:cubicBezTo>
                  <a:cubicBezTo>
                    <a:pt x="541" y="409"/>
                    <a:pt x="541" y="409"/>
                    <a:pt x="541" y="410"/>
                  </a:cubicBezTo>
                  <a:cubicBezTo>
                    <a:pt x="537" y="410"/>
                    <a:pt x="533" y="410"/>
                    <a:pt x="528" y="410"/>
                  </a:cubicBezTo>
                  <a:cubicBezTo>
                    <a:pt x="528" y="409"/>
                    <a:pt x="528" y="409"/>
                    <a:pt x="528" y="408"/>
                  </a:cubicBezTo>
                  <a:close/>
                  <a:moveTo>
                    <a:pt x="528" y="453"/>
                  </a:moveTo>
                  <a:cubicBezTo>
                    <a:pt x="533" y="453"/>
                    <a:pt x="537" y="453"/>
                    <a:pt x="541" y="453"/>
                  </a:cubicBezTo>
                  <a:cubicBezTo>
                    <a:pt x="541" y="454"/>
                    <a:pt x="541" y="455"/>
                    <a:pt x="541" y="456"/>
                  </a:cubicBezTo>
                  <a:cubicBezTo>
                    <a:pt x="537" y="456"/>
                    <a:pt x="533" y="456"/>
                    <a:pt x="528" y="456"/>
                  </a:cubicBezTo>
                  <a:cubicBezTo>
                    <a:pt x="528" y="455"/>
                    <a:pt x="528" y="454"/>
                    <a:pt x="528" y="453"/>
                  </a:cubicBezTo>
                  <a:close/>
                  <a:moveTo>
                    <a:pt x="546" y="0"/>
                  </a:moveTo>
                  <a:cubicBezTo>
                    <a:pt x="551" y="0"/>
                    <a:pt x="555" y="0"/>
                    <a:pt x="559" y="0"/>
                  </a:cubicBezTo>
                  <a:cubicBezTo>
                    <a:pt x="559" y="1"/>
                    <a:pt x="559" y="2"/>
                    <a:pt x="559" y="3"/>
                  </a:cubicBezTo>
                  <a:cubicBezTo>
                    <a:pt x="555" y="3"/>
                    <a:pt x="551" y="3"/>
                    <a:pt x="546" y="3"/>
                  </a:cubicBezTo>
                  <a:cubicBezTo>
                    <a:pt x="546" y="2"/>
                    <a:pt x="546" y="1"/>
                    <a:pt x="546" y="0"/>
                  </a:cubicBezTo>
                  <a:close/>
                  <a:moveTo>
                    <a:pt x="546" y="45"/>
                  </a:moveTo>
                  <a:cubicBezTo>
                    <a:pt x="551" y="45"/>
                    <a:pt x="555" y="45"/>
                    <a:pt x="559" y="45"/>
                  </a:cubicBezTo>
                  <a:cubicBezTo>
                    <a:pt x="559" y="46"/>
                    <a:pt x="559" y="47"/>
                    <a:pt x="559" y="48"/>
                  </a:cubicBezTo>
                  <a:cubicBezTo>
                    <a:pt x="555" y="48"/>
                    <a:pt x="551" y="48"/>
                    <a:pt x="546" y="48"/>
                  </a:cubicBezTo>
                  <a:cubicBezTo>
                    <a:pt x="546" y="47"/>
                    <a:pt x="546" y="46"/>
                    <a:pt x="546" y="45"/>
                  </a:cubicBezTo>
                  <a:close/>
                  <a:moveTo>
                    <a:pt x="546" y="91"/>
                  </a:moveTo>
                  <a:cubicBezTo>
                    <a:pt x="551" y="91"/>
                    <a:pt x="555" y="91"/>
                    <a:pt x="559" y="91"/>
                  </a:cubicBezTo>
                  <a:cubicBezTo>
                    <a:pt x="559" y="92"/>
                    <a:pt x="559" y="92"/>
                    <a:pt x="559" y="93"/>
                  </a:cubicBezTo>
                  <a:cubicBezTo>
                    <a:pt x="555" y="93"/>
                    <a:pt x="551" y="93"/>
                    <a:pt x="546" y="93"/>
                  </a:cubicBezTo>
                  <a:cubicBezTo>
                    <a:pt x="546" y="92"/>
                    <a:pt x="546" y="92"/>
                    <a:pt x="546" y="91"/>
                  </a:cubicBezTo>
                  <a:close/>
                  <a:moveTo>
                    <a:pt x="546" y="136"/>
                  </a:moveTo>
                  <a:cubicBezTo>
                    <a:pt x="551" y="136"/>
                    <a:pt x="555" y="136"/>
                    <a:pt x="559" y="136"/>
                  </a:cubicBezTo>
                  <a:cubicBezTo>
                    <a:pt x="559" y="137"/>
                    <a:pt x="559" y="138"/>
                    <a:pt x="559" y="139"/>
                  </a:cubicBezTo>
                  <a:cubicBezTo>
                    <a:pt x="555" y="139"/>
                    <a:pt x="551" y="139"/>
                    <a:pt x="546" y="139"/>
                  </a:cubicBezTo>
                  <a:cubicBezTo>
                    <a:pt x="546" y="138"/>
                    <a:pt x="546" y="137"/>
                    <a:pt x="546" y="136"/>
                  </a:cubicBezTo>
                  <a:close/>
                  <a:moveTo>
                    <a:pt x="546" y="181"/>
                  </a:moveTo>
                  <a:cubicBezTo>
                    <a:pt x="551" y="181"/>
                    <a:pt x="555" y="181"/>
                    <a:pt x="559" y="181"/>
                  </a:cubicBezTo>
                  <a:cubicBezTo>
                    <a:pt x="559" y="182"/>
                    <a:pt x="559" y="183"/>
                    <a:pt x="559" y="184"/>
                  </a:cubicBezTo>
                  <a:cubicBezTo>
                    <a:pt x="555" y="184"/>
                    <a:pt x="551" y="184"/>
                    <a:pt x="546" y="184"/>
                  </a:cubicBezTo>
                  <a:cubicBezTo>
                    <a:pt x="546" y="183"/>
                    <a:pt x="546" y="182"/>
                    <a:pt x="546" y="181"/>
                  </a:cubicBezTo>
                  <a:close/>
                  <a:moveTo>
                    <a:pt x="546" y="227"/>
                  </a:moveTo>
                  <a:cubicBezTo>
                    <a:pt x="551" y="227"/>
                    <a:pt x="555" y="227"/>
                    <a:pt x="559" y="227"/>
                  </a:cubicBezTo>
                  <a:cubicBezTo>
                    <a:pt x="559" y="227"/>
                    <a:pt x="559" y="228"/>
                    <a:pt x="559" y="229"/>
                  </a:cubicBezTo>
                  <a:cubicBezTo>
                    <a:pt x="555" y="229"/>
                    <a:pt x="551" y="229"/>
                    <a:pt x="546" y="229"/>
                  </a:cubicBezTo>
                  <a:cubicBezTo>
                    <a:pt x="546" y="228"/>
                    <a:pt x="546" y="227"/>
                    <a:pt x="546" y="227"/>
                  </a:cubicBezTo>
                  <a:close/>
                  <a:moveTo>
                    <a:pt x="546" y="272"/>
                  </a:moveTo>
                  <a:cubicBezTo>
                    <a:pt x="551" y="272"/>
                    <a:pt x="555" y="272"/>
                    <a:pt x="559" y="272"/>
                  </a:cubicBezTo>
                  <a:cubicBezTo>
                    <a:pt x="559" y="273"/>
                    <a:pt x="559" y="274"/>
                    <a:pt x="559" y="274"/>
                  </a:cubicBezTo>
                  <a:cubicBezTo>
                    <a:pt x="555" y="274"/>
                    <a:pt x="551" y="274"/>
                    <a:pt x="546" y="274"/>
                  </a:cubicBezTo>
                  <a:cubicBezTo>
                    <a:pt x="546" y="274"/>
                    <a:pt x="546" y="273"/>
                    <a:pt x="546" y="272"/>
                  </a:cubicBezTo>
                  <a:close/>
                  <a:moveTo>
                    <a:pt x="546" y="317"/>
                  </a:moveTo>
                  <a:cubicBezTo>
                    <a:pt x="551" y="317"/>
                    <a:pt x="555" y="317"/>
                    <a:pt x="559" y="317"/>
                  </a:cubicBezTo>
                  <a:cubicBezTo>
                    <a:pt x="559" y="318"/>
                    <a:pt x="559" y="319"/>
                    <a:pt x="559" y="320"/>
                  </a:cubicBezTo>
                  <a:cubicBezTo>
                    <a:pt x="555" y="320"/>
                    <a:pt x="551" y="320"/>
                    <a:pt x="546" y="320"/>
                  </a:cubicBezTo>
                  <a:cubicBezTo>
                    <a:pt x="546" y="319"/>
                    <a:pt x="546" y="318"/>
                    <a:pt x="546" y="317"/>
                  </a:cubicBezTo>
                  <a:close/>
                  <a:moveTo>
                    <a:pt x="546" y="365"/>
                  </a:moveTo>
                  <a:cubicBezTo>
                    <a:pt x="546" y="364"/>
                    <a:pt x="546" y="363"/>
                    <a:pt x="546" y="362"/>
                  </a:cubicBezTo>
                  <a:cubicBezTo>
                    <a:pt x="551" y="362"/>
                    <a:pt x="555" y="362"/>
                    <a:pt x="559" y="362"/>
                  </a:cubicBezTo>
                  <a:cubicBezTo>
                    <a:pt x="559" y="363"/>
                    <a:pt x="559" y="364"/>
                    <a:pt x="559" y="365"/>
                  </a:cubicBezTo>
                  <a:cubicBezTo>
                    <a:pt x="555" y="365"/>
                    <a:pt x="551" y="365"/>
                    <a:pt x="546" y="365"/>
                  </a:cubicBezTo>
                  <a:close/>
                  <a:moveTo>
                    <a:pt x="546" y="408"/>
                  </a:moveTo>
                  <a:cubicBezTo>
                    <a:pt x="551" y="408"/>
                    <a:pt x="555" y="408"/>
                    <a:pt x="559" y="408"/>
                  </a:cubicBezTo>
                  <a:cubicBezTo>
                    <a:pt x="559" y="409"/>
                    <a:pt x="559" y="409"/>
                    <a:pt x="559" y="410"/>
                  </a:cubicBezTo>
                  <a:cubicBezTo>
                    <a:pt x="555" y="410"/>
                    <a:pt x="551" y="410"/>
                    <a:pt x="546" y="410"/>
                  </a:cubicBezTo>
                  <a:cubicBezTo>
                    <a:pt x="546" y="409"/>
                    <a:pt x="546" y="409"/>
                    <a:pt x="546" y="408"/>
                  </a:cubicBezTo>
                  <a:close/>
                  <a:moveTo>
                    <a:pt x="546" y="453"/>
                  </a:moveTo>
                  <a:cubicBezTo>
                    <a:pt x="551" y="453"/>
                    <a:pt x="555" y="453"/>
                    <a:pt x="559" y="453"/>
                  </a:cubicBezTo>
                  <a:cubicBezTo>
                    <a:pt x="559" y="454"/>
                    <a:pt x="559" y="455"/>
                    <a:pt x="559" y="456"/>
                  </a:cubicBezTo>
                  <a:cubicBezTo>
                    <a:pt x="555" y="456"/>
                    <a:pt x="551" y="456"/>
                    <a:pt x="546" y="456"/>
                  </a:cubicBezTo>
                  <a:cubicBezTo>
                    <a:pt x="546" y="455"/>
                    <a:pt x="546" y="454"/>
                    <a:pt x="546" y="453"/>
                  </a:cubicBezTo>
                  <a:close/>
                  <a:moveTo>
                    <a:pt x="565" y="0"/>
                  </a:moveTo>
                  <a:cubicBezTo>
                    <a:pt x="569" y="0"/>
                    <a:pt x="573" y="0"/>
                    <a:pt x="578" y="0"/>
                  </a:cubicBezTo>
                  <a:cubicBezTo>
                    <a:pt x="578" y="1"/>
                    <a:pt x="578" y="2"/>
                    <a:pt x="578" y="3"/>
                  </a:cubicBezTo>
                  <a:cubicBezTo>
                    <a:pt x="573" y="3"/>
                    <a:pt x="569" y="3"/>
                    <a:pt x="565" y="3"/>
                  </a:cubicBezTo>
                  <a:cubicBezTo>
                    <a:pt x="565" y="2"/>
                    <a:pt x="565" y="1"/>
                    <a:pt x="565" y="0"/>
                  </a:cubicBezTo>
                  <a:close/>
                  <a:moveTo>
                    <a:pt x="565" y="45"/>
                  </a:moveTo>
                  <a:cubicBezTo>
                    <a:pt x="569" y="45"/>
                    <a:pt x="573" y="45"/>
                    <a:pt x="578" y="45"/>
                  </a:cubicBezTo>
                  <a:cubicBezTo>
                    <a:pt x="578" y="46"/>
                    <a:pt x="578" y="47"/>
                    <a:pt x="578" y="48"/>
                  </a:cubicBezTo>
                  <a:cubicBezTo>
                    <a:pt x="573" y="48"/>
                    <a:pt x="569" y="48"/>
                    <a:pt x="565" y="48"/>
                  </a:cubicBezTo>
                  <a:cubicBezTo>
                    <a:pt x="565" y="47"/>
                    <a:pt x="565" y="46"/>
                    <a:pt x="565" y="45"/>
                  </a:cubicBezTo>
                  <a:close/>
                  <a:moveTo>
                    <a:pt x="565" y="91"/>
                  </a:moveTo>
                  <a:cubicBezTo>
                    <a:pt x="569" y="91"/>
                    <a:pt x="573" y="91"/>
                    <a:pt x="578" y="91"/>
                  </a:cubicBezTo>
                  <a:cubicBezTo>
                    <a:pt x="578" y="92"/>
                    <a:pt x="578" y="92"/>
                    <a:pt x="578" y="93"/>
                  </a:cubicBezTo>
                  <a:cubicBezTo>
                    <a:pt x="573" y="93"/>
                    <a:pt x="569" y="93"/>
                    <a:pt x="565" y="93"/>
                  </a:cubicBezTo>
                  <a:cubicBezTo>
                    <a:pt x="565" y="92"/>
                    <a:pt x="565" y="92"/>
                    <a:pt x="565" y="91"/>
                  </a:cubicBezTo>
                  <a:close/>
                  <a:moveTo>
                    <a:pt x="565" y="136"/>
                  </a:moveTo>
                  <a:cubicBezTo>
                    <a:pt x="569" y="136"/>
                    <a:pt x="573" y="136"/>
                    <a:pt x="578" y="136"/>
                  </a:cubicBezTo>
                  <a:cubicBezTo>
                    <a:pt x="578" y="137"/>
                    <a:pt x="578" y="138"/>
                    <a:pt x="578" y="139"/>
                  </a:cubicBezTo>
                  <a:cubicBezTo>
                    <a:pt x="573" y="139"/>
                    <a:pt x="569" y="139"/>
                    <a:pt x="565" y="139"/>
                  </a:cubicBezTo>
                  <a:cubicBezTo>
                    <a:pt x="565" y="138"/>
                    <a:pt x="565" y="137"/>
                    <a:pt x="565" y="136"/>
                  </a:cubicBezTo>
                  <a:close/>
                  <a:moveTo>
                    <a:pt x="565" y="181"/>
                  </a:moveTo>
                  <a:cubicBezTo>
                    <a:pt x="569" y="181"/>
                    <a:pt x="573" y="181"/>
                    <a:pt x="578" y="181"/>
                  </a:cubicBezTo>
                  <a:cubicBezTo>
                    <a:pt x="578" y="182"/>
                    <a:pt x="578" y="183"/>
                    <a:pt x="578" y="184"/>
                  </a:cubicBezTo>
                  <a:cubicBezTo>
                    <a:pt x="573" y="184"/>
                    <a:pt x="569" y="184"/>
                    <a:pt x="565" y="184"/>
                  </a:cubicBezTo>
                  <a:cubicBezTo>
                    <a:pt x="565" y="183"/>
                    <a:pt x="565" y="182"/>
                    <a:pt x="565" y="181"/>
                  </a:cubicBezTo>
                  <a:close/>
                  <a:moveTo>
                    <a:pt x="565" y="227"/>
                  </a:moveTo>
                  <a:cubicBezTo>
                    <a:pt x="569" y="227"/>
                    <a:pt x="573" y="227"/>
                    <a:pt x="578" y="227"/>
                  </a:cubicBezTo>
                  <a:cubicBezTo>
                    <a:pt x="578" y="227"/>
                    <a:pt x="578" y="228"/>
                    <a:pt x="578" y="229"/>
                  </a:cubicBezTo>
                  <a:cubicBezTo>
                    <a:pt x="573" y="229"/>
                    <a:pt x="569" y="229"/>
                    <a:pt x="565" y="229"/>
                  </a:cubicBezTo>
                  <a:cubicBezTo>
                    <a:pt x="565" y="228"/>
                    <a:pt x="565" y="227"/>
                    <a:pt x="565" y="227"/>
                  </a:cubicBezTo>
                  <a:close/>
                  <a:moveTo>
                    <a:pt x="565" y="272"/>
                  </a:moveTo>
                  <a:cubicBezTo>
                    <a:pt x="569" y="272"/>
                    <a:pt x="573" y="272"/>
                    <a:pt x="578" y="272"/>
                  </a:cubicBezTo>
                  <a:cubicBezTo>
                    <a:pt x="578" y="273"/>
                    <a:pt x="578" y="274"/>
                    <a:pt x="578" y="274"/>
                  </a:cubicBezTo>
                  <a:cubicBezTo>
                    <a:pt x="573" y="274"/>
                    <a:pt x="569" y="274"/>
                    <a:pt x="565" y="274"/>
                  </a:cubicBezTo>
                  <a:cubicBezTo>
                    <a:pt x="565" y="274"/>
                    <a:pt x="565" y="273"/>
                    <a:pt x="565" y="272"/>
                  </a:cubicBezTo>
                  <a:close/>
                  <a:moveTo>
                    <a:pt x="565" y="317"/>
                  </a:moveTo>
                  <a:cubicBezTo>
                    <a:pt x="569" y="317"/>
                    <a:pt x="573" y="317"/>
                    <a:pt x="578" y="317"/>
                  </a:cubicBezTo>
                  <a:cubicBezTo>
                    <a:pt x="578" y="318"/>
                    <a:pt x="578" y="319"/>
                    <a:pt x="578" y="320"/>
                  </a:cubicBezTo>
                  <a:cubicBezTo>
                    <a:pt x="573" y="320"/>
                    <a:pt x="569" y="320"/>
                    <a:pt x="565" y="320"/>
                  </a:cubicBezTo>
                  <a:cubicBezTo>
                    <a:pt x="565" y="319"/>
                    <a:pt x="565" y="318"/>
                    <a:pt x="565" y="317"/>
                  </a:cubicBezTo>
                  <a:close/>
                  <a:moveTo>
                    <a:pt x="565" y="365"/>
                  </a:moveTo>
                  <a:cubicBezTo>
                    <a:pt x="565" y="364"/>
                    <a:pt x="565" y="363"/>
                    <a:pt x="565" y="362"/>
                  </a:cubicBezTo>
                  <a:cubicBezTo>
                    <a:pt x="569" y="362"/>
                    <a:pt x="573" y="362"/>
                    <a:pt x="578" y="362"/>
                  </a:cubicBezTo>
                  <a:cubicBezTo>
                    <a:pt x="578" y="363"/>
                    <a:pt x="578" y="364"/>
                    <a:pt x="578" y="365"/>
                  </a:cubicBezTo>
                  <a:cubicBezTo>
                    <a:pt x="573" y="365"/>
                    <a:pt x="569" y="365"/>
                    <a:pt x="565" y="365"/>
                  </a:cubicBezTo>
                  <a:close/>
                  <a:moveTo>
                    <a:pt x="565" y="408"/>
                  </a:moveTo>
                  <a:cubicBezTo>
                    <a:pt x="569" y="408"/>
                    <a:pt x="573" y="408"/>
                    <a:pt x="578" y="408"/>
                  </a:cubicBezTo>
                  <a:cubicBezTo>
                    <a:pt x="578" y="409"/>
                    <a:pt x="578" y="409"/>
                    <a:pt x="578" y="410"/>
                  </a:cubicBezTo>
                  <a:cubicBezTo>
                    <a:pt x="573" y="410"/>
                    <a:pt x="569" y="410"/>
                    <a:pt x="565" y="410"/>
                  </a:cubicBezTo>
                  <a:cubicBezTo>
                    <a:pt x="565" y="409"/>
                    <a:pt x="565" y="409"/>
                    <a:pt x="565" y="408"/>
                  </a:cubicBezTo>
                  <a:close/>
                  <a:moveTo>
                    <a:pt x="565" y="453"/>
                  </a:moveTo>
                  <a:cubicBezTo>
                    <a:pt x="569" y="453"/>
                    <a:pt x="573" y="453"/>
                    <a:pt x="578" y="453"/>
                  </a:cubicBezTo>
                  <a:cubicBezTo>
                    <a:pt x="578" y="454"/>
                    <a:pt x="578" y="455"/>
                    <a:pt x="578" y="456"/>
                  </a:cubicBezTo>
                  <a:cubicBezTo>
                    <a:pt x="573" y="456"/>
                    <a:pt x="569" y="456"/>
                    <a:pt x="565" y="456"/>
                  </a:cubicBezTo>
                  <a:cubicBezTo>
                    <a:pt x="565" y="455"/>
                    <a:pt x="565" y="454"/>
                    <a:pt x="565" y="453"/>
                  </a:cubicBezTo>
                  <a:close/>
                  <a:moveTo>
                    <a:pt x="583" y="0"/>
                  </a:moveTo>
                  <a:cubicBezTo>
                    <a:pt x="587" y="0"/>
                    <a:pt x="592" y="0"/>
                    <a:pt x="596" y="0"/>
                  </a:cubicBezTo>
                  <a:cubicBezTo>
                    <a:pt x="596" y="1"/>
                    <a:pt x="596" y="2"/>
                    <a:pt x="596" y="3"/>
                  </a:cubicBezTo>
                  <a:cubicBezTo>
                    <a:pt x="592" y="3"/>
                    <a:pt x="587" y="3"/>
                    <a:pt x="583" y="3"/>
                  </a:cubicBezTo>
                  <a:cubicBezTo>
                    <a:pt x="583" y="2"/>
                    <a:pt x="583" y="1"/>
                    <a:pt x="583" y="0"/>
                  </a:cubicBezTo>
                  <a:close/>
                  <a:moveTo>
                    <a:pt x="583" y="45"/>
                  </a:moveTo>
                  <a:cubicBezTo>
                    <a:pt x="587" y="45"/>
                    <a:pt x="592" y="45"/>
                    <a:pt x="596" y="45"/>
                  </a:cubicBezTo>
                  <a:cubicBezTo>
                    <a:pt x="596" y="46"/>
                    <a:pt x="596" y="47"/>
                    <a:pt x="596" y="48"/>
                  </a:cubicBezTo>
                  <a:cubicBezTo>
                    <a:pt x="592" y="48"/>
                    <a:pt x="587" y="48"/>
                    <a:pt x="583" y="48"/>
                  </a:cubicBezTo>
                  <a:cubicBezTo>
                    <a:pt x="583" y="47"/>
                    <a:pt x="583" y="46"/>
                    <a:pt x="583" y="45"/>
                  </a:cubicBezTo>
                  <a:close/>
                  <a:moveTo>
                    <a:pt x="583" y="91"/>
                  </a:moveTo>
                  <a:cubicBezTo>
                    <a:pt x="587" y="91"/>
                    <a:pt x="592" y="91"/>
                    <a:pt x="596" y="91"/>
                  </a:cubicBezTo>
                  <a:cubicBezTo>
                    <a:pt x="596" y="92"/>
                    <a:pt x="596" y="92"/>
                    <a:pt x="596" y="93"/>
                  </a:cubicBezTo>
                  <a:cubicBezTo>
                    <a:pt x="592" y="93"/>
                    <a:pt x="587" y="93"/>
                    <a:pt x="583" y="93"/>
                  </a:cubicBezTo>
                  <a:cubicBezTo>
                    <a:pt x="583" y="92"/>
                    <a:pt x="583" y="92"/>
                    <a:pt x="583" y="91"/>
                  </a:cubicBezTo>
                  <a:close/>
                  <a:moveTo>
                    <a:pt x="583" y="136"/>
                  </a:moveTo>
                  <a:cubicBezTo>
                    <a:pt x="587" y="136"/>
                    <a:pt x="592" y="136"/>
                    <a:pt x="596" y="136"/>
                  </a:cubicBezTo>
                  <a:cubicBezTo>
                    <a:pt x="596" y="137"/>
                    <a:pt x="596" y="138"/>
                    <a:pt x="596" y="139"/>
                  </a:cubicBezTo>
                  <a:cubicBezTo>
                    <a:pt x="592" y="139"/>
                    <a:pt x="587" y="139"/>
                    <a:pt x="583" y="139"/>
                  </a:cubicBezTo>
                  <a:cubicBezTo>
                    <a:pt x="583" y="138"/>
                    <a:pt x="583" y="137"/>
                    <a:pt x="583" y="136"/>
                  </a:cubicBezTo>
                  <a:close/>
                  <a:moveTo>
                    <a:pt x="583" y="181"/>
                  </a:moveTo>
                  <a:cubicBezTo>
                    <a:pt x="587" y="181"/>
                    <a:pt x="592" y="181"/>
                    <a:pt x="596" y="181"/>
                  </a:cubicBezTo>
                  <a:cubicBezTo>
                    <a:pt x="596" y="182"/>
                    <a:pt x="596" y="183"/>
                    <a:pt x="596" y="184"/>
                  </a:cubicBezTo>
                  <a:cubicBezTo>
                    <a:pt x="592" y="184"/>
                    <a:pt x="587" y="184"/>
                    <a:pt x="583" y="184"/>
                  </a:cubicBezTo>
                  <a:cubicBezTo>
                    <a:pt x="583" y="183"/>
                    <a:pt x="583" y="182"/>
                    <a:pt x="583" y="181"/>
                  </a:cubicBezTo>
                  <a:close/>
                  <a:moveTo>
                    <a:pt x="583" y="227"/>
                  </a:moveTo>
                  <a:cubicBezTo>
                    <a:pt x="587" y="227"/>
                    <a:pt x="592" y="227"/>
                    <a:pt x="596" y="227"/>
                  </a:cubicBezTo>
                  <a:cubicBezTo>
                    <a:pt x="596" y="227"/>
                    <a:pt x="596" y="228"/>
                    <a:pt x="596" y="229"/>
                  </a:cubicBezTo>
                  <a:cubicBezTo>
                    <a:pt x="592" y="229"/>
                    <a:pt x="587" y="229"/>
                    <a:pt x="583" y="229"/>
                  </a:cubicBezTo>
                  <a:cubicBezTo>
                    <a:pt x="583" y="228"/>
                    <a:pt x="583" y="227"/>
                    <a:pt x="583" y="227"/>
                  </a:cubicBezTo>
                  <a:close/>
                  <a:moveTo>
                    <a:pt x="583" y="272"/>
                  </a:moveTo>
                  <a:cubicBezTo>
                    <a:pt x="587" y="272"/>
                    <a:pt x="592" y="272"/>
                    <a:pt x="596" y="272"/>
                  </a:cubicBezTo>
                  <a:cubicBezTo>
                    <a:pt x="596" y="273"/>
                    <a:pt x="596" y="274"/>
                    <a:pt x="596" y="274"/>
                  </a:cubicBezTo>
                  <a:cubicBezTo>
                    <a:pt x="592" y="274"/>
                    <a:pt x="587" y="274"/>
                    <a:pt x="583" y="274"/>
                  </a:cubicBezTo>
                  <a:cubicBezTo>
                    <a:pt x="583" y="274"/>
                    <a:pt x="583" y="273"/>
                    <a:pt x="583" y="272"/>
                  </a:cubicBezTo>
                  <a:close/>
                  <a:moveTo>
                    <a:pt x="583" y="317"/>
                  </a:moveTo>
                  <a:cubicBezTo>
                    <a:pt x="587" y="317"/>
                    <a:pt x="592" y="317"/>
                    <a:pt x="596" y="317"/>
                  </a:cubicBezTo>
                  <a:cubicBezTo>
                    <a:pt x="596" y="318"/>
                    <a:pt x="596" y="319"/>
                    <a:pt x="596" y="320"/>
                  </a:cubicBezTo>
                  <a:cubicBezTo>
                    <a:pt x="592" y="320"/>
                    <a:pt x="587" y="320"/>
                    <a:pt x="583" y="320"/>
                  </a:cubicBezTo>
                  <a:cubicBezTo>
                    <a:pt x="583" y="319"/>
                    <a:pt x="583" y="318"/>
                    <a:pt x="583" y="317"/>
                  </a:cubicBezTo>
                  <a:close/>
                  <a:moveTo>
                    <a:pt x="583" y="365"/>
                  </a:moveTo>
                  <a:cubicBezTo>
                    <a:pt x="583" y="364"/>
                    <a:pt x="583" y="363"/>
                    <a:pt x="583" y="362"/>
                  </a:cubicBezTo>
                  <a:cubicBezTo>
                    <a:pt x="587" y="362"/>
                    <a:pt x="592" y="362"/>
                    <a:pt x="596" y="362"/>
                  </a:cubicBezTo>
                  <a:cubicBezTo>
                    <a:pt x="596" y="363"/>
                    <a:pt x="596" y="364"/>
                    <a:pt x="596" y="365"/>
                  </a:cubicBezTo>
                  <a:cubicBezTo>
                    <a:pt x="592" y="365"/>
                    <a:pt x="587" y="365"/>
                    <a:pt x="583" y="365"/>
                  </a:cubicBezTo>
                  <a:close/>
                  <a:moveTo>
                    <a:pt x="583" y="408"/>
                  </a:moveTo>
                  <a:cubicBezTo>
                    <a:pt x="587" y="408"/>
                    <a:pt x="592" y="408"/>
                    <a:pt x="596" y="408"/>
                  </a:cubicBezTo>
                  <a:cubicBezTo>
                    <a:pt x="596" y="409"/>
                    <a:pt x="596" y="409"/>
                    <a:pt x="596" y="410"/>
                  </a:cubicBezTo>
                  <a:cubicBezTo>
                    <a:pt x="592" y="410"/>
                    <a:pt x="587" y="410"/>
                    <a:pt x="583" y="410"/>
                  </a:cubicBezTo>
                  <a:cubicBezTo>
                    <a:pt x="583" y="409"/>
                    <a:pt x="583" y="409"/>
                    <a:pt x="583" y="408"/>
                  </a:cubicBezTo>
                  <a:close/>
                  <a:moveTo>
                    <a:pt x="583" y="453"/>
                  </a:moveTo>
                  <a:cubicBezTo>
                    <a:pt x="587" y="453"/>
                    <a:pt x="592" y="453"/>
                    <a:pt x="596" y="453"/>
                  </a:cubicBezTo>
                  <a:cubicBezTo>
                    <a:pt x="596" y="454"/>
                    <a:pt x="596" y="455"/>
                    <a:pt x="596" y="456"/>
                  </a:cubicBezTo>
                  <a:cubicBezTo>
                    <a:pt x="592" y="456"/>
                    <a:pt x="587" y="456"/>
                    <a:pt x="583" y="456"/>
                  </a:cubicBezTo>
                  <a:cubicBezTo>
                    <a:pt x="583" y="455"/>
                    <a:pt x="583" y="454"/>
                    <a:pt x="583" y="453"/>
                  </a:cubicBezTo>
                  <a:close/>
                  <a:moveTo>
                    <a:pt x="601" y="0"/>
                  </a:moveTo>
                  <a:cubicBezTo>
                    <a:pt x="605" y="0"/>
                    <a:pt x="610" y="0"/>
                    <a:pt x="614" y="0"/>
                  </a:cubicBezTo>
                  <a:cubicBezTo>
                    <a:pt x="614" y="1"/>
                    <a:pt x="614" y="2"/>
                    <a:pt x="614" y="3"/>
                  </a:cubicBezTo>
                  <a:cubicBezTo>
                    <a:pt x="610" y="3"/>
                    <a:pt x="605" y="3"/>
                    <a:pt x="601" y="3"/>
                  </a:cubicBezTo>
                  <a:cubicBezTo>
                    <a:pt x="601" y="2"/>
                    <a:pt x="601" y="1"/>
                    <a:pt x="601" y="0"/>
                  </a:cubicBezTo>
                  <a:close/>
                  <a:moveTo>
                    <a:pt x="601" y="45"/>
                  </a:moveTo>
                  <a:cubicBezTo>
                    <a:pt x="605" y="45"/>
                    <a:pt x="610" y="45"/>
                    <a:pt x="614" y="45"/>
                  </a:cubicBezTo>
                  <a:cubicBezTo>
                    <a:pt x="614" y="46"/>
                    <a:pt x="614" y="47"/>
                    <a:pt x="614" y="48"/>
                  </a:cubicBezTo>
                  <a:cubicBezTo>
                    <a:pt x="610" y="48"/>
                    <a:pt x="605" y="48"/>
                    <a:pt x="601" y="48"/>
                  </a:cubicBezTo>
                  <a:cubicBezTo>
                    <a:pt x="601" y="47"/>
                    <a:pt x="601" y="46"/>
                    <a:pt x="601" y="45"/>
                  </a:cubicBezTo>
                  <a:close/>
                  <a:moveTo>
                    <a:pt x="601" y="91"/>
                  </a:moveTo>
                  <a:cubicBezTo>
                    <a:pt x="605" y="91"/>
                    <a:pt x="610" y="91"/>
                    <a:pt x="614" y="91"/>
                  </a:cubicBezTo>
                  <a:cubicBezTo>
                    <a:pt x="614" y="92"/>
                    <a:pt x="614" y="92"/>
                    <a:pt x="614" y="93"/>
                  </a:cubicBezTo>
                  <a:cubicBezTo>
                    <a:pt x="610" y="93"/>
                    <a:pt x="605" y="93"/>
                    <a:pt x="601" y="93"/>
                  </a:cubicBezTo>
                  <a:cubicBezTo>
                    <a:pt x="601" y="92"/>
                    <a:pt x="601" y="92"/>
                    <a:pt x="601" y="91"/>
                  </a:cubicBezTo>
                  <a:close/>
                  <a:moveTo>
                    <a:pt x="601" y="136"/>
                  </a:moveTo>
                  <a:cubicBezTo>
                    <a:pt x="605" y="136"/>
                    <a:pt x="610" y="136"/>
                    <a:pt x="614" y="136"/>
                  </a:cubicBezTo>
                  <a:cubicBezTo>
                    <a:pt x="614" y="137"/>
                    <a:pt x="614" y="138"/>
                    <a:pt x="614" y="139"/>
                  </a:cubicBezTo>
                  <a:cubicBezTo>
                    <a:pt x="610" y="139"/>
                    <a:pt x="605" y="139"/>
                    <a:pt x="601" y="139"/>
                  </a:cubicBezTo>
                  <a:cubicBezTo>
                    <a:pt x="601" y="138"/>
                    <a:pt x="601" y="137"/>
                    <a:pt x="601" y="136"/>
                  </a:cubicBezTo>
                  <a:close/>
                  <a:moveTo>
                    <a:pt x="601" y="181"/>
                  </a:moveTo>
                  <a:cubicBezTo>
                    <a:pt x="605" y="181"/>
                    <a:pt x="610" y="181"/>
                    <a:pt x="614" y="181"/>
                  </a:cubicBezTo>
                  <a:cubicBezTo>
                    <a:pt x="614" y="182"/>
                    <a:pt x="614" y="183"/>
                    <a:pt x="614" y="184"/>
                  </a:cubicBezTo>
                  <a:cubicBezTo>
                    <a:pt x="610" y="184"/>
                    <a:pt x="605" y="184"/>
                    <a:pt x="601" y="184"/>
                  </a:cubicBezTo>
                  <a:cubicBezTo>
                    <a:pt x="601" y="183"/>
                    <a:pt x="601" y="182"/>
                    <a:pt x="601" y="181"/>
                  </a:cubicBezTo>
                  <a:close/>
                  <a:moveTo>
                    <a:pt x="601" y="227"/>
                  </a:moveTo>
                  <a:cubicBezTo>
                    <a:pt x="605" y="227"/>
                    <a:pt x="610" y="227"/>
                    <a:pt x="614" y="227"/>
                  </a:cubicBezTo>
                  <a:cubicBezTo>
                    <a:pt x="614" y="227"/>
                    <a:pt x="614" y="228"/>
                    <a:pt x="614" y="229"/>
                  </a:cubicBezTo>
                  <a:cubicBezTo>
                    <a:pt x="610" y="229"/>
                    <a:pt x="605" y="229"/>
                    <a:pt x="601" y="229"/>
                  </a:cubicBezTo>
                  <a:cubicBezTo>
                    <a:pt x="601" y="228"/>
                    <a:pt x="601" y="227"/>
                    <a:pt x="601" y="227"/>
                  </a:cubicBezTo>
                  <a:close/>
                  <a:moveTo>
                    <a:pt x="601" y="272"/>
                  </a:moveTo>
                  <a:cubicBezTo>
                    <a:pt x="605" y="272"/>
                    <a:pt x="610" y="272"/>
                    <a:pt x="614" y="272"/>
                  </a:cubicBezTo>
                  <a:cubicBezTo>
                    <a:pt x="614" y="273"/>
                    <a:pt x="614" y="274"/>
                    <a:pt x="614" y="274"/>
                  </a:cubicBezTo>
                  <a:cubicBezTo>
                    <a:pt x="610" y="274"/>
                    <a:pt x="605" y="274"/>
                    <a:pt x="601" y="274"/>
                  </a:cubicBezTo>
                  <a:cubicBezTo>
                    <a:pt x="601" y="274"/>
                    <a:pt x="601" y="273"/>
                    <a:pt x="601" y="272"/>
                  </a:cubicBezTo>
                  <a:close/>
                  <a:moveTo>
                    <a:pt x="601" y="317"/>
                  </a:moveTo>
                  <a:cubicBezTo>
                    <a:pt x="605" y="317"/>
                    <a:pt x="610" y="317"/>
                    <a:pt x="614" y="317"/>
                  </a:cubicBezTo>
                  <a:cubicBezTo>
                    <a:pt x="614" y="318"/>
                    <a:pt x="614" y="319"/>
                    <a:pt x="614" y="320"/>
                  </a:cubicBezTo>
                  <a:cubicBezTo>
                    <a:pt x="610" y="320"/>
                    <a:pt x="605" y="320"/>
                    <a:pt x="601" y="320"/>
                  </a:cubicBezTo>
                  <a:cubicBezTo>
                    <a:pt x="601" y="319"/>
                    <a:pt x="601" y="318"/>
                    <a:pt x="601" y="317"/>
                  </a:cubicBezTo>
                  <a:close/>
                  <a:moveTo>
                    <a:pt x="601" y="365"/>
                  </a:moveTo>
                  <a:cubicBezTo>
                    <a:pt x="601" y="364"/>
                    <a:pt x="601" y="363"/>
                    <a:pt x="601" y="362"/>
                  </a:cubicBezTo>
                  <a:cubicBezTo>
                    <a:pt x="605" y="362"/>
                    <a:pt x="610" y="362"/>
                    <a:pt x="614" y="362"/>
                  </a:cubicBezTo>
                  <a:cubicBezTo>
                    <a:pt x="614" y="363"/>
                    <a:pt x="614" y="364"/>
                    <a:pt x="614" y="365"/>
                  </a:cubicBezTo>
                  <a:cubicBezTo>
                    <a:pt x="610" y="365"/>
                    <a:pt x="605" y="365"/>
                    <a:pt x="601" y="365"/>
                  </a:cubicBezTo>
                  <a:close/>
                  <a:moveTo>
                    <a:pt x="601" y="408"/>
                  </a:moveTo>
                  <a:cubicBezTo>
                    <a:pt x="605" y="408"/>
                    <a:pt x="610" y="408"/>
                    <a:pt x="614" y="408"/>
                  </a:cubicBezTo>
                  <a:cubicBezTo>
                    <a:pt x="614" y="409"/>
                    <a:pt x="614" y="409"/>
                    <a:pt x="614" y="410"/>
                  </a:cubicBezTo>
                  <a:cubicBezTo>
                    <a:pt x="610" y="410"/>
                    <a:pt x="605" y="410"/>
                    <a:pt x="601" y="410"/>
                  </a:cubicBezTo>
                  <a:cubicBezTo>
                    <a:pt x="601" y="409"/>
                    <a:pt x="601" y="409"/>
                    <a:pt x="601" y="408"/>
                  </a:cubicBezTo>
                  <a:close/>
                  <a:moveTo>
                    <a:pt x="601" y="453"/>
                  </a:moveTo>
                  <a:cubicBezTo>
                    <a:pt x="605" y="453"/>
                    <a:pt x="610" y="453"/>
                    <a:pt x="614" y="453"/>
                  </a:cubicBezTo>
                  <a:cubicBezTo>
                    <a:pt x="614" y="454"/>
                    <a:pt x="614" y="455"/>
                    <a:pt x="614" y="456"/>
                  </a:cubicBezTo>
                  <a:cubicBezTo>
                    <a:pt x="610" y="456"/>
                    <a:pt x="605" y="456"/>
                    <a:pt x="601" y="456"/>
                  </a:cubicBezTo>
                  <a:cubicBezTo>
                    <a:pt x="601" y="455"/>
                    <a:pt x="601" y="454"/>
                    <a:pt x="601" y="453"/>
                  </a:cubicBezTo>
                  <a:close/>
                  <a:moveTo>
                    <a:pt x="619" y="0"/>
                  </a:moveTo>
                  <a:cubicBezTo>
                    <a:pt x="624" y="0"/>
                    <a:pt x="628" y="0"/>
                    <a:pt x="632" y="0"/>
                  </a:cubicBezTo>
                  <a:cubicBezTo>
                    <a:pt x="632" y="1"/>
                    <a:pt x="632" y="2"/>
                    <a:pt x="632" y="3"/>
                  </a:cubicBezTo>
                  <a:cubicBezTo>
                    <a:pt x="628" y="3"/>
                    <a:pt x="624" y="3"/>
                    <a:pt x="619" y="3"/>
                  </a:cubicBezTo>
                  <a:cubicBezTo>
                    <a:pt x="619" y="2"/>
                    <a:pt x="619" y="1"/>
                    <a:pt x="619" y="0"/>
                  </a:cubicBezTo>
                  <a:close/>
                  <a:moveTo>
                    <a:pt x="619" y="45"/>
                  </a:moveTo>
                  <a:cubicBezTo>
                    <a:pt x="624" y="45"/>
                    <a:pt x="628" y="45"/>
                    <a:pt x="632" y="45"/>
                  </a:cubicBezTo>
                  <a:cubicBezTo>
                    <a:pt x="632" y="46"/>
                    <a:pt x="632" y="47"/>
                    <a:pt x="632" y="48"/>
                  </a:cubicBezTo>
                  <a:cubicBezTo>
                    <a:pt x="628" y="48"/>
                    <a:pt x="624" y="48"/>
                    <a:pt x="619" y="48"/>
                  </a:cubicBezTo>
                  <a:cubicBezTo>
                    <a:pt x="619" y="47"/>
                    <a:pt x="619" y="46"/>
                    <a:pt x="619" y="45"/>
                  </a:cubicBezTo>
                  <a:close/>
                  <a:moveTo>
                    <a:pt x="619" y="91"/>
                  </a:moveTo>
                  <a:cubicBezTo>
                    <a:pt x="624" y="91"/>
                    <a:pt x="628" y="91"/>
                    <a:pt x="632" y="91"/>
                  </a:cubicBezTo>
                  <a:cubicBezTo>
                    <a:pt x="632" y="92"/>
                    <a:pt x="632" y="92"/>
                    <a:pt x="632" y="93"/>
                  </a:cubicBezTo>
                  <a:cubicBezTo>
                    <a:pt x="628" y="93"/>
                    <a:pt x="624" y="93"/>
                    <a:pt x="619" y="93"/>
                  </a:cubicBezTo>
                  <a:cubicBezTo>
                    <a:pt x="619" y="92"/>
                    <a:pt x="619" y="92"/>
                    <a:pt x="619" y="91"/>
                  </a:cubicBezTo>
                  <a:close/>
                  <a:moveTo>
                    <a:pt x="619" y="136"/>
                  </a:moveTo>
                  <a:cubicBezTo>
                    <a:pt x="624" y="136"/>
                    <a:pt x="628" y="136"/>
                    <a:pt x="632" y="136"/>
                  </a:cubicBezTo>
                  <a:cubicBezTo>
                    <a:pt x="632" y="137"/>
                    <a:pt x="632" y="138"/>
                    <a:pt x="632" y="139"/>
                  </a:cubicBezTo>
                  <a:cubicBezTo>
                    <a:pt x="628" y="139"/>
                    <a:pt x="624" y="139"/>
                    <a:pt x="619" y="139"/>
                  </a:cubicBezTo>
                  <a:cubicBezTo>
                    <a:pt x="619" y="138"/>
                    <a:pt x="619" y="137"/>
                    <a:pt x="619" y="136"/>
                  </a:cubicBezTo>
                  <a:close/>
                  <a:moveTo>
                    <a:pt x="619" y="181"/>
                  </a:moveTo>
                  <a:cubicBezTo>
                    <a:pt x="624" y="181"/>
                    <a:pt x="628" y="181"/>
                    <a:pt x="632" y="181"/>
                  </a:cubicBezTo>
                  <a:cubicBezTo>
                    <a:pt x="632" y="182"/>
                    <a:pt x="632" y="183"/>
                    <a:pt x="632" y="184"/>
                  </a:cubicBezTo>
                  <a:cubicBezTo>
                    <a:pt x="628" y="184"/>
                    <a:pt x="624" y="184"/>
                    <a:pt x="619" y="184"/>
                  </a:cubicBezTo>
                  <a:cubicBezTo>
                    <a:pt x="619" y="183"/>
                    <a:pt x="619" y="182"/>
                    <a:pt x="619" y="181"/>
                  </a:cubicBezTo>
                  <a:close/>
                  <a:moveTo>
                    <a:pt x="619" y="227"/>
                  </a:moveTo>
                  <a:cubicBezTo>
                    <a:pt x="624" y="227"/>
                    <a:pt x="628" y="227"/>
                    <a:pt x="632" y="227"/>
                  </a:cubicBezTo>
                  <a:cubicBezTo>
                    <a:pt x="632" y="227"/>
                    <a:pt x="632" y="228"/>
                    <a:pt x="632" y="229"/>
                  </a:cubicBezTo>
                  <a:cubicBezTo>
                    <a:pt x="628" y="229"/>
                    <a:pt x="624" y="229"/>
                    <a:pt x="619" y="229"/>
                  </a:cubicBezTo>
                  <a:cubicBezTo>
                    <a:pt x="619" y="228"/>
                    <a:pt x="619" y="227"/>
                    <a:pt x="619" y="227"/>
                  </a:cubicBezTo>
                  <a:close/>
                  <a:moveTo>
                    <a:pt x="619" y="272"/>
                  </a:moveTo>
                  <a:cubicBezTo>
                    <a:pt x="624" y="272"/>
                    <a:pt x="628" y="272"/>
                    <a:pt x="632" y="272"/>
                  </a:cubicBezTo>
                  <a:cubicBezTo>
                    <a:pt x="632" y="273"/>
                    <a:pt x="632" y="274"/>
                    <a:pt x="632" y="274"/>
                  </a:cubicBezTo>
                  <a:cubicBezTo>
                    <a:pt x="628" y="274"/>
                    <a:pt x="624" y="274"/>
                    <a:pt x="619" y="274"/>
                  </a:cubicBezTo>
                  <a:cubicBezTo>
                    <a:pt x="619" y="274"/>
                    <a:pt x="619" y="273"/>
                    <a:pt x="619" y="272"/>
                  </a:cubicBezTo>
                  <a:close/>
                  <a:moveTo>
                    <a:pt x="619" y="317"/>
                  </a:moveTo>
                  <a:cubicBezTo>
                    <a:pt x="624" y="317"/>
                    <a:pt x="628" y="317"/>
                    <a:pt x="632" y="317"/>
                  </a:cubicBezTo>
                  <a:cubicBezTo>
                    <a:pt x="632" y="318"/>
                    <a:pt x="632" y="319"/>
                    <a:pt x="632" y="320"/>
                  </a:cubicBezTo>
                  <a:cubicBezTo>
                    <a:pt x="628" y="320"/>
                    <a:pt x="624" y="320"/>
                    <a:pt x="619" y="320"/>
                  </a:cubicBezTo>
                  <a:cubicBezTo>
                    <a:pt x="619" y="319"/>
                    <a:pt x="619" y="318"/>
                    <a:pt x="619" y="317"/>
                  </a:cubicBezTo>
                  <a:close/>
                  <a:moveTo>
                    <a:pt x="619" y="365"/>
                  </a:moveTo>
                  <a:cubicBezTo>
                    <a:pt x="619" y="364"/>
                    <a:pt x="619" y="363"/>
                    <a:pt x="619" y="362"/>
                  </a:cubicBezTo>
                  <a:cubicBezTo>
                    <a:pt x="624" y="362"/>
                    <a:pt x="628" y="362"/>
                    <a:pt x="632" y="362"/>
                  </a:cubicBezTo>
                  <a:cubicBezTo>
                    <a:pt x="632" y="363"/>
                    <a:pt x="632" y="364"/>
                    <a:pt x="632" y="365"/>
                  </a:cubicBezTo>
                  <a:cubicBezTo>
                    <a:pt x="628" y="365"/>
                    <a:pt x="624" y="365"/>
                    <a:pt x="619" y="365"/>
                  </a:cubicBezTo>
                  <a:close/>
                  <a:moveTo>
                    <a:pt x="619" y="408"/>
                  </a:moveTo>
                  <a:cubicBezTo>
                    <a:pt x="624" y="408"/>
                    <a:pt x="628" y="408"/>
                    <a:pt x="632" y="408"/>
                  </a:cubicBezTo>
                  <a:cubicBezTo>
                    <a:pt x="632" y="409"/>
                    <a:pt x="632" y="409"/>
                    <a:pt x="632" y="410"/>
                  </a:cubicBezTo>
                  <a:cubicBezTo>
                    <a:pt x="628" y="410"/>
                    <a:pt x="624" y="410"/>
                    <a:pt x="619" y="410"/>
                  </a:cubicBezTo>
                  <a:cubicBezTo>
                    <a:pt x="619" y="409"/>
                    <a:pt x="619" y="409"/>
                    <a:pt x="619" y="408"/>
                  </a:cubicBezTo>
                  <a:close/>
                  <a:moveTo>
                    <a:pt x="619" y="453"/>
                  </a:moveTo>
                  <a:cubicBezTo>
                    <a:pt x="624" y="453"/>
                    <a:pt x="628" y="453"/>
                    <a:pt x="632" y="453"/>
                  </a:cubicBezTo>
                  <a:cubicBezTo>
                    <a:pt x="632" y="454"/>
                    <a:pt x="632" y="455"/>
                    <a:pt x="632" y="456"/>
                  </a:cubicBezTo>
                  <a:cubicBezTo>
                    <a:pt x="628" y="456"/>
                    <a:pt x="624" y="456"/>
                    <a:pt x="619" y="456"/>
                  </a:cubicBezTo>
                  <a:cubicBezTo>
                    <a:pt x="619" y="455"/>
                    <a:pt x="619" y="454"/>
                    <a:pt x="619" y="453"/>
                  </a:cubicBezTo>
                  <a:close/>
                  <a:moveTo>
                    <a:pt x="638" y="0"/>
                  </a:moveTo>
                  <a:cubicBezTo>
                    <a:pt x="642" y="0"/>
                    <a:pt x="646" y="0"/>
                    <a:pt x="651" y="0"/>
                  </a:cubicBezTo>
                  <a:cubicBezTo>
                    <a:pt x="651" y="1"/>
                    <a:pt x="651" y="2"/>
                    <a:pt x="651" y="3"/>
                  </a:cubicBezTo>
                  <a:cubicBezTo>
                    <a:pt x="646" y="3"/>
                    <a:pt x="642" y="3"/>
                    <a:pt x="638" y="3"/>
                  </a:cubicBezTo>
                  <a:cubicBezTo>
                    <a:pt x="638" y="2"/>
                    <a:pt x="638" y="1"/>
                    <a:pt x="638" y="0"/>
                  </a:cubicBezTo>
                  <a:close/>
                  <a:moveTo>
                    <a:pt x="638" y="45"/>
                  </a:moveTo>
                  <a:cubicBezTo>
                    <a:pt x="642" y="45"/>
                    <a:pt x="646" y="45"/>
                    <a:pt x="651" y="45"/>
                  </a:cubicBezTo>
                  <a:cubicBezTo>
                    <a:pt x="651" y="46"/>
                    <a:pt x="651" y="47"/>
                    <a:pt x="651" y="48"/>
                  </a:cubicBezTo>
                  <a:cubicBezTo>
                    <a:pt x="646" y="48"/>
                    <a:pt x="642" y="48"/>
                    <a:pt x="638" y="48"/>
                  </a:cubicBezTo>
                  <a:cubicBezTo>
                    <a:pt x="638" y="47"/>
                    <a:pt x="638" y="46"/>
                    <a:pt x="638" y="45"/>
                  </a:cubicBezTo>
                  <a:close/>
                  <a:moveTo>
                    <a:pt x="638" y="91"/>
                  </a:moveTo>
                  <a:cubicBezTo>
                    <a:pt x="642" y="91"/>
                    <a:pt x="646" y="91"/>
                    <a:pt x="651" y="91"/>
                  </a:cubicBezTo>
                  <a:cubicBezTo>
                    <a:pt x="651" y="92"/>
                    <a:pt x="651" y="92"/>
                    <a:pt x="651" y="93"/>
                  </a:cubicBezTo>
                  <a:cubicBezTo>
                    <a:pt x="646" y="93"/>
                    <a:pt x="642" y="93"/>
                    <a:pt x="638" y="93"/>
                  </a:cubicBezTo>
                  <a:cubicBezTo>
                    <a:pt x="638" y="92"/>
                    <a:pt x="638" y="92"/>
                    <a:pt x="638" y="91"/>
                  </a:cubicBezTo>
                  <a:close/>
                  <a:moveTo>
                    <a:pt x="638" y="136"/>
                  </a:moveTo>
                  <a:cubicBezTo>
                    <a:pt x="642" y="136"/>
                    <a:pt x="646" y="136"/>
                    <a:pt x="651" y="136"/>
                  </a:cubicBezTo>
                  <a:cubicBezTo>
                    <a:pt x="651" y="137"/>
                    <a:pt x="651" y="138"/>
                    <a:pt x="651" y="139"/>
                  </a:cubicBezTo>
                  <a:cubicBezTo>
                    <a:pt x="646" y="139"/>
                    <a:pt x="642" y="139"/>
                    <a:pt x="638" y="139"/>
                  </a:cubicBezTo>
                  <a:cubicBezTo>
                    <a:pt x="638" y="138"/>
                    <a:pt x="638" y="137"/>
                    <a:pt x="638" y="136"/>
                  </a:cubicBezTo>
                  <a:close/>
                  <a:moveTo>
                    <a:pt x="638" y="181"/>
                  </a:moveTo>
                  <a:cubicBezTo>
                    <a:pt x="642" y="181"/>
                    <a:pt x="646" y="181"/>
                    <a:pt x="651" y="181"/>
                  </a:cubicBezTo>
                  <a:cubicBezTo>
                    <a:pt x="651" y="182"/>
                    <a:pt x="651" y="183"/>
                    <a:pt x="651" y="184"/>
                  </a:cubicBezTo>
                  <a:cubicBezTo>
                    <a:pt x="646" y="184"/>
                    <a:pt x="642" y="184"/>
                    <a:pt x="638" y="184"/>
                  </a:cubicBezTo>
                  <a:cubicBezTo>
                    <a:pt x="638" y="183"/>
                    <a:pt x="638" y="182"/>
                    <a:pt x="638" y="181"/>
                  </a:cubicBezTo>
                  <a:close/>
                  <a:moveTo>
                    <a:pt x="638" y="227"/>
                  </a:moveTo>
                  <a:cubicBezTo>
                    <a:pt x="642" y="227"/>
                    <a:pt x="646" y="227"/>
                    <a:pt x="651" y="227"/>
                  </a:cubicBezTo>
                  <a:cubicBezTo>
                    <a:pt x="651" y="227"/>
                    <a:pt x="651" y="228"/>
                    <a:pt x="651" y="229"/>
                  </a:cubicBezTo>
                  <a:cubicBezTo>
                    <a:pt x="646" y="229"/>
                    <a:pt x="642" y="229"/>
                    <a:pt x="638" y="229"/>
                  </a:cubicBezTo>
                  <a:cubicBezTo>
                    <a:pt x="638" y="228"/>
                    <a:pt x="638" y="227"/>
                    <a:pt x="638" y="227"/>
                  </a:cubicBezTo>
                  <a:close/>
                  <a:moveTo>
                    <a:pt x="638" y="272"/>
                  </a:moveTo>
                  <a:cubicBezTo>
                    <a:pt x="642" y="272"/>
                    <a:pt x="646" y="272"/>
                    <a:pt x="651" y="272"/>
                  </a:cubicBezTo>
                  <a:cubicBezTo>
                    <a:pt x="651" y="273"/>
                    <a:pt x="651" y="274"/>
                    <a:pt x="651" y="274"/>
                  </a:cubicBezTo>
                  <a:cubicBezTo>
                    <a:pt x="646" y="274"/>
                    <a:pt x="642" y="274"/>
                    <a:pt x="638" y="274"/>
                  </a:cubicBezTo>
                  <a:cubicBezTo>
                    <a:pt x="638" y="274"/>
                    <a:pt x="638" y="273"/>
                    <a:pt x="638" y="272"/>
                  </a:cubicBezTo>
                  <a:close/>
                  <a:moveTo>
                    <a:pt x="638" y="317"/>
                  </a:moveTo>
                  <a:cubicBezTo>
                    <a:pt x="642" y="317"/>
                    <a:pt x="646" y="317"/>
                    <a:pt x="651" y="317"/>
                  </a:cubicBezTo>
                  <a:cubicBezTo>
                    <a:pt x="651" y="318"/>
                    <a:pt x="651" y="319"/>
                    <a:pt x="651" y="320"/>
                  </a:cubicBezTo>
                  <a:cubicBezTo>
                    <a:pt x="646" y="320"/>
                    <a:pt x="642" y="320"/>
                    <a:pt x="638" y="320"/>
                  </a:cubicBezTo>
                  <a:cubicBezTo>
                    <a:pt x="638" y="319"/>
                    <a:pt x="638" y="318"/>
                    <a:pt x="638" y="317"/>
                  </a:cubicBezTo>
                  <a:close/>
                  <a:moveTo>
                    <a:pt x="638" y="365"/>
                  </a:moveTo>
                  <a:cubicBezTo>
                    <a:pt x="638" y="364"/>
                    <a:pt x="638" y="363"/>
                    <a:pt x="638" y="362"/>
                  </a:cubicBezTo>
                  <a:cubicBezTo>
                    <a:pt x="642" y="362"/>
                    <a:pt x="646" y="362"/>
                    <a:pt x="651" y="362"/>
                  </a:cubicBezTo>
                  <a:cubicBezTo>
                    <a:pt x="651" y="363"/>
                    <a:pt x="651" y="364"/>
                    <a:pt x="651" y="365"/>
                  </a:cubicBezTo>
                  <a:cubicBezTo>
                    <a:pt x="646" y="365"/>
                    <a:pt x="642" y="365"/>
                    <a:pt x="638" y="365"/>
                  </a:cubicBezTo>
                  <a:close/>
                  <a:moveTo>
                    <a:pt x="638" y="408"/>
                  </a:moveTo>
                  <a:cubicBezTo>
                    <a:pt x="642" y="408"/>
                    <a:pt x="646" y="408"/>
                    <a:pt x="651" y="408"/>
                  </a:cubicBezTo>
                  <a:cubicBezTo>
                    <a:pt x="651" y="409"/>
                    <a:pt x="651" y="409"/>
                    <a:pt x="651" y="410"/>
                  </a:cubicBezTo>
                  <a:cubicBezTo>
                    <a:pt x="646" y="410"/>
                    <a:pt x="642" y="410"/>
                    <a:pt x="638" y="410"/>
                  </a:cubicBezTo>
                  <a:cubicBezTo>
                    <a:pt x="638" y="409"/>
                    <a:pt x="638" y="409"/>
                    <a:pt x="638" y="408"/>
                  </a:cubicBezTo>
                  <a:close/>
                  <a:moveTo>
                    <a:pt x="638" y="453"/>
                  </a:moveTo>
                  <a:cubicBezTo>
                    <a:pt x="642" y="453"/>
                    <a:pt x="646" y="453"/>
                    <a:pt x="651" y="453"/>
                  </a:cubicBezTo>
                  <a:cubicBezTo>
                    <a:pt x="651" y="454"/>
                    <a:pt x="651" y="455"/>
                    <a:pt x="651" y="456"/>
                  </a:cubicBezTo>
                  <a:cubicBezTo>
                    <a:pt x="646" y="456"/>
                    <a:pt x="642" y="456"/>
                    <a:pt x="638" y="456"/>
                  </a:cubicBezTo>
                  <a:cubicBezTo>
                    <a:pt x="638" y="455"/>
                    <a:pt x="638" y="454"/>
                    <a:pt x="638" y="453"/>
                  </a:cubicBezTo>
                  <a:close/>
                  <a:moveTo>
                    <a:pt x="656" y="0"/>
                  </a:moveTo>
                  <a:cubicBezTo>
                    <a:pt x="660" y="0"/>
                    <a:pt x="664" y="0"/>
                    <a:pt x="669" y="0"/>
                  </a:cubicBezTo>
                  <a:cubicBezTo>
                    <a:pt x="669" y="1"/>
                    <a:pt x="669" y="2"/>
                    <a:pt x="669" y="3"/>
                  </a:cubicBezTo>
                  <a:cubicBezTo>
                    <a:pt x="664" y="3"/>
                    <a:pt x="660" y="3"/>
                    <a:pt x="656" y="3"/>
                  </a:cubicBezTo>
                  <a:cubicBezTo>
                    <a:pt x="656" y="2"/>
                    <a:pt x="656" y="1"/>
                    <a:pt x="656" y="0"/>
                  </a:cubicBezTo>
                  <a:close/>
                  <a:moveTo>
                    <a:pt x="656" y="45"/>
                  </a:moveTo>
                  <a:cubicBezTo>
                    <a:pt x="660" y="45"/>
                    <a:pt x="664" y="45"/>
                    <a:pt x="669" y="45"/>
                  </a:cubicBezTo>
                  <a:cubicBezTo>
                    <a:pt x="669" y="46"/>
                    <a:pt x="669" y="47"/>
                    <a:pt x="669" y="48"/>
                  </a:cubicBezTo>
                  <a:cubicBezTo>
                    <a:pt x="664" y="48"/>
                    <a:pt x="660" y="48"/>
                    <a:pt x="656" y="48"/>
                  </a:cubicBezTo>
                  <a:cubicBezTo>
                    <a:pt x="656" y="47"/>
                    <a:pt x="656" y="46"/>
                    <a:pt x="656" y="45"/>
                  </a:cubicBezTo>
                  <a:close/>
                  <a:moveTo>
                    <a:pt x="656" y="91"/>
                  </a:moveTo>
                  <a:cubicBezTo>
                    <a:pt x="660" y="91"/>
                    <a:pt x="664" y="91"/>
                    <a:pt x="669" y="91"/>
                  </a:cubicBezTo>
                  <a:cubicBezTo>
                    <a:pt x="669" y="92"/>
                    <a:pt x="669" y="92"/>
                    <a:pt x="669" y="93"/>
                  </a:cubicBezTo>
                  <a:cubicBezTo>
                    <a:pt x="664" y="93"/>
                    <a:pt x="660" y="93"/>
                    <a:pt x="656" y="93"/>
                  </a:cubicBezTo>
                  <a:cubicBezTo>
                    <a:pt x="656" y="92"/>
                    <a:pt x="656" y="92"/>
                    <a:pt x="656" y="91"/>
                  </a:cubicBezTo>
                  <a:close/>
                  <a:moveTo>
                    <a:pt x="656" y="136"/>
                  </a:moveTo>
                  <a:cubicBezTo>
                    <a:pt x="660" y="136"/>
                    <a:pt x="664" y="136"/>
                    <a:pt x="669" y="136"/>
                  </a:cubicBezTo>
                  <a:cubicBezTo>
                    <a:pt x="669" y="137"/>
                    <a:pt x="669" y="138"/>
                    <a:pt x="669" y="139"/>
                  </a:cubicBezTo>
                  <a:cubicBezTo>
                    <a:pt x="664" y="139"/>
                    <a:pt x="660" y="139"/>
                    <a:pt x="656" y="139"/>
                  </a:cubicBezTo>
                  <a:cubicBezTo>
                    <a:pt x="656" y="138"/>
                    <a:pt x="656" y="137"/>
                    <a:pt x="656" y="136"/>
                  </a:cubicBezTo>
                  <a:close/>
                  <a:moveTo>
                    <a:pt x="656" y="181"/>
                  </a:moveTo>
                  <a:cubicBezTo>
                    <a:pt x="660" y="181"/>
                    <a:pt x="664" y="181"/>
                    <a:pt x="669" y="181"/>
                  </a:cubicBezTo>
                  <a:cubicBezTo>
                    <a:pt x="669" y="182"/>
                    <a:pt x="669" y="183"/>
                    <a:pt x="669" y="184"/>
                  </a:cubicBezTo>
                  <a:cubicBezTo>
                    <a:pt x="664" y="184"/>
                    <a:pt x="660" y="184"/>
                    <a:pt x="656" y="184"/>
                  </a:cubicBezTo>
                  <a:cubicBezTo>
                    <a:pt x="656" y="183"/>
                    <a:pt x="656" y="182"/>
                    <a:pt x="656" y="181"/>
                  </a:cubicBezTo>
                  <a:close/>
                  <a:moveTo>
                    <a:pt x="656" y="227"/>
                  </a:moveTo>
                  <a:cubicBezTo>
                    <a:pt x="660" y="227"/>
                    <a:pt x="664" y="227"/>
                    <a:pt x="669" y="227"/>
                  </a:cubicBezTo>
                  <a:cubicBezTo>
                    <a:pt x="669" y="227"/>
                    <a:pt x="669" y="228"/>
                    <a:pt x="669" y="229"/>
                  </a:cubicBezTo>
                  <a:cubicBezTo>
                    <a:pt x="664" y="229"/>
                    <a:pt x="660" y="229"/>
                    <a:pt x="656" y="229"/>
                  </a:cubicBezTo>
                  <a:cubicBezTo>
                    <a:pt x="656" y="228"/>
                    <a:pt x="656" y="227"/>
                    <a:pt x="656" y="227"/>
                  </a:cubicBezTo>
                  <a:close/>
                  <a:moveTo>
                    <a:pt x="656" y="272"/>
                  </a:moveTo>
                  <a:cubicBezTo>
                    <a:pt x="660" y="272"/>
                    <a:pt x="664" y="272"/>
                    <a:pt x="669" y="272"/>
                  </a:cubicBezTo>
                  <a:cubicBezTo>
                    <a:pt x="669" y="273"/>
                    <a:pt x="669" y="274"/>
                    <a:pt x="669" y="274"/>
                  </a:cubicBezTo>
                  <a:cubicBezTo>
                    <a:pt x="664" y="274"/>
                    <a:pt x="660" y="274"/>
                    <a:pt x="656" y="274"/>
                  </a:cubicBezTo>
                  <a:cubicBezTo>
                    <a:pt x="656" y="274"/>
                    <a:pt x="656" y="273"/>
                    <a:pt x="656" y="272"/>
                  </a:cubicBezTo>
                  <a:close/>
                  <a:moveTo>
                    <a:pt x="656" y="317"/>
                  </a:moveTo>
                  <a:cubicBezTo>
                    <a:pt x="660" y="317"/>
                    <a:pt x="664" y="317"/>
                    <a:pt x="669" y="317"/>
                  </a:cubicBezTo>
                  <a:cubicBezTo>
                    <a:pt x="669" y="318"/>
                    <a:pt x="669" y="319"/>
                    <a:pt x="669" y="320"/>
                  </a:cubicBezTo>
                  <a:cubicBezTo>
                    <a:pt x="664" y="320"/>
                    <a:pt x="660" y="320"/>
                    <a:pt x="656" y="320"/>
                  </a:cubicBezTo>
                  <a:cubicBezTo>
                    <a:pt x="656" y="319"/>
                    <a:pt x="656" y="318"/>
                    <a:pt x="656" y="317"/>
                  </a:cubicBezTo>
                  <a:close/>
                  <a:moveTo>
                    <a:pt x="656" y="365"/>
                  </a:moveTo>
                  <a:cubicBezTo>
                    <a:pt x="656" y="364"/>
                    <a:pt x="656" y="363"/>
                    <a:pt x="656" y="362"/>
                  </a:cubicBezTo>
                  <a:cubicBezTo>
                    <a:pt x="660" y="362"/>
                    <a:pt x="664" y="362"/>
                    <a:pt x="669" y="362"/>
                  </a:cubicBezTo>
                  <a:cubicBezTo>
                    <a:pt x="669" y="363"/>
                    <a:pt x="669" y="364"/>
                    <a:pt x="669" y="365"/>
                  </a:cubicBezTo>
                  <a:cubicBezTo>
                    <a:pt x="664" y="365"/>
                    <a:pt x="660" y="365"/>
                    <a:pt x="656" y="365"/>
                  </a:cubicBezTo>
                  <a:close/>
                  <a:moveTo>
                    <a:pt x="656" y="408"/>
                  </a:moveTo>
                  <a:cubicBezTo>
                    <a:pt x="660" y="408"/>
                    <a:pt x="664" y="408"/>
                    <a:pt x="669" y="408"/>
                  </a:cubicBezTo>
                  <a:cubicBezTo>
                    <a:pt x="669" y="409"/>
                    <a:pt x="669" y="409"/>
                    <a:pt x="669" y="410"/>
                  </a:cubicBezTo>
                  <a:cubicBezTo>
                    <a:pt x="664" y="410"/>
                    <a:pt x="660" y="410"/>
                    <a:pt x="656" y="410"/>
                  </a:cubicBezTo>
                  <a:cubicBezTo>
                    <a:pt x="656" y="409"/>
                    <a:pt x="656" y="409"/>
                    <a:pt x="656" y="408"/>
                  </a:cubicBezTo>
                  <a:close/>
                  <a:moveTo>
                    <a:pt x="656" y="453"/>
                  </a:moveTo>
                  <a:cubicBezTo>
                    <a:pt x="660" y="453"/>
                    <a:pt x="664" y="453"/>
                    <a:pt x="669" y="453"/>
                  </a:cubicBezTo>
                  <a:cubicBezTo>
                    <a:pt x="669" y="454"/>
                    <a:pt x="669" y="455"/>
                    <a:pt x="669" y="456"/>
                  </a:cubicBezTo>
                  <a:cubicBezTo>
                    <a:pt x="664" y="456"/>
                    <a:pt x="660" y="456"/>
                    <a:pt x="656" y="456"/>
                  </a:cubicBezTo>
                  <a:cubicBezTo>
                    <a:pt x="656" y="455"/>
                    <a:pt x="656" y="454"/>
                    <a:pt x="656" y="453"/>
                  </a:cubicBezTo>
                  <a:close/>
                  <a:moveTo>
                    <a:pt x="674" y="0"/>
                  </a:moveTo>
                  <a:cubicBezTo>
                    <a:pt x="678" y="0"/>
                    <a:pt x="683" y="0"/>
                    <a:pt x="687" y="0"/>
                  </a:cubicBezTo>
                  <a:cubicBezTo>
                    <a:pt x="687" y="1"/>
                    <a:pt x="687" y="2"/>
                    <a:pt x="687" y="3"/>
                  </a:cubicBezTo>
                  <a:cubicBezTo>
                    <a:pt x="683" y="3"/>
                    <a:pt x="678" y="3"/>
                    <a:pt x="674" y="3"/>
                  </a:cubicBezTo>
                  <a:cubicBezTo>
                    <a:pt x="674" y="2"/>
                    <a:pt x="674" y="1"/>
                    <a:pt x="674" y="0"/>
                  </a:cubicBezTo>
                  <a:close/>
                  <a:moveTo>
                    <a:pt x="674" y="45"/>
                  </a:moveTo>
                  <a:cubicBezTo>
                    <a:pt x="678" y="45"/>
                    <a:pt x="683" y="45"/>
                    <a:pt x="687" y="45"/>
                  </a:cubicBezTo>
                  <a:cubicBezTo>
                    <a:pt x="687" y="46"/>
                    <a:pt x="687" y="47"/>
                    <a:pt x="687" y="48"/>
                  </a:cubicBezTo>
                  <a:cubicBezTo>
                    <a:pt x="683" y="48"/>
                    <a:pt x="678" y="48"/>
                    <a:pt x="674" y="48"/>
                  </a:cubicBezTo>
                  <a:cubicBezTo>
                    <a:pt x="674" y="47"/>
                    <a:pt x="674" y="46"/>
                    <a:pt x="674" y="45"/>
                  </a:cubicBezTo>
                  <a:close/>
                  <a:moveTo>
                    <a:pt x="674" y="91"/>
                  </a:moveTo>
                  <a:cubicBezTo>
                    <a:pt x="678" y="91"/>
                    <a:pt x="683" y="91"/>
                    <a:pt x="687" y="91"/>
                  </a:cubicBezTo>
                  <a:cubicBezTo>
                    <a:pt x="687" y="92"/>
                    <a:pt x="687" y="92"/>
                    <a:pt x="687" y="93"/>
                  </a:cubicBezTo>
                  <a:cubicBezTo>
                    <a:pt x="683" y="93"/>
                    <a:pt x="678" y="93"/>
                    <a:pt x="674" y="93"/>
                  </a:cubicBezTo>
                  <a:cubicBezTo>
                    <a:pt x="674" y="92"/>
                    <a:pt x="674" y="92"/>
                    <a:pt x="674" y="91"/>
                  </a:cubicBezTo>
                  <a:close/>
                  <a:moveTo>
                    <a:pt x="674" y="136"/>
                  </a:moveTo>
                  <a:cubicBezTo>
                    <a:pt x="678" y="136"/>
                    <a:pt x="683" y="136"/>
                    <a:pt x="687" y="136"/>
                  </a:cubicBezTo>
                  <a:cubicBezTo>
                    <a:pt x="687" y="137"/>
                    <a:pt x="687" y="138"/>
                    <a:pt x="687" y="139"/>
                  </a:cubicBezTo>
                  <a:cubicBezTo>
                    <a:pt x="683" y="139"/>
                    <a:pt x="678" y="139"/>
                    <a:pt x="674" y="139"/>
                  </a:cubicBezTo>
                  <a:cubicBezTo>
                    <a:pt x="674" y="138"/>
                    <a:pt x="674" y="137"/>
                    <a:pt x="674" y="136"/>
                  </a:cubicBezTo>
                  <a:close/>
                  <a:moveTo>
                    <a:pt x="674" y="181"/>
                  </a:moveTo>
                  <a:cubicBezTo>
                    <a:pt x="678" y="181"/>
                    <a:pt x="683" y="181"/>
                    <a:pt x="687" y="181"/>
                  </a:cubicBezTo>
                  <a:cubicBezTo>
                    <a:pt x="687" y="182"/>
                    <a:pt x="687" y="183"/>
                    <a:pt x="687" y="184"/>
                  </a:cubicBezTo>
                  <a:cubicBezTo>
                    <a:pt x="683" y="184"/>
                    <a:pt x="678" y="184"/>
                    <a:pt x="674" y="184"/>
                  </a:cubicBezTo>
                  <a:cubicBezTo>
                    <a:pt x="674" y="183"/>
                    <a:pt x="674" y="182"/>
                    <a:pt x="674" y="181"/>
                  </a:cubicBezTo>
                  <a:close/>
                  <a:moveTo>
                    <a:pt x="674" y="227"/>
                  </a:moveTo>
                  <a:cubicBezTo>
                    <a:pt x="678" y="227"/>
                    <a:pt x="683" y="227"/>
                    <a:pt x="687" y="227"/>
                  </a:cubicBezTo>
                  <a:cubicBezTo>
                    <a:pt x="687" y="227"/>
                    <a:pt x="687" y="228"/>
                    <a:pt x="687" y="229"/>
                  </a:cubicBezTo>
                  <a:cubicBezTo>
                    <a:pt x="683" y="229"/>
                    <a:pt x="678" y="229"/>
                    <a:pt x="674" y="229"/>
                  </a:cubicBezTo>
                  <a:cubicBezTo>
                    <a:pt x="674" y="228"/>
                    <a:pt x="674" y="227"/>
                    <a:pt x="674" y="227"/>
                  </a:cubicBezTo>
                  <a:close/>
                  <a:moveTo>
                    <a:pt x="674" y="272"/>
                  </a:moveTo>
                  <a:cubicBezTo>
                    <a:pt x="678" y="272"/>
                    <a:pt x="683" y="272"/>
                    <a:pt x="687" y="272"/>
                  </a:cubicBezTo>
                  <a:cubicBezTo>
                    <a:pt x="687" y="273"/>
                    <a:pt x="687" y="274"/>
                    <a:pt x="687" y="274"/>
                  </a:cubicBezTo>
                  <a:cubicBezTo>
                    <a:pt x="683" y="274"/>
                    <a:pt x="678" y="274"/>
                    <a:pt x="674" y="274"/>
                  </a:cubicBezTo>
                  <a:cubicBezTo>
                    <a:pt x="674" y="274"/>
                    <a:pt x="674" y="273"/>
                    <a:pt x="674" y="272"/>
                  </a:cubicBezTo>
                  <a:close/>
                  <a:moveTo>
                    <a:pt x="674" y="317"/>
                  </a:moveTo>
                  <a:cubicBezTo>
                    <a:pt x="678" y="317"/>
                    <a:pt x="683" y="317"/>
                    <a:pt x="687" y="317"/>
                  </a:cubicBezTo>
                  <a:cubicBezTo>
                    <a:pt x="687" y="318"/>
                    <a:pt x="687" y="319"/>
                    <a:pt x="687" y="320"/>
                  </a:cubicBezTo>
                  <a:cubicBezTo>
                    <a:pt x="683" y="320"/>
                    <a:pt x="678" y="320"/>
                    <a:pt x="674" y="320"/>
                  </a:cubicBezTo>
                  <a:cubicBezTo>
                    <a:pt x="674" y="319"/>
                    <a:pt x="674" y="318"/>
                    <a:pt x="674" y="317"/>
                  </a:cubicBezTo>
                  <a:close/>
                  <a:moveTo>
                    <a:pt x="674" y="365"/>
                  </a:moveTo>
                  <a:cubicBezTo>
                    <a:pt x="674" y="364"/>
                    <a:pt x="674" y="363"/>
                    <a:pt x="674" y="362"/>
                  </a:cubicBezTo>
                  <a:cubicBezTo>
                    <a:pt x="678" y="362"/>
                    <a:pt x="683" y="362"/>
                    <a:pt x="687" y="362"/>
                  </a:cubicBezTo>
                  <a:cubicBezTo>
                    <a:pt x="687" y="363"/>
                    <a:pt x="687" y="364"/>
                    <a:pt x="687" y="365"/>
                  </a:cubicBezTo>
                  <a:cubicBezTo>
                    <a:pt x="683" y="365"/>
                    <a:pt x="678" y="365"/>
                    <a:pt x="674" y="365"/>
                  </a:cubicBezTo>
                  <a:close/>
                  <a:moveTo>
                    <a:pt x="674" y="408"/>
                  </a:moveTo>
                  <a:cubicBezTo>
                    <a:pt x="678" y="408"/>
                    <a:pt x="683" y="408"/>
                    <a:pt x="687" y="408"/>
                  </a:cubicBezTo>
                  <a:cubicBezTo>
                    <a:pt x="687" y="409"/>
                    <a:pt x="687" y="409"/>
                    <a:pt x="687" y="410"/>
                  </a:cubicBezTo>
                  <a:cubicBezTo>
                    <a:pt x="683" y="410"/>
                    <a:pt x="678" y="410"/>
                    <a:pt x="674" y="410"/>
                  </a:cubicBezTo>
                  <a:cubicBezTo>
                    <a:pt x="674" y="409"/>
                    <a:pt x="674" y="409"/>
                    <a:pt x="674" y="408"/>
                  </a:cubicBezTo>
                  <a:close/>
                  <a:moveTo>
                    <a:pt x="674" y="453"/>
                  </a:moveTo>
                  <a:cubicBezTo>
                    <a:pt x="678" y="453"/>
                    <a:pt x="683" y="453"/>
                    <a:pt x="687" y="453"/>
                  </a:cubicBezTo>
                  <a:cubicBezTo>
                    <a:pt x="687" y="454"/>
                    <a:pt x="687" y="455"/>
                    <a:pt x="687" y="456"/>
                  </a:cubicBezTo>
                  <a:cubicBezTo>
                    <a:pt x="683" y="456"/>
                    <a:pt x="678" y="456"/>
                    <a:pt x="674" y="456"/>
                  </a:cubicBezTo>
                  <a:cubicBezTo>
                    <a:pt x="674" y="455"/>
                    <a:pt x="674" y="454"/>
                    <a:pt x="674" y="453"/>
                  </a:cubicBezTo>
                  <a:close/>
                  <a:moveTo>
                    <a:pt x="692" y="0"/>
                  </a:moveTo>
                  <a:cubicBezTo>
                    <a:pt x="697" y="0"/>
                    <a:pt x="701" y="0"/>
                    <a:pt x="705" y="0"/>
                  </a:cubicBezTo>
                  <a:cubicBezTo>
                    <a:pt x="705" y="1"/>
                    <a:pt x="705" y="2"/>
                    <a:pt x="705" y="3"/>
                  </a:cubicBezTo>
                  <a:cubicBezTo>
                    <a:pt x="701" y="3"/>
                    <a:pt x="697" y="3"/>
                    <a:pt x="692" y="3"/>
                  </a:cubicBezTo>
                  <a:cubicBezTo>
                    <a:pt x="692" y="2"/>
                    <a:pt x="692" y="1"/>
                    <a:pt x="692" y="0"/>
                  </a:cubicBezTo>
                  <a:close/>
                  <a:moveTo>
                    <a:pt x="692" y="45"/>
                  </a:moveTo>
                  <a:cubicBezTo>
                    <a:pt x="697" y="45"/>
                    <a:pt x="701" y="45"/>
                    <a:pt x="705" y="45"/>
                  </a:cubicBezTo>
                  <a:cubicBezTo>
                    <a:pt x="705" y="46"/>
                    <a:pt x="705" y="47"/>
                    <a:pt x="705" y="48"/>
                  </a:cubicBezTo>
                  <a:cubicBezTo>
                    <a:pt x="701" y="48"/>
                    <a:pt x="697" y="48"/>
                    <a:pt x="692" y="48"/>
                  </a:cubicBezTo>
                  <a:cubicBezTo>
                    <a:pt x="692" y="47"/>
                    <a:pt x="692" y="46"/>
                    <a:pt x="692" y="45"/>
                  </a:cubicBezTo>
                  <a:close/>
                  <a:moveTo>
                    <a:pt x="692" y="91"/>
                  </a:moveTo>
                  <a:cubicBezTo>
                    <a:pt x="697" y="91"/>
                    <a:pt x="701" y="91"/>
                    <a:pt x="705" y="91"/>
                  </a:cubicBezTo>
                  <a:cubicBezTo>
                    <a:pt x="705" y="92"/>
                    <a:pt x="705" y="92"/>
                    <a:pt x="705" y="93"/>
                  </a:cubicBezTo>
                  <a:cubicBezTo>
                    <a:pt x="701" y="93"/>
                    <a:pt x="697" y="93"/>
                    <a:pt x="692" y="93"/>
                  </a:cubicBezTo>
                  <a:cubicBezTo>
                    <a:pt x="692" y="92"/>
                    <a:pt x="692" y="92"/>
                    <a:pt x="692" y="91"/>
                  </a:cubicBezTo>
                  <a:close/>
                  <a:moveTo>
                    <a:pt x="692" y="136"/>
                  </a:moveTo>
                  <a:cubicBezTo>
                    <a:pt x="697" y="136"/>
                    <a:pt x="701" y="136"/>
                    <a:pt x="705" y="136"/>
                  </a:cubicBezTo>
                  <a:cubicBezTo>
                    <a:pt x="705" y="137"/>
                    <a:pt x="705" y="138"/>
                    <a:pt x="705" y="139"/>
                  </a:cubicBezTo>
                  <a:cubicBezTo>
                    <a:pt x="701" y="139"/>
                    <a:pt x="697" y="139"/>
                    <a:pt x="692" y="139"/>
                  </a:cubicBezTo>
                  <a:cubicBezTo>
                    <a:pt x="692" y="138"/>
                    <a:pt x="692" y="137"/>
                    <a:pt x="692" y="136"/>
                  </a:cubicBezTo>
                  <a:close/>
                  <a:moveTo>
                    <a:pt x="692" y="181"/>
                  </a:moveTo>
                  <a:cubicBezTo>
                    <a:pt x="697" y="181"/>
                    <a:pt x="701" y="181"/>
                    <a:pt x="705" y="181"/>
                  </a:cubicBezTo>
                  <a:cubicBezTo>
                    <a:pt x="705" y="182"/>
                    <a:pt x="705" y="183"/>
                    <a:pt x="705" y="184"/>
                  </a:cubicBezTo>
                  <a:cubicBezTo>
                    <a:pt x="701" y="184"/>
                    <a:pt x="697" y="184"/>
                    <a:pt x="692" y="184"/>
                  </a:cubicBezTo>
                  <a:cubicBezTo>
                    <a:pt x="692" y="183"/>
                    <a:pt x="692" y="182"/>
                    <a:pt x="692" y="181"/>
                  </a:cubicBezTo>
                  <a:close/>
                  <a:moveTo>
                    <a:pt x="692" y="227"/>
                  </a:moveTo>
                  <a:cubicBezTo>
                    <a:pt x="697" y="227"/>
                    <a:pt x="701" y="227"/>
                    <a:pt x="705" y="227"/>
                  </a:cubicBezTo>
                  <a:cubicBezTo>
                    <a:pt x="705" y="227"/>
                    <a:pt x="705" y="228"/>
                    <a:pt x="705" y="229"/>
                  </a:cubicBezTo>
                  <a:cubicBezTo>
                    <a:pt x="701" y="229"/>
                    <a:pt x="697" y="229"/>
                    <a:pt x="692" y="229"/>
                  </a:cubicBezTo>
                  <a:cubicBezTo>
                    <a:pt x="692" y="228"/>
                    <a:pt x="692" y="227"/>
                    <a:pt x="692" y="227"/>
                  </a:cubicBezTo>
                  <a:close/>
                  <a:moveTo>
                    <a:pt x="692" y="272"/>
                  </a:moveTo>
                  <a:cubicBezTo>
                    <a:pt x="697" y="272"/>
                    <a:pt x="701" y="272"/>
                    <a:pt x="705" y="272"/>
                  </a:cubicBezTo>
                  <a:cubicBezTo>
                    <a:pt x="705" y="273"/>
                    <a:pt x="705" y="274"/>
                    <a:pt x="705" y="274"/>
                  </a:cubicBezTo>
                  <a:cubicBezTo>
                    <a:pt x="701" y="274"/>
                    <a:pt x="697" y="274"/>
                    <a:pt x="692" y="274"/>
                  </a:cubicBezTo>
                  <a:cubicBezTo>
                    <a:pt x="692" y="274"/>
                    <a:pt x="692" y="273"/>
                    <a:pt x="692" y="272"/>
                  </a:cubicBezTo>
                  <a:close/>
                  <a:moveTo>
                    <a:pt x="692" y="317"/>
                  </a:moveTo>
                  <a:cubicBezTo>
                    <a:pt x="697" y="317"/>
                    <a:pt x="701" y="317"/>
                    <a:pt x="705" y="317"/>
                  </a:cubicBezTo>
                  <a:cubicBezTo>
                    <a:pt x="705" y="318"/>
                    <a:pt x="705" y="319"/>
                    <a:pt x="705" y="320"/>
                  </a:cubicBezTo>
                  <a:cubicBezTo>
                    <a:pt x="701" y="320"/>
                    <a:pt x="697" y="320"/>
                    <a:pt x="692" y="320"/>
                  </a:cubicBezTo>
                  <a:cubicBezTo>
                    <a:pt x="692" y="319"/>
                    <a:pt x="692" y="318"/>
                    <a:pt x="692" y="317"/>
                  </a:cubicBezTo>
                  <a:close/>
                  <a:moveTo>
                    <a:pt x="692" y="365"/>
                  </a:moveTo>
                  <a:cubicBezTo>
                    <a:pt x="692" y="364"/>
                    <a:pt x="692" y="363"/>
                    <a:pt x="692" y="362"/>
                  </a:cubicBezTo>
                  <a:cubicBezTo>
                    <a:pt x="697" y="362"/>
                    <a:pt x="701" y="362"/>
                    <a:pt x="705" y="362"/>
                  </a:cubicBezTo>
                  <a:cubicBezTo>
                    <a:pt x="705" y="363"/>
                    <a:pt x="705" y="364"/>
                    <a:pt x="705" y="365"/>
                  </a:cubicBezTo>
                  <a:cubicBezTo>
                    <a:pt x="701" y="365"/>
                    <a:pt x="697" y="365"/>
                    <a:pt x="692" y="365"/>
                  </a:cubicBezTo>
                  <a:close/>
                  <a:moveTo>
                    <a:pt x="692" y="408"/>
                  </a:moveTo>
                  <a:cubicBezTo>
                    <a:pt x="697" y="408"/>
                    <a:pt x="701" y="408"/>
                    <a:pt x="705" y="408"/>
                  </a:cubicBezTo>
                  <a:cubicBezTo>
                    <a:pt x="705" y="409"/>
                    <a:pt x="705" y="409"/>
                    <a:pt x="705" y="410"/>
                  </a:cubicBezTo>
                  <a:cubicBezTo>
                    <a:pt x="701" y="410"/>
                    <a:pt x="697" y="410"/>
                    <a:pt x="692" y="410"/>
                  </a:cubicBezTo>
                  <a:cubicBezTo>
                    <a:pt x="692" y="409"/>
                    <a:pt x="692" y="409"/>
                    <a:pt x="692" y="408"/>
                  </a:cubicBezTo>
                  <a:close/>
                  <a:moveTo>
                    <a:pt x="692" y="453"/>
                  </a:moveTo>
                  <a:cubicBezTo>
                    <a:pt x="697" y="453"/>
                    <a:pt x="701" y="453"/>
                    <a:pt x="705" y="453"/>
                  </a:cubicBezTo>
                  <a:cubicBezTo>
                    <a:pt x="705" y="454"/>
                    <a:pt x="705" y="455"/>
                    <a:pt x="705" y="456"/>
                  </a:cubicBezTo>
                  <a:cubicBezTo>
                    <a:pt x="701" y="456"/>
                    <a:pt x="697" y="456"/>
                    <a:pt x="692" y="456"/>
                  </a:cubicBezTo>
                  <a:cubicBezTo>
                    <a:pt x="692" y="455"/>
                    <a:pt x="692" y="454"/>
                    <a:pt x="692" y="453"/>
                  </a:cubicBezTo>
                  <a:close/>
                  <a:moveTo>
                    <a:pt x="710" y="0"/>
                  </a:moveTo>
                  <a:cubicBezTo>
                    <a:pt x="715" y="0"/>
                    <a:pt x="719" y="0"/>
                    <a:pt x="723" y="0"/>
                  </a:cubicBezTo>
                  <a:cubicBezTo>
                    <a:pt x="723" y="1"/>
                    <a:pt x="723" y="2"/>
                    <a:pt x="723" y="3"/>
                  </a:cubicBezTo>
                  <a:cubicBezTo>
                    <a:pt x="719" y="3"/>
                    <a:pt x="715" y="3"/>
                    <a:pt x="710" y="3"/>
                  </a:cubicBezTo>
                  <a:cubicBezTo>
                    <a:pt x="710" y="2"/>
                    <a:pt x="710" y="1"/>
                    <a:pt x="710" y="0"/>
                  </a:cubicBezTo>
                  <a:close/>
                  <a:moveTo>
                    <a:pt x="710" y="45"/>
                  </a:moveTo>
                  <a:cubicBezTo>
                    <a:pt x="715" y="45"/>
                    <a:pt x="719" y="45"/>
                    <a:pt x="723" y="45"/>
                  </a:cubicBezTo>
                  <a:cubicBezTo>
                    <a:pt x="723" y="46"/>
                    <a:pt x="723" y="47"/>
                    <a:pt x="723" y="48"/>
                  </a:cubicBezTo>
                  <a:cubicBezTo>
                    <a:pt x="719" y="48"/>
                    <a:pt x="715" y="48"/>
                    <a:pt x="710" y="48"/>
                  </a:cubicBezTo>
                  <a:cubicBezTo>
                    <a:pt x="710" y="47"/>
                    <a:pt x="710" y="46"/>
                    <a:pt x="710" y="45"/>
                  </a:cubicBezTo>
                  <a:close/>
                  <a:moveTo>
                    <a:pt x="710" y="91"/>
                  </a:moveTo>
                  <a:cubicBezTo>
                    <a:pt x="715" y="91"/>
                    <a:pt x="719" y="91"/>
                    <a:pt x="723" y="91"/>
                  </a:cubicBezTo>
                  <a:cubicBezTo>
                    <a:pt x="723" y="92"/>
                    <a:pt x="723" y="92"/>
                    <a:pt x="723" y="93"/>
                  </a:cubicBezTo>
                  <a:cubicBezTo>
                    <a:pt x="719" y="93"/>
                    <a:pt x="715" y="93"/>
                    <a:pt x="710" y="93"/>
                  </a:cubicBezTo>
                  <a:cubicBezTo>
                    <a:pt x="710" y="92"/>
                    <a:pt x="710" y="92"/>
                    <a:pt x="710" y="91"/>
                  </a:cubicBezTo>
                  <a:close/>
                  <a:moveTo>
                    <a:pt x="710" y="136"/>
                  </a:moveTo>
                  <a:cubicBezTo>
                    <a:pt x="715" y="136"/>
                    <a:pt x="719" y="136"/>
                    <a:pt x="723" y="136"/>
                  </a:cubicBezTo>
                  <a:cubicBezTo>
                    <a:pt x="723" y="137"/>
                    <a:pt x="723" y="138"/>
                    <a:pt x="723" y="139"/>
                  </a:cubicBezTo>
                  <a:cubicBezTo>
                    <a:pt x="719" y="139"/>
                    <a:pt x="715" y="139"/>
                    <a:pt x="710" y="139"/>
                  </a:cubicBezTo>
                  <a:cubicBezTo>
                    <a:pt x="710" y="138"/>
                    <a:pt x="710" y="137"/>
                    <a:pt x="710" y="136"/>
                  </a:cubicBezTo>
                  <a:close/>
                  <a:moveTo>
                    <a:pt x="710" y="181"/>
                  </a:moveTo>
                  <a:cubicBezTo>
                    <a:pt x="715" y="181"/>
                    <a:pt x="719" y="181"/>
                    <a:pt x="723" y="181"/>
                  </a:cubicBezTo>
                  <a:cubicBezTo>
                    <a:pt x="723" y="182"/>
                    <a:pt x="723" y="183"/>
                    <a:pt x="723" y="184"/>
                  </a:cubicBezTo>
                  <a:cubicBezTo>
                    <a:pt x="719" y="184"/>
                    <a:pt x="715" y="184"/>
                    <a:pt x="710" y="184"/>
                  </a:cubicBezTo>
                  <a:cubicBezTo>
                    <a:pt x="710" y="183"/>
                    <a:pt x="710" y="182"/>
                    <a:pt x="710" y="181"/>
                  </a:cubicBezTo>
                  <a:close/>
                  <a:moveTo>
                    <a:pt x="710" y="227"/>
                  </a:moveTo>
                  <a:cubicBezTo>
                    <a:pt x="715" y="227"/>
                    <a:pt x="719" y="227"/>
                    <a:pt x="723" y="227"/>
                  </a:cubicBezTo>
                  <a:cubicBezTo>
                    <a:pt x="723" y="227"/>
                    <a:pt x="723" y="228"/>
                    <a:pt x="723" y="229"/>
                  </a:cubicBezTo>
                  <a:cubicBezTo>
                    <a:pt x="719" y="229"/>
                    <a:pt x="715" y="229"/>
                    <a:pt x="710" y="229"/>
                  </a:cubicBezTo>
                  <a:cubicBezTo>
                    <a:pt x="710" y="228"/>
                    <a:pt x="710" y="227"/>
                    <a:pt x="710" y="227"/>
                  </a:cubicBezTo>
                  <a:close/>
                  <a:moveTo>
                    <a:pt x="710" y="272"/>
                  </a:moveTo>
                  <a:cubicBezTo>
                    <a:pt x="715" y="272"/>
                    <a:pt x="719" y="272"/>
                    <a:pt x="723" y="272"/>
                  </a:cubicBezTo>
                  <a:cubicBezTo>
                    <a:pt x="723" y="273"/>
                    <a:pt x="723" y="274"/>
                    <a:pt x="723" y="274"/>
                  </a:cubicBezTo>
                  <a:cubicBezTo>
                    <a:pt x="719" y="274"/>
                    <a:pt x="715" y="274"/>
                    <a:pt x="710" y="274"/>
                  </a:cubicBezTo>
                  <a:cubicBezTo>
                    <a:pt x="710" y="274"/>
                    <a:pt x="710" y="273"/>
                    <a:pt x="710" y="272"/>
                  </a:cubicBezTo>
                  <a:close/>
                  <a:moveTo>
                    <a:pt x="710" y="317"/>
                  </a:moveTo>
                  <a:cubicBezTo>
                    <a:pt x="715" y="317"/>
                    <a:pt x="719" y="317"/>
                    <a:pt x="723" y="317"/>
                  </a:cubicBezTo>
                  <a:cubicBezTo>
                    <a:pt x="723" y="318"/>
                    <a:pt x="723" y="319"/>
                    <a:pt x="723" y="320"/>
                  </a:cubicBezTo>
                  <a:cubicBezTo>
                    <a:pt x="719" y="320"/>
                    <a:pt x="715" y="320"/>
                    <a:pt x="710" y="320"/>
                  </a:cubicBezTo>
                  <a:cubicBezTo>
                    <a:pt x="710" y="319"/>
                    <a:pt x="710" y="318"/>
                    <a:pt x="710" y="317"/>
                  </a:cubicBezTo>
                  <a:close/>
                  <a:moveTo>
                    <a:pt x="710" y="365"/>
                  </a:moveTo>
                  <a:cubicBezTo>
                    <a:pt x="710" y="364"/>
                    <a:pt x="710" y="363"/>
                    <a:pt x="710" y="362"/>
                  </a:cubicBezTo>
                  <a:cubicBezTo>
                    <a:pt x="715" y="362"/>
                    <a:pt x="719" y="362"/>
                    <a:pt x="723" y="362"/>
                  </a:cubicBezTo>
                  <a:cubicBezTo>
                    <a:pt x="723" y="363"/>
                    <a:pt x="723" y="364"/>
                    <a:pt x="723" y="365"/>
                  </a:cubicBezTo>
                  <a:cubicBezTo>
                    <a:pt x="719" y="365"/>
                    <a:pt x="715" y="365"/>
                    <a:pt x="710" y="365"/>
                  </a:cubicBezTo>
                  <a:close/>
                  <a:moveTo>
                    <a:pt x="710" y="408"/>
                  </a:moveTo>
                  <a:cubicBezTo>
                    <a:pt x="715" y="408"/>
                    <a:pt x="719" y="408"/>
                    <a:pt x="723" y="408"/>
                  </a:cubicBezTo>
                  <a:cubicBezTo>
                    <a:pt x="723" y="409"/>
                    <a:pt x="723" y="409"/>
                    <a:pt x="723" y="410"/>
                  </a:cubicBezTo>
                  <a:cubicBezTo>
                    <a:pt x="719" y="410"/>
                    <a:pt x="715" y="410"/>
                    <a:pt x="710" y="410"/>
                  </a:cubicBezTo>
                  <a:cubicBezTo>
                    <a:pt x="710" y="409"/>
                    <a:pt x="710" y="409"/>
                    <a:pt x="710" y="408"/>
                  </a:cubicBezTo>
                  <a:close/>
                  <a:moveTo>
                    <a:pt x="710" y="453"/>
                  </a:moveTo>
                  <a:cubicBezTo>
                    <a:pt x="715" y="453"/>
                    <a:pt x="719" y="453"/>
                    <a:pt x="723" y="453"/>
                  </a:cubicBezTo>
                  <a:cubicBezTo>
                    <a:pt x="723" y="454"/>
                    <a:pt x="723" y="455"/>
                    <a:pt x="723" y="456"/>
                  </a:cubicBezTo>
                  <a:cubicBezTo>
                    <a:pt x="719" y="456"/>
                    <a:pt x="715" y="456"/>
                    <a:pt x="710" y="456"/>
                  </a:cubicBezTo>
                  <a:cubicBezTo>
                    <a:pt x="710" y="455"/>
                    <a:pt x="710" y="454"/>
                    <a:pt x="710" y="453"/>
                  </a:cubicBezTo>
                  <a:close/>
                  <a:moveTo>
                    <a:pt x="729" y="0"/>
                  </a:moveTo>
                  <a:cubicBezTo>
                    <a:pt x="733" y="0"/>
                    <a:pt x="737" y="0"/>
                    <a:pt x="742" y="0"/>
                  </a:cubicBezTo>
                  <a:cubicBezTo>
                    <a:pt x="742" y="1"/>
                    <a:pt x="742" y="2"/>
                    <a:pt x="742" y="3"/>
                  </a:cubicBezTo>
                  <a:cubicBezTo>
                    <a:pt x="737" y="3"/>
                    <a:pt x="733" y="3"/>
                    <a:pt x="729" y="3"/>
                  </a:cubicBezTo>
                  <a:cubicBezTo>
                    <a:pt x="729" y="2"/>
                    <a:pt x="729" y="1"/>
                    <a:pt x="729" y="0"/>
                  </a:cubicBezTo>
                  <a:close/>
                  <a:moveTo>
                    <a:pt x="729" y="45"/>
                  </a:moveTo>
                  <a:cubicBezTo>
                    <a:pt x="733" y="45"/>
                    <a:pt x="737" y="45"/>
                    <a:pt x="742" y="45"/>
                  </a:cubicBezTo>
                  <a:cubicBezTo>
                    <a:pt x="742" y="46"/>
                    <a:pt x="742" y="47"/>
                    <a:pt x="742" y="48"/>
                  </a:cubicBezTo>
                  <a:cubicBezTo>
                    <a:pt x="737" y="48"/>
                    <a:pt x="733" y="48"/>
                    <a:pt x="729" y="48"/>
                  </a:cubicBezTo>
                  <a:cubicBezTo>
                    <a:pt x="729" y="47"/>
                    <a:pt x="729" y="46"/>
                    <a:pt x="729" y="45"/>
                  </a:cubicBezTo>
                  <a:close/>
                  <a:moveTo>
                    <a:pt x="729" y="91"/>
                  </a:moveTo>
                  <a:cubicBezTo>
                    <a:pt x="733" y="91"/>
                    <a:pt x="737" y="91"/>
                    <a:pt x="742" y="91"/>
                  </a:cubicBezTo>
                  <a:cubicBezTo>
                    <a:pt x="742" y="92"/>
                    <a:pt x="742" y="92"/>
                    <a:pt x="742" y="93"/>
                  </a:cubicBezTo>
                  <a:cubicBezTo>
                    <a:pt x="737" y="93"/>
                    <a:pt x="733" y="93"/>
                    <a:pt x="729" y="93"/>
                  </a:cubicBezTo>
                  <a:cubicBezTo>
                    <a:pt x="729" y="92"/>
                    <a:pt x="729" y="92"/>
                    <a:pt x="729" y="91"/>
                  </a:cubicBezTo>
                  <a:close/>
                  <a:moveTo>
                    <a:pt x="729" y="136"/>
                  </a:moveTo>
                  <a:cubicBezTo>
                    <a:pt x="733" y="136"/>
                    <a:pt x="737" y="136"/>
                    <a:pt x="742" y="136"/>
                  </a:cubicBezTo>
                  <a:cubicBezTo>
                    <a:pt x="742" y="137"/>
                    <a:pt x="742" y="138"/>
                    <a:pt x="742" y="139"/>
                  </a:cubicBezTo>
                  <a:cubicBezTo>
                    <a:pt x="737" y="139"/>
                    <a:pt x="733" y="139"/>
                    <a:pt x="729" y="139"/>
                  </a:cubicBezTo>
                  <a:cubicBezTo>
                    <a:pt x="729" y="138"/>
                    <a:pt x="729" y="137"/>
                    <a:pt x="729" y="136"/>
                  </a:cubicBezTo>
                  <a:close/>
                  <a:moveTo>
                    <a:pt x="729" y="181"/>
                  </a:moveTo>
                  <a:cubicBezTo>
                    <a:pt x="733" y="181"/>
                    <a:pt x="737" y="181"/>
                    <a:pt x="742" y="181"/>
                  </a:cubicBezTo>
                  <a:cubicBezTo>
                    <a:pt x="742" y="182"/>
                    <a:pt x="742" y="183"/>
                    <a:pt x="742" y="184"/>
                  </a:cubicBezTo>
                  <a:cubicBezTo>
                    <a:pt x="737" y="184"/>
                    <a:pt x="733" y="184"/>
                    <a:pt x="729" y="184"/>
                  </a:cubicBezTo>
                  <a:cubicBezTo>
                    <a:pt x="729" y="183"/>
                    <a:pt x="729" y="182"/>
                    <a:pt x="729" y="181"/>
                  </a:cubicBezTo>
                  <a:close/>
                  <a:moveTo>
                    <a:pt x="729" y="227"/>
                  </a:moveTo>
                  <a:cubicBezTo>
                    <a:pt x="733" y="227"/>
                    <a:pt x="737" y="227"/>
                    <a:pt x="742" y="227"/>
                  </a:cubicBezTo>
                  <a:cubicBezTo>
                    <a:pt x="742" y="227"/>
                    <a:pt x="742" y="228"/>
                    <a:pt x="742" y="229"/>
                  </a:cubicBezTo>
                  <a:cubicBezTo>
                    <a:pt x="737" y="229"/>
                    <a:pt x="733" y="229"/>
                    <a:pt x="729" y="229"/>
                  </a:cubicBezTo>
                  <a:cubicBezTo>
                    <a:pt x="729" y="228"/>
                    <a:pt x="729" y="227"/>
                    <a:pt x="729" y="227"/>
                  </a:cubicBezTo>
                  <a:close/>
                  <a:moveTo>
                    <a:pt x="729" y="272"/>
                  </a:moveTo>
                  <a:cubicBezTo>
                    <a:pt x="733" y="272"/>
                    <a:pt x="737" y="272"/>
                    <a:pt x="742" y="272"/>
                  </a:cubicBezTo>
                  <a:cubicBezTo>
                    <a:pt x="742" y="273"/>
                    <a:pt x="742" y="274"/>
                    <a:pt x="742" y="274"/>
                  </a:cubicBezTo>
                  <a:cubicBezTo>
                    <a:pt x="737" y="274"/>
                    <a:pt x="733" y="274"/>
                    <a:pt x="729" y="274"/>
                  </a:cubicBezTo>
                  <a:cubicBezTo>
                    <a:pt x="729" y="274"/>
                    <a:pt x="729" y="273"/>
                    <a:pt x="729" y="272"/>
                  </a:cubicBezTo>
                  <a:close/>
                  <a:moveTo>
                    <a:pt x="729" y="317"/>
                  </a:moveTo>
                  <a:cubicBezTo>
                    <a:pt x="733" y="317"/>
                    <a:pt x="737" y="317"/>
                    <a:pt x="742" y="317"/>
                  </a:cubicBezTo>
                  <a:cubicBezTo>
                    <a:pt x="742" y="318"/>
                    <a:pt x="742" y="319"/>
                    <a:pt x="742" y="320"/>
                  </a:cubicBezTo>
                  <a:cubicBezTo>
                    <a:pt x="737" y="320"/>
                    <a:pt x="733" y="320"/>
                    <a:pt x="729" y="320"/>
                  </a:cubicBezTo>
                  <a:cubicBezTo>
                    <a:pt x="729" y="319"/>
                    <a:pt x="729" y="318"/>
                    <a:pt x="729" y="317"/>
                  </a:cubicBezTo>
                  <a:close/>
                  <a:moveTo>
                    <a:pt x="729" y="365"/>
                  </a:moveTo>
                  <a:cubicBezTo>
                    <a:pt x="729" y="364"/>
                    <a:pt x="729" y="363"/>
                    <a:pt x="729" y="362"/>
                  </a:cubicBezTo>
                  <a:cubicBezTo>
                    <a:pt x="733" y="362"/>
                    <a:pt x="737" y="362"/>
                    <a:pt x="742" y="362"/>
                  </a:cubicBezTo>
                  <a:cubicBezTo>
                    <a:pt x="742" y="363"/>
                    <a:pt x="742" y="364"/>
                    <a:pt x="742" y="365"/>
                  </a:cubicBezTo>
                  <a:cubicBezTo>
                    <a:pt x="737" y="365"/>
                    <a:pt x="733" y="365"/>
                    <a:pt x="729" y="365"/>
                  </a:cubicBezTo>
                  <a:close/>
                  <a:moveTo>
                    <a:pt x="729" y="408"/>
                  </a:moveTo>
                  <a:cubicBezTo>
                    <a:pt x="733" y="408"/>
                    <a:pt x="737" y="408"/>
                    <a:pt x="742" y="408"/>
                  </a:cubicBezTo>
                  <a:cubicBezTo>
                    <a:pt x="742" y="409"/>
                    <a:pt x="742" y="409"/>
                    <a:pt x="742" y="410"/>
                  </a:cubicBezTo>
                  <a:cubicBezTo>
                    <a:pt x="737" y="410"/>
                    <a:pt x="733" y="410"/>
                    <a:pt x="729" y="410"/>
                  </a:cubicBezTo>
                  <a:cubicBezTo>
                    <a:pt x="729" y="409"/>
                    <a:pt x="729" y="409"/>
                    <a:pt x="729" y="408"/>
                  </a:cubicBezTo>
                  <a:close/>
                  <a:moveTo>
                    <a:pt x="729" y="453"/>
                  </a:moveTo>
                  <a:cubicBezTo>
                    <a:pt x="733" y="453"/>
                    <a:pt x="737" y="453"/>
                    <a:pt x="742" y="453"/>
                  </a:cubicBezTo>
                  <a:cubicBezTo>
                    <a:pt x="742" y="454"/>
                    <a:pt x="742" y="455"/>
                    <a:pt x="742" y="456"/>
                  </a:cubicBezTo>
                  <a:cubicBezTo>
                    <a:pt x="737" y="456"/>
                    <a:pt x="733" y="456"/>
                    <a:pt x="729" y="456"/>
                  </a:cubicBezTo>
                  <a:cubicBezTo>
                    <a:pt x="729" y="455"/>
                    <a:pt x="729" y="454"/>
                    <a:pt x="729" y="453"/>
                  </a:cubicBezTo>
                  <a:close/>
                  <a:moveTo>
                    <a:pt x="747" y="0"/>
                  </a:moveTo>
                  <a:cubicBezTo>
                    <a:pt x="751" y="0"/>
                    <a:pt x="756" y="0"/>
                    <a:pt x="760" y="0"/>
                  </a:cubicBezTo>
                  <a:cubicBezTo>
                    <a:pt x="760" y="1"/>
                    <a:pt x="760" y="2"/>
                    <a:pt x="760" y="3"/>
                  </a:cubicBezTo>
                  <a:cubicBezTo>
                    <a:pt x="756" y="3"/>
                    <a:pt x="751" y="3"/>
                    <a:pt x="747" y="3"/>
                  </a:cubicBezTo>
                  <a:cubicBezTo>
                    <a:pt x="747" y="2"/>
                    <a:pt x="747" y="1"/>
                    <a:pt x="747" y="0"/>
                  </a:cubicBezTo>
                  <a:close/>
                  <a:moveTo>
                    <a:pt x="747" y="45"/>
                  </a:moveTo>
                  <a:cubicBezTo>
                    <a:pt x="751" y="45"/>
                    <a:pt x="756" y="45"/>
                    <a:pt x="760" y="45"/>
                  </a:cubicBezTo>
                  <a:cubicBezTo>
                    <a:pt x="760" y="46"/>
                    <a:pt x="760" y="47"/>
                    <a:pt x="760" y="48"/>
                  </a:cubicBezTo>
                  <a:cubicBezTo>
                    <a:pt x="756" y="48"/>
                    <a:pt x="751" y="48"/>
                    <a:pt x="747" y="48"/>
                  </a:cubicBezTo>
                  <a:cubicBezTo>
                    <a:pt x="747" y="47"/>
                    <a:pt x="747" y="46"/>
                    <a:pt x="747" y="45"/>
                  </a:cubicBezTo>
                  <a:close/>
                  <a:moveTo>
                    <a:pt x="747" y="91"/>
                  </a:moveTo>
                  <a:cubicBezTo>
                    <a:pt x="751" y="91"/>
                    <a:pt x="756" y="91"/>
                    <a:pt x="760" y="91"/>
                  </a:cubicBezTo>
                  <a:cubicBezTo>
                    <a:pt x="760" y="92"/>
                    <a:pt x="760" y="92"/>
                    <a:pt x="760" y="93"/>
                  </a:cubicBezTo>
                  <a:cubicBezTo>
                    <a:pt x="756" y="93"/>
                    <a:pt x="751" y="93"/>
                    <a:pt x="747" y="93"/>
                  </a:cubicBezTo>
                  <a:cubicBezTo>
                    <a:pt x="747" y="92"/>
                    <a:pt x="747" y="92"/>
                    <a:pt x="747" y="91"/>
                  </a:cubicBezTo>
                  <a:close/>
                  <a:moveTo>
                    <a:pt x="747" y="136"/>
                  </a:moveTo>
                  <a:cubicBezTo>
                    <a:pt x="751" y="136"/>
                    <a:pt x="756" y="136"/>
                    <a:pt x="760" y="136"/>
                  </a:cubicBezTo>
                  <a:cubicBezTo>
                    <a:pt x="760" y="137"/>
                    <a:pt x="760" y="138"/>
                    <a:pt x="760" y="139"/>
                  </a:cubicBezTo>
                  <a:cubicBezTo>
                    <a:pt x="756" y="139"/>
                    <a:pt x="751" y="139"/>
                    <a:pt x="747" y="139"/>
                  </a:cubicBezTo>
                  <a:cubicBezTo>
                    <a:pt x="747" y="138"/>
                    <a:pt x="747" y="137"/>
                    <a:pt x="747" y="136"/>
                  </a:cubicBezTo>
                  <a:close/>
                  <a:moveTo>
                    <a:pt x="747" y="181"/>
                  </a:moveTo>
                  <a:cubicBezTo>
                    <a:pt x="751" y="181"/>
                    <a:pt x="756" y="181"/>
                    <a:pt x="760" y="181"/>
                  </a:cubicBezTo>
                  <a:cubicBezTo>
                    <a:pt x="760" y="182"/>
                    <a:pt x="760" y="183"/>
                    <a:pt x="760" y="184"/>
                  </a:cubicBezTo>
                  <a:cubicBezTo>
                    <a:pt x="756" y="184"/>
                    <a:pt x="751" y="184"/>
                    <a:pt x="747" y="184"/>
                  </a:cubicBezTo>
                  <a:cubicBezTo>
                    <a:pt x="747" y="183"/>
                    <a:pt x="747" y="182"/>
                    <a:pt x="747" y="181"/>
                  </a:cubicBezTo>
                  <a:close/>
                  <a:moveTo>
                    <a:pt x="747" y="227"/>
                  </a:moveTo>
                  <a:cubicBezTo>
                    <a:pt x="751" y="227"/>
                    <a:pt x="756" y="227"/>
                    <a:pt x="760" y="227"/>
                  </a:cubicBezTo>
                  <a:cubicBezTo>
                    <a:pt x="760" y="227"/>
                    <a:pt x="760" y="228"/>
                    <a:pt x="760" y="229"/>
                  </a:cubicBezTo>
                  <a:cubicBezTo>
                    <a:pt x="756" y="229"/>
                    <a:pt x="751" y="229"/>
                    <a:pt x="747" y="229"/>
                  </a:cubicBezTo>
                  <a:cubicBezTo>
                    <a:pt x="747" y="228"/>
                    <a:pt x="747" y="227"/>
                    <a:pt x="747" y="227"/>
                  </a:cubicBezTo>
                  <a:close/>
                  <a:moveTo>
                    <a:pt x="747" y="272"/>
                  </a:moveTo>
                  <a:cubicBezTo>
                    <a:pt x="751" y="272"/>
                    <a:pt x="756" y="272"/>
                    <a:pt x="760" y="272"/>
                  </a:cubicBezTo>
                  <a:cubicBezTo>
                    <a:pt x="760" y="273"/>
                    <a:pt x="760" y="274"/>
                    <a:pt x="760" y="274"/>
                  </a:cubicBezTo>
                  <a:cubicBezTo>
                    <a:pt x="756" y="274"/>
                    <a:pt x="751" y="274"/>
                    <a:pt x="747" y="274"/>
                  </a:cubicBezTo>
                  <a:cubicBezTo>
                    <a:pt x="747" y="274"/>
                    <a:pt x="747" y="273"/>
                    <a:pt x="747" y="272"/>
                  </a:cubicBezTo>
                  <a:close/>
                  <a:moveTo>
                    <a:pt x="747" y="317"/>
                  </a:moveTo>
                  <a:cubicBezTo>
                    <a:pt x="751" y="317"/>
                    <a:pt x="756" y="317"/>
                    <a:pt x="760" y="317"/>
                  </a:cubicBezTo>
                  <a:cubicBezTo>
                    <a:pt x="760" y="318"/>
                    <a:pt x="760" y="319"/>
                    <a:pt x="760" y="320"/>
                  </a:cubicBezTo>
                  <a:cubicBezTo>
                    <a:pt x="756" y="320"/>
                    <a:pt x="751" y="320"/>
                    <a:pt x="747" y="320"/>
                  </a:cubicBezTo>
                  <a:cubicBezTo>
                    <a:pt x="747" y="319"/>
                    <a:pt x="747" y="318"/>
                    <a:pt x="747" y="317"/>
                  </a:cubicBezTo>
                  <a:close/>
                  <a:moveTo>
                    <a:pt x="747" y="365"/>
                  </a:moveTo>
                  <a:cubicBezTo>
                    <a:pt x="747" y="364"/>
                    <a:pt x="747" y="363"/>
                    <a:pt x="747" y="362"/>
                  </a:cubicBezTo>
                  <a:cubicBezTo>
                    <a:pt x="751" y="362"/>
                    <a:pt x="756" y="362"/>
                    <a:pt x="760" y="362"/>
                  </a:cubicBezTo>
                  <a:cubicBezTo>
                    <a:pt x="760" y="363"/>
                    <a:pt x="760" y="364"/>
                    <a:pt x="760" y="365"/>
                  </a:cubicBezTo>
                  <a:cubicBezTo>
                    <a:pt x="756" y="365"/>
                    <a:pt x="751" y="365"/>
                    <a:pt x="747" y="365"/>
                  </a:cubicBezTo>
                  <a:close/>
                  <a:moveTo>
                    <a:pt x="747" y="408"/>
                  </a:moveTo>
                  <a:cubicBezTo>
                    <a:pt x="751" y="408"/>
                    <a:pt x="756" y="408"/>
                    <a:pt x="760" y="408"/>
                  </a:cubicBezTo>
                  <a:cubicBezTo>
                    <a:pt x="760" y="409"/>
                    <a:pt x="760" y="409"/>
                    <a:pt x="760" y="410"/>
                  </a:cubicBezTo>
                  <a:cubicBezTo>
                    <a:pt x="756" y="410"/>
                    <a:pt x="751" y="410"/>
                    <a:pt x="747" y="410"/>
                  </a:cubicBezTo>
                  <a:cubicBezTo>
                    <a:pt x="747" y="409"/>
                    <a:pt x="747" y="409"/>
                    <a:pt x="747" y="408"/>
                  </a:cubicBezTo>
                  <a:close/>
                  <a:moveTo>
                    <a:pt x="747" y="453"/>
                  </a:moveTo>
                  <a:cubicBezTo>
                    <a:pt x="751" y="453"/>
                    <a:pt x="756" y="453"/>
                    <a:pt x="760" y="453"/>
                  </a:cubicBezTo>
                  <a:cubicBezTo>
                    <a:pt x="760" y="454"/>
                    <a:pt x="760" y="455"/>
                    <a:pt x="760" y="456"/>
                  </a:cubicBezTo>
                  <a:cubicBezTo>
                    <a:pt x="756" y="456"/>
                    <a:pt x="751" y="456"/>
                    <a:pt x="747" y="456"/>
                  </a:cubicBezTo>
                  <a:cubicBezTo>
                    <a:pt x="747" y="455"/>
                    <a:pt x="747" y="454"/>
                    <a:pt x="747" y="453"/>
                  </a:cubicBezTo>
                  <a:close/>
                  <a:moveTo>
                    <a:pt x="765" y="0"/>
                  </a:moveTo>
                  <a:cubicBezTo>
                    <a:pt x="769" y="0"/>
                    <a:pt x="774" y="0"/>
                    <a:pt x="778" y="0"/>
                  </a:cubicBezTo>
                  <a:cubicBezTo>
                    <a:pt x="778" y="1"/>
                    <a:pt x="778" y="2"/>
                    <a:pt x="778" y="3"/>
                  </a:cubicBezTo>
                  <a:cubicBezTo>
                    <a:pt x="774" y="3"/>
                    <a:pt x="769" y="3"/>
                    <a:pt x="765" y="3"/>
                  </a:cubicBezTo>
                  <a:cubicBezTo>
                    <a:pt x="765" y="2"/>
                    <a:pt x="765" y="1"/>
                    <a:pt x="765" y="0"/>
                  </a:cubicBezTo>
                  <a:close/>
                  <a:moveTo>
                    <a:pt x="765" y="45"/>
                  </a:moveTo>
                  <a:cubicBezTo>
                    <a:pt x="769" y="45"/>
                    <a:pt x="774" y="45"/>
                    <a:pt x="778" y="45"/>
                  </a:cubicBezTo>
                  <a:cubicBezTo>
                    <a:pt x="778" y="46"/>
                    <a:pt x="778" y="47"/>
                    <a:pt x="778" y="48"/>
                  </a:cubicBezTo>
                  <a:cubicBezTo>
                    <a:pt x="774" y="48"/>
                    <a:pt x="769" y="48"/>
                    <a:pt x="765" y="48"/>
                  </a:cubicBezTo>
                  <a:cubicBezTo>
                    <a:pt x="765" y="47"/>
                    <a:pt x="765" y="46"/>
                    <a:pt x="765" y="45"/>
                  </a:cubicBezTo>
                  <a:close/>
                  <a:moveTo>
                    <a:pt x="765" y="91"/>
                  </a:moveTo>
                  <a:cubicBezTo>
                    <a:pt x="769" y="91"/>
                    <a:pt x="774" y="91"/>
                    <a:pt x="778" y="91"/>
                  </a:cubicBezTo>
                  <a:cubicBezTo>
                    <a:pt x="778" y="92"/>
                    <a:pt x="778" y="92"/>
                    <a:pt x="778" y="93"/>
                  </a:cubicBezTo>
                  <a:cubicBezTo>
                    <a:pt x="774" y="93"/>
                    <a:pt x="769" y="93"/>
                    <a:pt x="765" y="93"/>
                  </a:cubicBezTo>
                  <a:cubicBezTo>
                    <a:pt x="765" y="92"/>
                    <a:pt x="765" y="92"/>
                    <a:pt x="765" y="91"/>
                  </a:cubicBezTo>
                  <a:close/>
                  <a:moveTo>
                    <a:pt x="765" y="136"/>
                  </a:moveTo>
                  <a:cubicBezTo>
                    <a:pt x="769" y="136"/>
                    <a:pt x="774" y="136"/>
                    <a:pt x="778" y="136"/>
                  </a:cubicBezTo>
                  <a:cubicBezTo>
                    <a:pt x="778" y="137"/>
                    <a:pt x="778" y="138"/>
                    <a:pt x="778" y="139"/>
                  </a:cubicBezTo>
                  <a:cubicBezTo>
                    <a:pt x="774" y="139"/>
                    <a:pt x="769" y="139"/>
                    <a:pt x="765" y="139"/>
                  </a:cubicBezTo>
                  <a:cubicBezTo>
                    <a:pt x="765" y="138"/>
                    <a:pt x="765" y="137"/>
                    <a:pt x="765" y="136"/>
                  </a:cubicBezTo>
                  <a:close/>
                  <a:moveTo>
                    <a:pt x="765" y="181"/>
                  </a:moveTo>
                  <a:cubicBezTo>
                    <a:pt x="769" y="181"/>
                    <a:pt x="774" y="181"/>
                    <a:pt x="778" y="181"/>
                  </a:cubicBezTo>
                  <a:cubicBezTo>
                    <a:pt x="778" y="182"/>
                    <a:pt x="778" y="183"/>
                    <a:pt x="778" y="184"/>
                  </a:cubicBezTo>
                  <a:cubicBezTo>
                    <a:pt x="774" y="184"/>
                    <a:pt x="769" y="184"/>
                    <a:pt x="765" y="184"/>
                  </a:cubicBezTo>
                  <a:cubicBezTo>
                    <a:pt x="765" y="183"/>
                    <a:pt x="765" y="182"/>
                    <a:pt x="765" y="181"/>
                  </a:cubicBezTo>
                  <a:close/>
                  <a:moveTo>
                    <a:pt x="765" y="227"/>
                  </a:moveTo>
                  <a:cubicBezTo>
                    <a:pt x="769" y="227"/>
                    <a:pt x="774" y="227"/>
                    <a:pt x="778" y="227"/>
                  </a:cubicBezTo>
                  <a:cubicBezTo>
                    <a:pt x="778" y="227"/>
                    <a:pt x="778" y="228"/>
                    <a:pt x="778" y="229"/>
                  </a:cubicBezTo>
                  <a:cubicBezTo>
                    <a:pt x="774" y="229"/>
                    <a:pt x="769" y="229"/>
                    <a:pt x="765" y="229"/>
                  </a:cubicBezTo>
                  <a:cubicBezTo>
                    <a:pt x="765" y="228"/>
                    <a:pt x="765" y="227"/>
                    <a:pt x="765" y="227"/>
                  </a:cubicBezTo>
                  <a:close/>
                  <a:moveTo>
                    <a:pt x="765" y="272"/>
                  </a:moveTo>
                  <a:cubicBezTo>
                    <a:pt x="769" y="272"/>
                    <a:pt x="774" y="272"/>
                    <a:pt x="778" y="272"/>
                  </a:cubicBezTo>
                  <a:cubicBezTo>
                    <a:pt x="778" y="273"/>
                    <a:pt x="778" y="274"/>
                    <a:pt x="778" y="274"/>
                  </a:cubicBezTo>
                  <a:cubicBezTo>
                    <a:pt x="774" y="274"/>
                    <a:pt x="769" y="274"/>
                    <a:pt x="765" y="274"/>
                  </a:cubicBezTo>
                  <a:cubicBezTo>
                    <a:pt x="765" y="274"/>
                    <a:pt x="765" y="273"/>
                    <a:pt x="765" y="272"/>
                  </a:cubicBezTo>
                  <a:close/>
                  <a:moveTo>
                    <a:pt x="765" y="317"/>
                  </a:moveTo>
                  <a:cubicBezTo>
                    <a:pt x="769" y="317"/>
                    <a:pt x="774" y="317"/>
                    <a:pt x="778" y="317"/>
                  </a:cubicBezTo>
                  <a:cubicBezTo>
                    <a:pt x="778" y="318"/>
                    <a:pt x="778" y="319"/>
                    <a:pt x="778" y="320"/>
                  </a:cubicBezTo>
                  <a:cubicBezTo>
                    <a:pt x="774" y="320"/>
                    <a:pt x="769" y="320"/>
                    <a:pt x="765" y="320"/>
                  </a:cubicBezTo>
                  <a:cubicBezTo>
                    <a:pt x="765" y="319"/>
                    <a:pt x="765" y="318"/>
                    <a:pt x="765" y="317"/>
                  </a:cubicBezTo>
                  <a:close/>
                  <a:moveTo>
                    <a:pt x="765" y="365"/>
                  </a:moveTo>
                  <a:cubicBezTo>
                    <a:pt x="765" y="364"/>
                    <a:pt x="765" y="363"/>
                    <a:pt x="765" y="362"/>
                  </a:cubicBezTo>
                  <a:cubicBezTo>
                    <a:pt x="769" y="362"/>
                    <a:pt x="774" y="362"/>
                    <a:pt x="778" y="362"/>
                  </a:cubicBezTo>
                  <a:cubicBezTo>
                    <a:pt x="778" y="363"/>
                    <a:pt x="778" y="364"/>
                    <a:pt x="778" y="365"/>
                  </a:cubicBezTo>
                  <a:cubicBezTo>
                    <a:pt x="774" y="365"/>
                    <a:pt x="769" y="365"/>
                    <a:pt x="765" y="365"/>
                  </a:cubicBezTo>
                  <a:close/>
                  <a:moveTo>
                    <a:pt x="765" y="408"/>
                  </a:moveTo>
                  <a:cubicBezTo>
                    <a:pt x="769" y="408"/>
                    <a:pt x="774" y="408"/>
                    <a:pt x="778" y="408"/>
                  </a:cubicBezTo>
                  <a:cubicBezTo>
                    <a:pt x="778" y="409"/>
                    <a:pt x="778" y="409"/>
                    <a:pt x="778" y="410"/>
                  </a:cubicBezTo>
                  <a:cubicBezTo>
                    <a:pt x="774" y="410"/>
                    <a:pt x="769" y="410"/>
                    <a:pt x="765" y="410"/>
                  </a:cubicBezTo>
                  <a:cubicBezTo>
                    <a:pt x="765" y="409"/>
                    <a:pt x="765" y="409"/>
                    <a:pt x="765" y="408"/>
                  </a:cubicBezTo>
                  <a:close/>
                  <a:moveTo>
                    <a:pt x="765" y="453"/>
                  </a:moveTo>
                  <a:cubicBezTo>
                    <a:pt x="769" y="453"/>
                    <a:pt x="774" y="453"/>
                    <a:pt x="778" y="453"/>
                  </a:cubicBezTo>
                  <a:cubicBezTo>
                    <a:pt x="778" y="454"/>
                    <a:pt x="778" y="455"/>
                    <a:pt x="778" y="456"/>
                  </a:cubicBezTo>
                  <a:cubicBezTo>
                    <a:pt x="774" y="456"/>
                    <a:pt x="769" y="456"/>
                    <a:pt x="765" y="456"/>
                  </a:cubicBezTo>
                  <a:cubicBezTo>
                    <a:pt x="765" y="455"/>
                    <a:pt x="765" y="454"/>
                    <a:pt x="765" y="453"/>
                  </a:cubicBezTo>
                  <a:close/>
                  <a:moveTo>
                    <a:pt x="783" y="0"/>
                  </a:moveTo>
                  <a:cubicBezTo>
                    <a:pt x="788" y="0"/>
                    <a:pt x="792" y="0"/>
                    <a:pt x="796" y="0"/>
                  </a:cubicBezTo>
                  <a:cubicBezTo>
                    <a:pt x="796" y="1"/>
                    <a:pt x="796" y="2"/>
                    <a:pt x="796" y="3"/>
                  </a:cubicBezTo>
                  <a:cubicBezTo>
                    <a:pt x="792" y="3"/>
                    <a:pt x="788" y="3"/>
                    <a:pt x="783" y="3"/>
                  </a:cubicBezTo>
                  <a:cubicBezTo>
                    <a:pt x="783" y="2"/>
                    <a:pt x="783" y="1"/>
                    <a:pt x="783" y="0"/>
                  </a:cubicBezTo>
                  <a:close/>
                  <a:moveTo>
                    <a:pt x="783" y="45"/>
                  </a:moveTo>
                  <a:cubicBezTo>
                    <a:pt x="788" y="45"/>
                    <a:pt x="792" y="45"/>
                    <a:pt x="796" y="45"/>
                  </a:cubicBezTo>
                  <a:cubicBezTo>
                    <a:pt x="796" y="46"/>
                    <a:pt x="796" y="47"/>
                    <a:pt x="796" y="48"/>
                  </a:cubicBezTo>
                  <a:cubicBezTo>
                    <a:pt x="792" y="48"/>
                    <a:pt x="788" y="48"/>
                    <a:pt x="783" y="48"/>
                  </a:cubicBezTo>
                  <a:cubicBezTo>
                    <a:pt x="783" y="47"/>
                    <a:pt x="783" y="46"/>
                    <a:pt x="783" y="45"/>
                  </a:cubicBezTo>
                  <a:close/>
                  <a:moveTo>
                    <a:pt x="783" y="91"/>
                  </a:moveTo>
                  <a:cubicBezTo>
                    <a:pt x="788" y="91"/>
                    <a:pt x="792" y="91"/>
                    <a:pt x="796" y="91"/>
                  </a:cubicBezTo>
                  <a:cubicBezTo>
                    <a:pt x="796" y="92"/>
                    <a:pt x="796" y="92"/>
                    <a:pt x="796" y="93"/>
                  </a:cubicBezTo>
                  <a:cubicBezTo>
                    <a:pt x="792" y="93"/>
                    <a:pt x="788" y="93"/>
                    <a:pt x="783" y="93"/>
                  </a:cubicBezTo>
                  <a:cubicBezTo>
                    <a:pt x="783" y="92"/>
                    <a:pt x="783" y="92"/>
                    <a:pt x="783" y="91"/>
                  </a:cubicBezTo>
                  <a:close/>
                  <a:moveTo>
                    <a:pt x="783" y="136"/>
                  </a:moveTo>
                  <a:cubicBezTo>
                    <a:pt x="788" y="136"/>
                    <a:pt x="792" y="136"/>
                    <a:pt x="796" y="136"/>
                  </a:cubicBezTo>
                  <a:cubicBezTo>
                    <a:pt x="796" y="137"/>
                    <a:pt x="796" y="138"/>
                    <a:pt x="796" y="139"/>
                  </a:cubicBezTo>
                  <a:cubicBezTo>
                    <a:pt x="792" y="139"/>
                    <a:pt x="788" y="139"/>
                    <a:pt x="783" y="139"/>
                  </a:cubicBezTo>
                  <a:cubicBezTo>
                    <a:pt x="783" y="138"/>
                    <a:pt x="783" y="137"/>
                    <a:pt x="783" y="136"/>
                  </a:cubicBezTo>
                  <a:close/>
                  <a:moveTo>
                    <a:pt x="783" y="181"/>
                  </a:moveTo>
                  <a:cubicBezTo>
                    <a:pt x="788" y="181"/>
                    <a:pt x="792" y="181"/>
                    <a:pt x="796" y="181"/>
                  </a:cubicBezTo>
                  <a:cubicBezTo>
                    <a:pt x="796" y="182"/>
                    <a:pt x="796" y="183"/>
                    <a:pt x="796" y="184"/>
                  </a:cubicBezTo>
                  <a:cubicBezTo>
                    <a:pt x="792" y="184"/>
                    <a:pt x="788" y="184"/>
                    <a:pt x="783" y="184"/>
                  </a:cubicBezTo>
                  <a:cubicBezTo>
                    <a:pt x="783" y="183"/>
                    <a:pt x="783" y="182"/>
                    <a:pt x="783" y="181"/>
                  </a:cubicBezTo>
                  <a:close/>
                  <a:moveTo>
                    <a:pt x="783" y="227"/>
                  </a:moveTo>
                  <a:cubicBezTo>
                    <a:pt x="788" y="227"/>
                    <a:pt x="792" y="227"/>
                    <a:pt x="796" y="227"/>
                  </a:cubicBezTo>
                  <a:cubicBezTo>
                    <a:pt x="796" y="227"/>
                    <a:pt x="796" y="228"/>
                    <a:pt x="796" y="229"/>
                  </a:cubicBezTo>
                  <a:cubicBezTo>
                    <a:pt x="792" y="229"/>
                    <a:pt x="788" y="229"/>
                    <a:pt x="783" y="229"/>
                  </a:cubicBezTo>
                  <a:cubicBezTo>
                    <a:pt x="783" y="228"/>
                    <a:pt x="783" y="227"/>
                    <a:pt x="783" y="227"/>
                  </a:cubicBezTo>
                  <a:close/>
                  <a:moveTo>
                    <a:pt x="783" y="272"/>
                  </a:moveTo>
                  <a:cubicBezTo>
                    <a:pt x="788" y="272"/>
                    <a:pt x="792" y="272"/>
                    <a:pt x="796" y="272"/>
                  </a:cubicBezTo>
                  <a:cubicBezTo>
                    <a:pt x="796" y="273"/>
                    <a:pt x="796" y="274"/>
                    <a:pt x="796" y="274"/>
                  </a:cubicBezTo>
                  <a:cubicBezTo>
                    <a:pt x="792" y="274"/>
                    <a:pt x="788" y="274"/>
                    <a:pt x="783" y="274"/>
                  </a:cubicBezTo>
                  <a:cubicBezTo>
                    <a:pt x="783" y="274"/>
                    <a:pt x="783" y="273"/>
                    <a:pt x="783" y="272"/>
                  </a:cubicBezTo>
                  <a:close/>
                  <a:moveTo>
                    <a:pt x="783" y="317"/>
                  </a:moveTo>
                  <a:cubicBezTo>
                    <a:pt x="788" y="317"/>
                    <a:pt x="792" y="317"/>
                    <a:pt x="796" y="317"/>
                  </a:cubicBezTo>
                  <a:cubicBezTo>
                    <a:pt x="796" y="318"/>
                    <a:pt x="796" y="319"/>
                    <a:pt x="796" y="320"/>
                  </a:cubicBezTo>
                  <a:cubicBezTo>
                    <a:pt x="792" y="320"/>
                    <a:pt x="788" y="320"/>
                    <a:pt x="783" y="320"/>
                  </a:cubicBezTo>
                  <a:cubicBezTo>
                    <a:pt x="783" y="319"/>
                    <a:pt x="783" y="318"/>
                    <a:pt x="783" y="317"/>
                  </a:cubicBezTo>
                  <a:close/>
                  <a:moveTo>
                    <a:pt x="783" y="365"/>
                  </a:moveTo>
                  <a:cubicBezTo>
                    <a:pt x="783" y="364"/>
                    <a:pt x="783" y="363"/>
                    <a:pt x="783" y="362"/>
                  </a:cubicBezTo>
                  <a:cubicBezTo>
                    <a:pt x="788" y="362"/>
                    <a:pt x="792" y="362"/>
                    <a:pt x="796" y="362"/>
                  </a:cubicBezTo>
                  <a:cubicBezTo>
                    <a:pt x="796" y="363"/>
                    <a:pt x="796" y="364"/>
                    <a:pt x="796" y="365"/>
                  </a:cubicBezTo>
                  <a:cubicBezTo>
                    <a:pt x="792" y="365"/>
                    <a:pt x="788" y="365"/>
                    <a:pt x="783" y="365"/>
                  </a:cubicBezTo>
                  <a:close/>
                  <a:moveTo>
                    <a:pt x="783" y="408"/>
                  </a:moveTo>
                  <a:cubicBezTo>
                    <a:pt x="788" y="408"/>
                    <a:pt x="792" y="408"/>
                    <a:pt x="796" y="408"/>
                  </a:cubicBezTo>
                  <a:cubicBezTo>
                    <a:pt x="796" y="409"/>
                    <a:pt x="796" y="409"/>
                    <a:pt x="796" y="410"/>
                  </a:cubicBezTo>
                  <a:cubicBezTo>
                    <a:pt x="792" y="410"/>
                    <a:pt x="788" y="410"/>
                    <a:pt x="783" y="410"/>
                  </a:cubicBezTo>
                  <a:cubicBezTo>
                    <a:pt x="783" y="409"/>
                    <a:pt x="783" y="409"/>
                    <a:pt x="783" y="408"/>
                  </a:cubicBezTo>
                  <a:close/>
                  <a:moveTo>
                    <a:pt x="783" y="453"/>
                  </a:moveTo>
                  <a:cubicBezTo>
                    <a:pt x="788" y="453"/>
                    <a:pt x="792" y="453"/>
                    <a:pt x="796" y="453"/>
                  </a:cubicBezTo>
                  <a:cubicBezTo>
                    <a:pt x="796" y="454"/>
                    <a:pt x="796" y="455"/>
                    <a:pt x="796" y="456"/>
                  </a:cubicBezTo>
                  <a:cubicBezTo>
                    <a:pt x="792" y="456"/>
                    <a:pt x="788" y="456"/>
                    <a:pt x="783" y="456"/>
                  </a:cubicBezTo>
                  <a:cubicBezTo>
                    <a:pt x="783" y="455"/>
                    <a:pt x="783" y="454"/>
                    <a:pt x="783" y="453"/>
                  </a:cubicBezTo>
                  <a:close/>
                  <a:moveTo>
                    <a:pt x="802" y="0"/>
                  </a:moveTo>
                  <a:cubicBezTo>
                    <a:pt x="806" y="0"/>
                    <a:pt x="810" y="0"/>
                    <a:pt x="814" y="0"/>
                  </a:cubicBezTo>
                  <a:cubicBezTo>
                    <a:pt x="814" y="1"/>
                    <a:pt x="814" y="2"/>
                    <a:pt x="814" y="3"/>
                  </a:cubicBezTo>
                  <a:cubicBezTo>
                    <a:pt x="810" y="3"/>
                    <a:pt x="806" y="3"/>
                    <a:pt x="802" y="3"/>
                  </a:cubicBezTo>
                  <a:cubicBezTo>
                    <a:pt x="802" y="2"/>
                    <a:pt x="802" y="1"/>
                    <a:pt x="802" y="0"/>
                  </a:cubicBezTo>
                  <a:close/>
                  <a:moveTo>
                    <a:pt x="802" y="45"/>
                  </a:moveTo>
                  <a:cubicBezTo>
                    <a:pt x="806" y="45"/>
                    <a:pt x="810" y="45"/>
                    <a:pt x="814" y="45"/>
                  </a:cubicBezTo>
                  <a:cubicBezTo>
                    <a:pt x="814" y="46"/>
                    <a:pt x="814" y="47"/>
                    <a:pt x="814" y="48"/>
                  </a:cubicBezTo>
                  <a:cubicBezTo>
                    <a:pt x="810" y="48"/>
                    <a:pt x="806" y="48"/>
                    <a:pt x="802" y="48"/>
                  </a:cubicBezTo>
                  <a:cubicBezTo>
                    <a:pt x="802" y="47"/>
                    <a:pt x="802" y="46"/>
                    <a:pt x="802" y="45"/>
                  </a:cubicBezTo>
                  <a:close/>
                  <a:moveTo>
                    <a:pt x="802" y="91"/>
                  </a:moveTo>
                  <a:cubicBezTo>
                    <a:pt x="806" y="91"/>
                    <a:pt x="810" y="91"/>
                    <a:pt x="814" y="91"/>
                  </a:cubicBezTo>
                  <a:cubicBezTo>
                    <a:pt x="814" y="92"/>
                    <a:pt x="814" y="92"/>
                    <a:pt x="814" y="93"/>
                  </a:cubicBezTo>
                  <a:cubicBezTo>
                    <a:pt x="810" y="93"/>
                    <a:pt x="806" y="93"/>
                    <a:pt x="802" y="93"/>
                  </a:cubicBezTo>
                  <a:cubicBezTo>
                    <a:pt x="802" y="92"/>
                    <a:pt x="802" y="92"/>
                    <a:pt x="802" y="91"/>
                  </a:cubicBezTo>
                  <a:close/>
                  <a:moveTo>
                    <a:pt x="802" y="136"/>
                  </a:moveTo>
                  <a:cubicBezTo>
                    <a:pt x="806" y="136"/>
                    <a:pt x="810" y="136"/>
                    <a:pt x="814" y="136"/>
                  </a:cubicBezTo>
                  <a:cubicBezTo>
                    <a:pt x="814" y="137"/>
                    <a:pt x="814" y="138"/>
                    <a:pt x="814" y="139"/>
                  </a:cubicBezTo>
                  <a:cubicBezTo>
                    <a:pt x="810" y="139"/>
                    <a:pt x="806" y="139"/>
                    <a:pt x="802" y="139"/>
                  </a:cubicBezTo>
                  <a:cubicBezTo>
                    <a:pt x="802" y="138"/>
                    <a:pt x="802" y="137"/>
                    <a:pt x="802" y="136"/>
                  </a:cubicBezTo>
                  <a:close/>
                  <a:moveTo>
                    <a:pt x="802" y="181"/>
                  </a:moveTo>
                  <a:cubicBezTo>
                    <a:pt x="806" y="181"/>
                    <a:pt x="810" y="181"/>
                    <a:pt x="814" y="181"/>
                  </a:cubicBezTo>
                  <a:cubicBezTo>
                    <a:pt x="814" y="182"/>
                    <a:pt x="814" y="183"/>
                    <a:pt x="814" y="184"/>
                  </a:cubicBezTo>
                  <a:cubicBezTo>
                    <a:pt x="810" y="184"/>
                    <a:pt x="806" y="184"/>
                    <a:pt x="802" y="184"/>
                  </a:cubicBezTo>
                  <a:cubicBezTo>
                    <a:pt x="802" y="183"/>
                    <a:pt x="802" y="182"/>
                    <a:pt x="802" y="181"/>
                  </a:cubicBezTo>
                  <a:close/>
                  <a:moveTo>
                    <a:pt x="802" y="227"/>
                  </a:moveTo>
                  <a:cubicBezTo>
                    <a:pt x="806" y="227"/>
                    <a:pt x="810" y="227"/>
                    <a:pt x="814" y="227"/>
                  </a:cubicBezTo>
                  <a:cubicBezTo>
                    <a:pt x="814" y="227"/>
                    <a:pt x="814" y="228"/>
                    <a:pt x="814" y="229"/>
                  </a:cubicBezTo>
                  <a:cubicBezTo>
                    <a:pt x="810" y="229"/>
                    <a:pt x="806" y="229"/>
                    <a:pt x="802" y="229"/>
                  </a:cubicBezTo>
                  <a:cubicBezTo>
                    <a:pt x="802" y="228"/>
                    <a:pt x="802" y="227"/>
                    <a:pt x="802" y="227"/>
                  </a:cubicBezTo>
                  <a:close/>
                  <a:moveTo>
                    <a:pt x="802" y="272"/>
                  </a:moveTo>
                  <a:cubicBezTo>
                    <a:pt x="806" y="272"/>
                    <a:pt x="810" y="272"/>
                    <a:pt x="814" y="272"/>
                  </a:cubicBezTo>
                  <a:cubicBezTo>
                    <a:pt x="814" y="273"/>
                    <a:pt x="814" y="274"/>
                    <a:pt x="814" y="274"/>
                  </a:cubicBezTo>
                  <a:cubicBezTo>
                    <a:pt x="810" y="274"/>
                    <a:pt x="806" y="274"/>
                    <a:pt x="802" y="274"/>
                  </a:cubicBezTo>
                  <a:cubicBezTo>
                    <a:pt x="802" y="274"/>
                    <a:pt x="802" y="273"/>
                    <a:pt x="802" y="272"/>
                  </a:cubicBezTo>
                  <a:close/>
                  <a:moveTo>
                    <a:pt x="802" y="317"/>
                  </a:moveTo>
                  <a:cubicBezTo>
                    <a:pt x="806" y="317"/>
                    <a:pt x="810" y="317"/>
                    <a:pt x="814" y="317"/>
                  </a:cubicBezTo>
                  <a:cubicBezTo>
                    <a:pt x="814" y="318"/>
                    <a:pt x="814" y="319"/>
                    <a:pt x="814" y="320"/>
                  </a:cubicBezTo>
                  <a:cubicBezTo>
                    <a:pt x="810" y="320"/>
                    <a:pt x="806" y="320"/>
                    <a:pt x="802" y="320"/>
                  </a:cubicBezTo>
                  <a:cubicBezTo>
                    <a:pt x="802" y="319"/>
                    <a:pt x="802" y="318"/>
                    <a:pt x="802" y="317"/>
                  </a:cubicBezTo>
                  <a:close/>
                  <a:moveTo>
                    <a:pt x="802" y="365"/>
                  </a:moveTo>
                  <a:cubicBezTo>
                    <a:pt x="802" y="364"/>
                    <a:pt x="802" y="363"/>
                    <a:pt x="802" y="362"/>
                  </a:cubicBezTo>
                  <a:cubicBezTo>
                    <a:pt x="806" y="362"/>
                    <a:pt x="810" y="362"/>
                    <a:pt x="814" y="362"/>
                  </a:cubicBezTo>
                  <a:cubicBezTo>
                    <a:pt x="814" y="363"/>
                    <a:pt x="814" y="364"/>
                    <a:pt x="814" y="365"/>
                  </a:cubicBezTo>
                  <a:cubicBezTo>
                    <a:pt x="810" y="365"/>
                    <a:pt x="806" y="365"/>
                    <a:pt x="802" y="365"/>
                  </a:cubicBezTo>
                  <a:close/>
                  <a:moveTo>
                    <a:pt x="802" y="408"/>
                  </a:moveTo>
                  <a:cubicBezTo>
                    <a:pt x="806" y="408"/>
                    <a:pt x="810" y="408"/>
                    <a:pt x="814" y="408"/>
                  </a:cubicBezTo>
                  <a:cubicBezTo>
                    <a:pt x="814" y="409"/>
                    <a:pt x="814" y="409"/>
                    <a:pt x="814" y="410"/>
                  </a:cubicBezTo>
                  <a:cubicBezTo>
                    <a:pt x="810" y="410"/>
                    <a:pt x="806" y="410"/>
                    <a:pt x="802" y="410"/>
                  </a:cubicBezTo>
                  <a:cubicBezTo>
                    <a:pt x="802" y="409"/>
                    <a:pt x="802" y="409"/>
                    <a:pt x="802" y="408"/>
                  </a:cubicBezTo>
                  <a:close/>
                  <a:moveTo>
                    <a:pt x="802" y="453"/>
                  </a:moveTo>
                  <a:cubicBezTo>
                    <a:pt x="806" y="453"/>
                    <a:pt x="810" y="453"/>
                    <a:pt x="814" y="453"/>
                  </a:cubicBezTo>
                  <a:cubicBezTo>
                    <a:pt x="814" y="454"/>
                    <a:pt x="814" y="455"/>
                    <a:pt x="814" y="456"/>
                  </a:cubicBezTo>
                  <a:cubicBezTo>
                    <a:pt x="810" y="456"/>
                    <a:pt x="806" y="456"/>
                    <a:pt x="802" y="456"/>
                  </a:cubicBezTo>
                  <a:cubicBezTo>
                    <a:pt x="802" y="455"/>
                    <a:pt x="802" y="454"/>
                    <a:pt x="802" y="453"/>
                  </a:cubicBezTo>
                  <a:close/>
                  <a:moveTo>
                    <a:pt x="820" y="0"/>
                  </a:moveTo>
                  <a:cubicBezTo>
                    <a:pt x="824" y="0"/>
                    <a:pt x="828" y="0"/>
                    <a:pt x="833" y="0"/>
                  </a:cubicBezTo>
                  <a:cubicBezTo>
                    <a:pt x="833" y="1"/>
                    <a:pt x="833" y="2"/>
                    <a:pt x="833" y="3"/>
                  </a:cubicBezTo>
                  <a:cubicBezTo>
                    <a:pt x="828" y="3"/>
                    <a:pt x="824" y="3"/>
                    <a:pt x="820" y="3"/>
                  </a:cubicBezTo>
                  <a:cubicBezTo>
                    <a:pt x="820" y="2"/>
                    <a:pt x="820" y="1"/>
                    <a:pt x="820" y="0"/>
                  </a:cubicBezTo>
                  <a:close/>
                  <a:moveTo>
                    <a:pt x="820" y="45"/>
                  </a:moveTo>
                  <a:cubicBezTo>
                    <a:pt x="824" y="45"/>
                    <a:pt x="828" y="45"/>
                    <a:pt x="833" y="45"/>
                  </a:cubicBezTo>
                  <a:cubicBezTo>
                    <a:pt x="833" y="46"/>
                    <a:pt x="833" y="47"/>
                    <a:pt x="833" y="48"/>
                  </a:cubicBezTo>
                  <a:cubicBezTo>
                    <a:pt x="828" y="48"/>
                    <a:pt x="824" y="48"/>
                    <a:pt x="820" y="48"/>
                  </a:cubicBezTo>
                  <a:cubicBezTo>
                    <a:pt x="820" y="47"/>
                    <a:pt x="820" y="46"/>
                    <a:pt x="820" y="45"/>
                  </a:cubicBezTo>
                  <a:close/>
                  <a:moveTo>
                    <a:pt x="820" y="91"/>
                  </a:moveTo>
                  <a:cubicBezTo>
                    <a:pt x="824" y="91"/>
                    <a:pt x="828" y="91"/>
                    <a:pt x="833" y="91"/>
                  </a:cubicBezTo>
                  <a:cubicBezTo>
                    <a:pt x="833" y="92"/>
                    <a:pt x="833" y="92"/>
                    <a:pt x="833" y="93"/>
                  </a:cubicBezTo>
                  <a:cubicBezTo>
                    <a:pt x="828" y="93"/>
                    <a:pt x="824" y="93"/>
                    <a:pt x="820" y="93"/>
                  </a:cubicBezTo>
                  <a:cubicBezTo>
                    <a:pt x="820" y="92"/>
                    <a:pt x="820" y="92"/>
                    <a:pt x="820" y="91"/>
                  </a:cubicBezTo>
                  <a:close/>
                  <a:moveTo>
                    <a:pt x="820" y="136"/>
                  </a:moveTo>
                  <a:cubicBezTo>
                    <a:pt x="824" y="136"/>
                    <a:pt x="828" y="136"/>
                    <a:pt x="833" y="136"/>
                  </a:cubicBezTo>
                  <a:cubicBezTo>
                    <a:pt x="833" y="137"/>
                    <a:pt x="833" y="138"/>
                    <a:pt x="833" y="139"/>
                  </a:cubicBezTo>
                  <a:cubicBezTo>
                    <a:pt x="828" y="139"/>
                    <a:pt x="824" y="139"/>
                    <a:pt x="820" y="139"/>
                  </a:cubicBezTo>
                  <a:cubicBezTo>
                    <a:pt x="820" y="138"/>
                    <a:pt x="820" y="137"/>
                    <a:pt x="820" y="136"/>
                  </a:cubicBezTo>
                  <a:close/>
                  <a:moveTo>
                    <a:pt x="820" y="181"/>
                  </a:moveTo>
                  <a:cubicBezTo>
                    <a:pt x="824" y="181"/>
                    <a:pt x="828" y="181"/>
                    <a:pt x="833" y="181"/>
                  </a:cubicBezTo>
                  <a:cubicBezTo>
                    <a:pt x="833" y="182"/>
                    <a:pt x="833" y="183"/>
                    <a:pt x="833" y="184"/>
                  </a:cubicBezTo>
                  <a:cubicBezTo>
                    <a:pt x="828" y="184"/>
                    <a:pt x="824" y="184"/>
                    <a:pt x="820" y="184"/>
                  </a:cubicBezTo>
                  <a:cubicBezTo>
                    <a:pt x="820" y="183"/>
                    <a:pt x="820" y="182"/>
                    <a:pt x="820" y="181"/>
                  </a:cubicBezTo>
                  <a:close/>
                  <a:moveTo>
                    <a:pt x="820" y="227"/>
                  </a:moveTo>
                  <a:cubicBezTo>
                    <a:pt x="824" y="227"/>
                    <a:pt x="828" y="227"/>
                    <a:pt x="833" y="227"/>
                  </a:cubicBezTo>
                  <a:cubicBezTo>
                    <a:pt x="833" y="227"/>
                    <a:pt x="833" y="228"/>
                    <a:pt x="833" y="229"/>
                  </a:cubicBezTo>
                  <a:cubicBezTo>
                    <a:pt x="828" y="229"/>
                    <a:pt x="824" y="229"/>
                    <a:pt x="820" y="229"/>
                  </a:cubicBezTo>
                  <a:cubicBezTo>
                    <a:pt x="820" y="228"/>
                    <a:pt x="820" y="227"/>
                    <a:pt x="820" y="227"/>
                  </a:cubicBezTo>
                  <a:close/>
                  <a:moveTo>
                    <a:pt x="820" y="272"/>
                  </a:moveTo>
                  <a:cubicBezTo>
                    <a:pt x="824" y="272"/>
                    <a:pt x="828" y="272"/>
                    <a:pt x="833" y="272"/>
                  </a:cubicBezTo>
                  <a:cubicBezTo>
                    <a:pt x="833" y="273"/>
                    <a:pt x="833" y="274"/>
                    <a:pt x="833" y="274"/>
                  </a:cubicBezTo>
                  <a:cubicBezTo>
                    <a:pt x="828" y="274"/>
                    <a:pt x="824" y="274"/>
                    <a:pt x="820" y="274"/>
                  </a:cubicBezTo>
                  <a:cubicBezTo>
                    <a:pt x="820" y="274"/>
                    <a:pt x="820" y="273"/>
                    <a:pt x="820" y="272"/>
                  </a:cubicBezTo>
                  <a:close/>
                  <a:moveTo>
                    <a:pt x="820" y="317"/>
                  </a:moveTo>
                  <a:cubicBezTo>
                    <a:pt x="824" y="317"/>
                    <a:pt x="828" y="317"/>
                    <a:pt x="833" y="317"/>
                  </a:cubicBezTo>
                  <a:cubicBezTo>
                    <a:pt x="833" y="318"/>
                    <a:pt x="833" y="319"/>
                    <a:pt x="833" y="320"/>
                  </a:cubicBezTo>
                  <a:cubicBezTo>
                    <a:pt x="828" y="320"/>
                    <a:pt x="824" y="320"/>
                    <a:pt x="820" y="320"/>
                  </a:cubicBezTo>
                  <a:cubicBezTo>
                    <a:pt x="820" y="319"/>
                    <a:pt x="820" y="318"/>
                    <a:pt x="820" y="317"/>
                  </a:cubicBezTo>
                  <a:close/>
                  <a:moveTo>
                    <a:pt x="820" y="365"/>
                  </a:moveTo>
                  <a:cubicBezTo>
                    <a:pt x="820" y="364"/>
                    <a:pt x="820" y="363"/>
                    <a:pt x="820" y="362"/>
                  </a:cubicBezTo>
                  <a:cubicBezTo>
                    <a:pt x="824" y="362"/>
                    <a:pt x="828" y="362"/>
                    <a:pt x="833" y="362"/>
                  </a:cubicBezTo>
                  <a:cubicBezTo>
                    <a:pt x="833" y="363"/>
                    <a:pt x="833" y="364"/>
                    <a:pt x="833" y="365"/>
                  </a:cubicBezTo>
                  <a:cubicBezTo>
                    <a:pt x="828" y="365"/>
                    <a:pt x="824" y="365"/>
                    <a:pt x="820" y="365"/>
                  </a:cubicBezTo>
                  <a:close/>
                  <a:moveTo>
                    <a:pt x="820" y="408"/>
                  </a:moveTo>
                  <a:cubicBezTo>
                    <a:pt x="824" y="408"/>
                    <a:pt x="828" y="408"/>
                    <a:pt x="833" y="408"/>
                  </a:cubicBezTo>
                  <a:cubicBezTo>
                    <a:pt x="833" y="409"/>
                    <a:pt x="833" y="409"/>
                    <a:pt x="833" y="410"/>
                  </a:cubicBezTo>
                  <a:cubicBezTo>
                    <a:pt x="828" y="410"/>
                    <a:pt x="824" y="410"/>
                    <a:pt x="820" y="410"/>
                  </a:cubicBezTo>
                  <a:cubicBezTo>
                    <a:pt x="820" y="409"/>
                    <a:pt x="820" y="409"/>
                    <a:pt x="820" y="408"/>
                  </a:cubicBezTo>
                  <a:close/>
                  <a:moveTo>
                    <a:pt x="820" y="453"/>
                  </a:moveTo>
                  <a:cubicBezTo>
                    <a:pt x="824" y="453"/>
                    <a:pt x="828" y="453"/>
                    <a:pt x="833" y="453"/>
                  </a:cubicBezTo>
                  <a:cubicBezTo>
                    <a:pt x="833" y="454"/>
                    <a:pt x="833" y="455"/>
                    <a:pt x="833" y="456"/>
                  </a:cubicBezTo>
                  <a:cubicBezTo>
                    <a:pt x="828" y="456"/>
                    <a:pt x="824" y="456"/>
                    <a:pt x="820" y="456"/>
                  </a:cubicBezTo>
                  <a:cubicBezTo>
                    <a:pt x="820" y="455"/>
                    <a:pt x="820" y="454"/>
                    <a:pt x="820" y="453"/>
                  </a:cubicBezTo>
                  <a:close/>
                  <a:moveTo>
                    <a:pt x="838" y="0"/>
                  </a:moveTo>
                  <a:cubicBezTo>
                    <a:pt x="842" y="0"/>
                    <a:pt x="847" y="0"/>
                    <a:pt x="851" y="0"/>
                  </a:cubicBezTo>
                  <a:cubicBezTo>
                    <a:pt x="851" y="1"/>
                    <a:pt x="851" y="2"/>
                    <a:pt x="851" y="3"/>
                  </a:cubicBezTo>
                  <a:cubicBezTo>
                    <a:pt x="847" y="3"/>
                    <a:pt x="842" y="3"/>
                    <a:pt x="838" y="3"/>
                  </a:cubicBezTo>
                  <a:cubicBezTo>
                    <a:pt x="838" y="2"/>
                    <a:pt x="838" y="1"/>
                    <a:pt x="838" y="0"/>
                  </a:cubicBezTo>
                  <a:close/>
                  <a:moveTo>
                    <a:pt x="838" y="45"/>
                  </a:moveTo>
                  <a:cubicBezTo>
                    <a:pt x="842" y="45"/>
                    <a:pt x="847" y="45"/>
                    <a:pt x="851" y="45"/>
                  </a:cubicBezTo>
                  <a:cubicBezTo>
                    <a:pt x="851" y="46"/>
                    <a:pt x="851" y="47"/>
                    <a:pt x="851" y="48"/>
                  </a:cubicBezTo>
                  <a:cubicBezTo>
                    <a:pt x="847" y="48"/>
                    <a:pt x="842" y="48"/>
                    <a:pt x="838" y="48"/>
                  </a:cubicBezTo>
                  <a:cubicBezTo>
                    <a:pt x="838" y="47"/>
                    <a:pt x="838" y="46"/>
                    <a:pt x="838" y="45"/>
                  </a:cubicBezTo>
                  <a:close/>
                  <a:moveTo>
                    <a:pt x="838" y="91"/>
                  </a:moveTo>
                  <a:cubicBezTo>
                    <a:pt x="842" y="91"/>
                    <a:pt x="847" y="91"/>
                    <a:pt x="851" y="91"/>
                  </a:cubicBezTo>
                  <a:cubicBezTo>
                    <a:pt x="851" y="92"/>
                    <a:pt x="851" y="92"/>
                    <a:pt x="851" y="93"/>
                  </a:cubicBezTo>
                  <a:cubicBezTo>
                    <a:pt x="847" y="93"/>
                    <a:pt x="842" y="93"/>
                    <a:pt x="838" y="93"/>
                  </a:cubicBezTo>
                  <a:cubicBezTo>
                    <a:pt x="838" y="92"/>
                    <a:pt x="838" y="92"/>
                    <a:pt x="838" y="91"/>
                  </a:cubicBezTo>
                  <a:close/>
                  <a:moveTo>
                    <a:pt x="838" y="136"/>
                  </a:moveTo>
                  <a:cubicBezTo>
                    <a:pt x="842" y="136"/>
                    <a:pt x="847" y="136"/>
                    <a:pt x="851" y="136"/>
                  </a:cubicBezTo>
                  <a:cubicBezTo>
                    <a:pt x="851" y="137"/>
                    <a:pt x="851" y="138"/>
                    <a:pt x="851" y="139"/>
                  </a:cubicBezTo>
                  <a:cubicBezTo>
                    <a:pt x="847" y="139"/>
                    <a:pt x="842" y="139"/>
                    <a:pt x="838" y="139"/>
                  </a:cubicBezTo>
                  <a:cubicBezTo>
                    <a:pt x="838" y="138"/>
                    <a:pt x="838" y="137"/>
                    <a:pt x="838" y="136"/>
                  </a:cubicBezTo>
                  <a:close/>
                  <a:moveTo>
                    <a:pt x="838" y="181"/>
                  </a:moveTo>
                  <a:cubicBezTo>
                    <a:pt x="842" y="181"/>
                    <a:pt x="847" y="181"/>
                    <a:pt x="851" y="181"/>
                  </a:cubicBezTo>
                  <a:cubicBezTo>
                    <a:pt x="851" y="182"/>
                    <a:pt x="851" y="183"/>
                    <a:pt x="851" y="184"/>
                  </a:cubicBezTo>
                  <a:cubicBezTo>
                    <a:pt x="847" y="184"/>
                    <a:pt x="842" y="184"/>
                    <a:pt x="838" y="184"/>
                  </a:cubicBezTo>
                  <a:cubicBezTo>
                    <a:pt x="838" y="183"/>
                    <a:pt x="838" y="182"/>
                    <a:pt x="838" y="181"/>
                  </a:cubicBezTo>
                  <a:close/>
                  <a:moveTo>
                    <a:pt x="838" y="227"/>
                  </a:moveTo>
                  <a:cubicBezTo>
                    <a:pt x="842" y="227"/>
                    <a:pt x="847" y="227"/>
                    <a:pt x="851" y="227"/>
                  </a:cubicBezTo>
                  <a:cubicBezTo>
                    <a:pt x="851" y="227"/>
                    <a:pt x="851" y="228"/>
                    <a:pt x="851" y="229"/>
                  </a:cubicBezTo>
                  <a:cubicBezTo>
                    <a:pt x="847" y="229"/>
                    <a:pt x="842" y="229"/>
                    <a:pt x="838" y="229"/>
                  </a:cubicBezTo>
                  <a:cubicBezTo>
                    <a:pt x="838" y="228"/>
                    <a:pt x="838" y="227"/>
                    <a:pt x="838" y="227"/>
                  </a:cubicBezTo>
                  <a:close/>
                  <a:moveTo>
                    <a:pt x="838" y="272"/>
                  </a:moveTo>
                  <a:cubicBezTo>
                    <a:pt x="842" y="272"/>
                    <a:pt x="847" y="272"/>
                    <a:pt x="851" y="272"/>
                  </a:cubicBezTo>
                  <a:cubicBezTo>
                    <a:pt x="851" y="273"/>
                    <a:pt x="851" y="274"/>
                    <a:pt x="851" y="274"/>
                  </a:cubicBezTo>
                  <a:cubicBezTo>
                    <a:pt x="847" y="274"/>
                    <a:pt x="842" y="274"/>
                    <a:pt x="838" y="274"/>
                  </a:cubicBezTo>
                  <a:cubicBezTo>
                    <a:pt x="838" y="274"/>
                    <a:pt x="838" y="273"/>
                    <a:pt x="838" y="272"/>
                  </a:cubicBezTo>
                  <a:close/>
                  <a:moveTo>
                    <a:pt x="838" y="317"/>
                  </a:moveTo>
                  <a:cubicBezTo>
                    <a:pt x="842" y="317"/>
                    <a:pt x="847" y="317"/>
                    <a:pt x="851" y="317"/>
                  </a:cubicBezTo>
                  <a:cubicBezTo>
                    <a:pt x="851" y="318"/>
                    <a:pt x="851" y="319"/>
                    <a:pt x="851" y="320"/>
                  </a:cubicBezTo>
                  <a:cubicBezTo>
                    <a:pt x="847" y="320"/>
                    <a:pt x="842" y="320"/>
                    <a:pt x="838" y="320"/>
                  </a:cubicBezTo>
                  <a:cubicBezTo>
                    <a:pt x="838" y="319"/>
                    <a:pt x="838" y="318"/>
                    <a:pt x="838" y="317"/>
                  </a:cubicBezTo>
                  <a:close/>
                  <a:moveTo>
                    <a:pt x="838" y="365"/>
                  </a:moveTo>
                  <a:cubicBezTo>
                    <a:pt x="838" y="364"/>
                    <a:pt x="838" y="363"/>
                    <a:pt x="838" y="362"/>
                  </a:cubicBezTo>
                  <a:cubicBezTo>
                    <a:pt x="842" y="362"/>
                    <a:pt x="847" y="362"/>
                    <a:pt x="851" y="362"/>
                  </a:cubicBezTo>
                  <a:cubicBezTo>
                    <a:pt x="851" y="363"/>
                    <a:pt x="851" y="364"/>
                    <a:pt x="851" y="365"/>
                  </a:cubicBezTo>
                  <a:cubicBezTo>
                    <a:pt x="847" y="365"/>
                    <a:pt x="842" y="365"/>
                    <a:pt x="838" y="365"/>
                  </a:cubicBezTo>
                  <a:close/>
                  <a:moveTo>
                    <a:pt x="838" y="408"/>
                  </a:moveTo>
                  <a:cubicBezTo>
                    <a:pt x="842" y="408"/>
                    <a:pt x="847" y="408"/>
                    <a:pt x="851" y="408"/>
                  </a:cubicBezTo>
                  <a:cubicBezTo>
                    <a:pt x="851" y="409"/>
                    <a:pt x="851" y="409"/>
                    <a:pt x="851" y="410"/>
                  </a:cubicBezTo>
                  <a:cubicBezTo>
                    <a:pt x="847" y="410"/>
                    <a:pt x="842" y="410"/>
                    <a:pt x="838" y="410"/>
                  </a:cubicBezTo>
                  <a:cubicBezTo>
                    <a:pt x="838" y="409"/>
                    <a:pt x="838" y="409"/>
                    <a:pt x="838" y="408"/>
                  </a:cubicBezTo>
                  <a:close/>
                  <a:moveTo>
                    <a:pt x="838" y="453"/>
                  </a:moveTo>
                  <a:cubicBezTo>
                    <a:pt x="842" y="453"/>
                    <a:pt x="847" y="453"/>
                    <a:pt x="851" y="453"/>
                  </a:cubicBezTo>
                  <a:cubicBezTo>
                    <a:pt x="851" y="454"/>
                    <a:pt x="851" y="455"/>
                    <a:pt x="851" y="456"/>
                  </a:cubicBezTo>
                  <a:cubicBezTo>
                    <a:pt x="847" y="456"/>
                    <a:pt x="842" y="456"/>
                    <a:pt x="838" y="456"/>
                  </a:cubicBezTo>
                  <a:cubicBezTo>
                    <a:pt x="838" y="455"/>
                    <a:pt x="838" y="454"/>
                    <a:pt x="838" y="453"/>
                  </a:cubicBezTo>
                  <a:close/>
                  <a:moveTo>
                    <a:pt x="0" y="0"/>
                  </a:moveTo>
                  <a:cubicBezTo>
                    <a:pt x="13" y="0"/>
                    <a:pt x="13" y="0"/>
                    <a:pt x="13" y="0"/>
                  </a:cubicBezTo>
                  <a:cubicBezTo>
                    <a:pt x="13" y="3"/>
                    <a:pt x="13" y="3"/>
                    <a:pt x="13" y="3"/>
                  </a:cubicBezTo>
                  <a:cubicBezTo>
                    <a:pt x="0" y="3"/>
                    <a:pt x="0" y="3"/>
                    <a:pt x="0" y="3"/>
                  </a:cubicBezTo>
                  <a:cubicBezTo>
                    <a:pt x="0" y="0"/>
                    <a:pt x="0" y="0"/>
                    <a:pt x="0" y="0"/>
                  </a:cubicBezTo>
                  <a:close/>
                  <a:moveTo>
                    <a:pt x="0" y="45"/>
                  </a:moveTo>
                  <a:cubicBezTo>
                    <a:pt x="13" y="45"/>
                    <a:pt x="13" y="45"/>
                    <a:pt x="13" y="45"/>
                  </a:cubicBezTo>
                  <a:cubicBezTo>
                    <a:pt x="13" y="48"/>
                    <a:pt x="13" y="48"/>
                    <a:pt x="13" y="48"/>
                  </a:cubicBezTo>
                  <a:cubicBezTo>
                    <a:pt x="0" y="48"/>
                    <a:pt x="0" y="48"/>
                    <a:pt x="0" y="48"/>
                  </a:cubicBezTo>
                  <a:cubicBezTo>
                    <a:pt x="0" y="45"/>
                    <a:pt x="0" y="45"/>
                    <a:pt x="0" y="45"/>
                  </a:cubicBezTo>
                  <a:close/>
                  <a:moveTo>
                    <a:pt x="0" y="91"/>
                  </a:moveTo>
                  <a:cubicBezTo>
                    <a:pt x="13" y="91"/>
                    <a:pt x="13" y="91"/>
                    <a:pt x="13" y="91"/>
                  </a:cubicBezTo>
                  <a:cubicBezTo>
                    <a:pt x="13" y="93"/>
                    <a:pt x="13" y="93"/>
                    <a:pt x="13" y="93"/>
                  </a:cubicBezTo>
                  <a:cubicBezTo>
                    <a:pt x="0" y="93"/>
                    <a:pt x="0" y="93"/>
                    <a:pt x="0" y="93"/>
                  </a:cubicBezTo>
                  <a:cubicBezTo>
                    <a:pt x="0" y="91"/>
                    <a:pt x="0" y="91"/>
                    <a:pt x="0" y="91"/>
                  </a:cubicBezTo>
                  <a:close/>
                  <a:moveTo>
                    <a:pt x="0" y="136"/>
                  </a:moveTo>
                  <a:cubicBezTo>
                    <a:pt x="13" y="136"/>
                    <a:pt x="13" y="136"/>
                    <a:pt x="13" y="136"/>
                  </a:cubicBezTo>
                  <a:cubicBezTo>
                    <a:pt x="13" y="139"/>
                    <a:pt x="13" y="139"/>
                    <a:pt x="13" y="139"/>
                  </a:cubicBezTo>
                  <a:cubicBezTo>
                    <a:pt x="0" y="139"/>
                    <a:pt x="0" y="139"/>
                    <a:pt x="0" y="139"/>
                  </a:cubicBezTo>
                  <a:cubicBezTo>
                    <a:pt x="0" y="136"/>
                    <a:pt x="0" y="136"/>
                    <a:pt x="0" y="136"/>
                  </a:cubicBezTo>
                  <a:close/>
                  <a:moveTo>
                    <a:pt x="0" y="181"/>
                  </a:moveTo>
                  <a:cubicBezTo>
                    <a:pt x="13" y="181"/>
                    <a:pt x="13" y="181"/>
                    <a:pt x="13" y="181"/>
                  </a:cubicBezTo>
                  <a:cubicBezTo>
                    <a:pt x="13" y="184"/>
                    <a:pt x="13" y="184"/>
                    <a:pt x="13" y="184"/>
                  </a:cubicBezTo>
                  <a:cubicBezTo>
                    <a:pt x="0" y="184"/>
                    <a:pt x="0" y="184"/>
                    <a:pt x="0" y="184"/>
                  </a:cubicBezTo>
                  <a:cubicBezTo>
                    <a:pt x="0" y="181"/>
                    <a:pt x="0" y="181"/>
                    <a:pt x="0" y="181"/>
                  </a:cubicBezTo>
                  <a:close/>
                  <a:moveTo>
                    <a:pt x="0" y="227"/>
                  </a:moveTo>
                  <a:cubicBezTo>
                    <a:pt x="13" y="227"/>
                    <a:pt x="13" y="227"/>
                    <a:pt x="13" y="227"/>
                  </a:cubicBezTo>
                  <a:cubicBezTo>
                    <a:pt x="13" y="229"/>
                    <a:pt x="13" y="229"/>
                    <a:pt x="13" y="229"/>
                  </a:cubicBezTo>
                  <a:cubicBezTo>
                    <a:pt x="0" y="229"/>
                    <a:pt x="0" y="229"/>
                    <a:pt x="0" y="229"/>
                  </a:cubicBezTo>
                  <a:cubicBezTo>
                    <a:pt x="0" y="227"/>
                    <a:pt x="0" y="227"/>
                    <a:pt x="0" y="227"/>
                  </a:cubicBezTo>
                  <a:close/>
                  <a:moveTo>
                    <a:pt x="0" y="272"/>
                  </a:moveTo>
                  <a:cubicBezTo>
                    <a:pt x="13" y="272"/>
                    <a:pt x="13" y="272"/>
                    <a:pt x="13" y="272"/>
                  </a:cubicBezTo>
                  <a:cubicBezTo>
                    <a:pt x="13" y="274"/>
                    <a:pt x="13" y="274"/>
                    <a:pt x="13" y="274"/>
                  </a:cubicBezTo>
                  <a:cubicBezTo>
                    <a:pt x="0" y="274"/>
                    <a:pt x="0" y="274"/>
                    <a:pt x="0" y="274"/>
                  </a:cubicBezTo>
                  <a:cubicBezTo>
                    <a:pt x="0" y="272"/>
                    <a:pt x="0" y="272"/>
                    <a:pt x="0" y="272"/>
                  </a:cubicBezTo>
                  <a:close/>
                  <a:moveTo>
                    <a:pt x="0" y="317"/>
                  </a:moveTo>
                  <a:cubicBezTo>
                    <a:pt x="13" y="317"/>
                    <a:pt x="13" y="317"/>
                    <a:pt x="13" y="317"/>
                  </a:cubicBezTo>
                  <a:cubicBezTo>
                    <a:pt x="13" y="320"/>
                    <a:pt x="13" y="320"/>
                    <a:pt x="13" y="320"/>
                  </a:cubicBezTo>
                  <a:cubicBezTo>
                    <a:pt x="0" y="320"/>
                    <a:pt x="0" y="320"/>
                    <a:pt x="0" y="320"/>
                  </a:cubicBezTo>
                  <a:cubicBezTo>
                    <a:pt x="0" y="317"/>
                    <a:pt x="0" y="317"/>
                    <a:pt x="0" y="317"/>
                  </a:cubicBezTo>
                  <a:close/>
                  <a:moveTo>
                    <a:pt x="0" y="365"/>
                  </a:moveTo>
                  <a:cubicBezTo>
                    <a:pt x="0" y="362"/>
                    <a:pt x="0" y="362"/>
                    <a:pt x="0" y="362"/>
                  </a:cubicBezTo>
                  <a:cubicBezTo>
                    <a:pt x="13" y="362"/>
                    <a:pt x="13" y="362"/>
                    <a:pt x="13" y="362"/>
                  </a:cubicBezTo>
                  <a:cubicBezTo>
                    <a:pt x="13" y="365"/>
                    <a:pt x="13" y="365"/>
                    <a:pt x="13" y="365"/>
                  </a:cubicBezTo>
                  <a:cubicBezTo>
                    <a:pt x="0" y="365"/>
                    <a:pt x="0" y="365"/>
                    <a:pt x="0" y="365"/>
                  </a:cubicBezTo>
                  <a:close/>
                  <a:moveTo>
                    <a:pt x="0" y="408"/>
                  </a:moveTo>
                  <a:cubicBezTo>
                    <a:pt x="13" y="408"/>
                    <a:pt x="13" y="408"/>
                    <a:pt x="13" y="408"/>
                  </a:cubicBezTo>
                  <a:cubicBezTo>
                    <a:pt x="13" y="410"/>
                    <a:pt x="13" y="410"/>
                    <a:pt x="13" y="410"/>
                  </a:cubicBezTo>
                  <a:cubicBezTo>
                    <a:pt x="0" y="410"/>
                    <a:pt x="0" y="410"/>
                    <a:pt x="0" y="410"/>
                  </a:cubicBezTo>
                  <a:cubicBezTo>
                    <a:pt x="0" y="408"/>
                    <a:pt x="0" y="408"/>
                    <a:pt x="0" y="408"/>
                  </a:cubicBezTo>
                  <a:close/>
                  <a:moveTo>
                    <a:pt x="0" y="453"/>
                  </a:moveTo>
                  <a:cubicBezTo>
                    <a:pt x="13" y="453"/>
                    <a:pt x="13" y="453"/>
                    <a:pt x="13" y="453"/>
                  </a:cubicBezTo>
                  <a:cubicBezTo>
                    <a:pt x="13" y="456"/>
                    <a:pt x="13" y="456"/>
                    <a:pt x="13" y="456"/>
                  </a:cubicBezTo>
                  <a:cubicBezTo>
                    <a:pt x="0" y="456"/>
                    <a:pt x="0" y="456"/>
                    <a:pt x="0" y="456"/>
                  </a:cubicBezTo>
                  <a:cubicBezTo>
                    <a:pt x="0" y="453"/>
                    <a:pt x="0" y="453"/>
                    <a:pt x="0" y="453"/>
                  </a:cubicBezTo>
                  <a:close/>
                  <a:moveTo>
                    <a:pt x="856" y="0"/>
                  </a:moveTo>
                  <a:cubicBezTo>
                    <a:pt x="869" y="0"/>
                    <a:pt x="869" y="0"/>
                    <a:pt x="869" y="0"/>
                  </a:cubicBezTo>
                  <a:cubicBezTo>
                    <a:pt x="869" y="3"/>
                    <a:pt x="869" y="3"/>
                    <a:pt x="869" y="3"/>
                  </a:cubicBezTo>
                  <a:cubicBezTo>
                    <a:pt x="856" y="3"/>
                    <a:pt x="856" y="3"/>
                    <a:pt x="856" y="3"/>
                  </a:cubicBezTo>
                  <a:cubicBezTo>
                    <a:pt x="856" y="0"/>
                    <a:pt x="856" y="0"/>
                    <a:pt x="856" y="0"/>
                  </a:cubicBezTo>
                  <a:close/>
                  <a:moveTo>
                    <a:pt x="856" y="45"/>
                  </a:moveTo>
                  <a:cubicBezTo>
                    <a:pt x="869" y="45"/>
                    <a:pt x="869" y="45"/>
                    <a:pt x="869" y="45"/>
                  </a:cubicBezTo>
                  <a:cubicBezTo>
                    <a:pt x="869" y="48"/>
                    <a:pt x="869" y="48"/>
                    <a:pt x="869" y="48"/>
                  </a:cubicBezTo>
                  <a:cubicBezTo>
                    <a:pt x="856" y="48"/>
                    <a:pt x="856" y="48"/>
                    <a:pt x="856" y="48"/>
                  </a:cubicBezTo>
                  <a:cubicBezTo>
                    <a:pt x="856" y="45"/>
                    <a:pt x="856" y="45"/>
                    <a:pt x="856" y="45"/>
                  </a:cubicBezTo>
                  <a:close/>
                  <a:moveTo>
                    <a:pt x="856" y="91"/>
                  </a:moveTo>
                  <a:cubicBezTo>
                    <a:pt x="869" y="91"/>
                    <a:pt x="869" y="91"/>
                    <a:pt x="869" y="91"/>
                  </a:cubicBezTo>
                  <a:cubicBezTo>
                    <a:pt x="869" y="93"/>
                    <a:pt x="869" y="93"/>
                    <a:pt x="869" y="93"/>
                  </a:cubicBezTo>
                  <a:cubicBezTo>
                    <a:pt x="856" y="93"/>
                    <a:pt x="856" y="93"/>
                    <a:pt x="856" y="93"/>
                  </a:cubicBezTo>
                  <a:cubicBezTo>
                    <a:pt x="856" y="91"/>
                    <a:pt x="856" y="91"/>
                    <a:pt x="856" y="91"/>
                  </a:cubicBezTo>
                  <a:close/>
                  <a:moveTo>
                    <a:pt x="856" y="136"/>
                  </a:moveTo>
                  <a:cubicBezTo>
                    <a:pt x="869" y="136"/>
                    <a:pt x="869" y="136"/>
                    <a:pt x="869" y="136"/>
                  </a:cubicBezTo>
                  <a:cubicBezTo>
                    <a:pt x="869" y="139"/>
                    <a:pt x="869" y="139"/>
                    <a:pt x="869" y="139"/>
                  </a:cubicBezTo>
                  <a:cubicBezTo>
                    <a:pt x="856" y="139"/>
                    <a:pt x="856" y="139"/>
                    <a:pt x="856" y="139"/>
                  </a:cubicBezTo>
                  <a:cubicBezTo>
                    <a:pt x="856" y="136"/>
                    <a:pt x="856" y="136"/>
                    <a:pt x="856" y="136"/>
                  </a:cubicBezTo>
                  <a:close/>
                  <a:moveTo>
                    <a:pt x="856" y="181"/>
                  </a:moveTo>
                  <a:cubicBezTo>
                    <a:pt x="869" y="181"/>
                    <a:pt x="869" y="181"/>
                    <a:pt x="869" y="181"/>
                  </a:cubicBezTo>
                  <a:cubicBezTo>
                    <a:pt x="869" y="184"/>
                    <a:pt x="869" y="184"/>
                    <a:pt x="869" y="184"/>
                  </a:cubicBezTo>
                  <a:cubicBezTo>
                    <a:pt x="856" y="184"/>
                    <a:pt x="856" y="184"/>
                    <a:pt x="856" y="184"/>
                  </a:cubicBezTo>
                  <a:cubicBezTo>
                    <a:pt x="856" y="181"/>
                    <a:pt x="856" y="181"/>
                    <a:pt x="856" y="181"/>
                  </a:cubicBezTo>
                  <a:close/>
                  <a:moveTo>
                    <a:pt x="856" y="227"/>
                  </a:moveTo>
                  <a:cubicBezTo>
                    <a:pt x="869" y="227"/>
                    <a:pt x="869" y="227"/>
                    <a:pt x="869" y="227"/>
                  </a:cubicBezTo>
                  <a:cubicBezTo>
                    <a:pt x="869" y="229"/>
                    <a:pt x="869" y="229"/>
                    <a:pt x="869" y="229"/>
                  </a:cubicBezTo>
                  <a:cubicBezTo>
                    <a:pt x="856" y="229"/>
                    <a:pt x="856" y="229"/>
                    <a:pt x="856" y="229"/>
                  </a:cubicBezTo>
                  <a:cubicBezTo>
                    <a:pt x="856" y="227"/>
                    <a:pt x="856" y="227"/>
                    <a:pt x="856" y="227"/>
                  </a:cubicBezTo>
                  <a:close/>
                  <a:moveTo>
                    <a:pt x="856" y="272"/>
                  </a:moveTo>
                  <a:cubicBezTo>
                    <a:pt x="869" y="272"/>
                    <a:pt x="869" y="272"/>
                    <a:pt x="869" y="272"/>
                  </a:cubicBezTo>
                  <a:cubicBezTo>
                    <a:pt x="869" y="274"/>
                    <a:pt x="869" y="274"/>
                    <a:pt x="869" y="274"/>
                  </a:cubicBezTo>
                  <a:cubicBezTo>
                    <a:pt x="856" y="274"/>
                    <a:pt x="856" y="274"/>
                    <a:pt x="856" y="274"/>
                  </a:cubicBezTo>
                  <a:cubicBezTo>
                    <a:pt x="856" y="272"/>
                    <a:pt x="856" y="272"/>
                    <a:pt x="856" y="272"/>
                  </a:cubicBezTo>
                  <a:close/>
                  <a:moveTo>
                    <a:pt x="856" y="317"/>
                  </a:moveTo>
                  <a:cubicBezTo>
                    <a:pt x="869" y="317"/>
                    <a:pt x="869" y="317"/>
                    <a:pt x="869" y="317"/>
                  </a:cubicBezTo>
                  <a:cubicBezTo>
                    <a:pt x="869" y="320"/>
                    <a:pt x="869" y="320"/>
                    <a:pt x="869" y="320"/>
                  </a:cubicBezTo>
                  <a:cubicBezTo>
                    <a:pt x="856" y="320"/>
                    <a:pt x="856" y="320"/>
                    <a:pt x="856" y="320"/>
                  </a:cubicBezTo>
                  <a:cubicBezTo>
                    <a:pt x="856" y="317"/>
                    <a:pt x="856" y="317"/>
                    <a:pt x="856" y="317"/>
                  </a:cubicBezTo>
                  <a:close/>
                  <a:moveTo>
                    <a:pt x="856" y="365"/>
                  </a:moveTo>
                  <a:cubicBezTo>
                    <a:pt x="856" y="362"/>
                    <a:pt x="856" y="362"/>
                    <a:pt x="856" y="362"/>
                  </a:cubicBezTo>
                  <a:cubicBezTo>
                    <a:pt x="869" y="362"/>
                    <a:pt x="869" y="362"/>
                    <a:pt x="869" y="362"/>
                  </a:cubicBezTo>
                  <a:cubicBezTo>
                    <a:pt x="869" y="365"/>
                    <a:pt x="869" y="365"/>
                    <a:pt x="869" y="365"/>
                  </a:cubicBezTo>
                  <a:cubicBezTo>
                    <a:pt x="856" y="365"/>
                    <a:pt x="856" y="365"/>
                    <a:pt x="856" y="365"/>
                  </a:cubicBezTo>
                  <a:close/>
                  <a:moveTo>
                    <a:pt x="856" y="408"/>
                  </a:moveTo>
                  <a:cubicBezTo>
                    <a:pt x="869" y="408"/>
                    <a:pt x="869" y="408"/>
                    <a:pt x="869" y="408"/>
                  </a:cubicBezTo>
                  <a:cubicBezTo>
                    <a:pt x="869" y="410"/>
                    <a:pt x="869" y="410"/>
                    <a:pt x="869" y="410"/>
                  </a:cubicBezTo>
                  <a:cubicBezTo>
                    <a:pt x="856" y="410"/>
                    <a:pt x="856" y="410"/>
                    <a:pt x="856" y="410"/>
                  </a:cubicBezTo>
                  <a:cubicBezTo>
                    <a:pt x="856" y="408"/>
                    <a:pt x="856" y="408"/>
                    <a:pt x="856" y="408"/>
                  </a:cubicBezTo>
                  <a:close/>
                  <a:moveTo>
                    <a:pt x="856" y="453"/>
                  </a:moveTo>
                  <a:cubicBezTo>
                    <a:pt x="869" y="453"/>
                    <a:pt x="869" y="453"/>
                    <a:pt x="869" y="453"/>
                  </a:cubicBezTo>
                  <a:cubicBezTo>
                    <a:pt x="869" y="456"/>
                    <a:pt x="869" y="456"/>
                    <a:pt x="869" y="456"/>
                  </a:cubicBezTo>
                  <a:cubicBezTo>
                    <a:pt x="856" y="456"/>
                    <a:pt x="856" y="456"/>
                    <a:pt x="856" y="456"/>
                  </a:cubicBezTo>
                  <a:cubicBezTo>
                    <a:pt x="856" y="453"/>
                    <a:pt x="856" y="453"/>
                    <a:pt x="856" y="453"/>
                  </a:cubicBezTo>
                  <a:close/>
                </a:path>
              </a:pathLst>
            </a:custGeom>
            <a:solidFill>
              <a:srgbClr val="DCDDDD"/>
            </a:solidFill>
            <a:ln w="9525">
              <a:noFill/>
            </a:ln>
          </p:spPr>
          <p:txBody>
            <a:bodyPr/>
            <a:p>
              <a:endParaRPr lang="zh-CN" altLang="en-US"/>
            </a:p>
          </p:txBody>
        </p:sp>
        <p:sp>
          <p:nvSpPr>
            <p:cNvPr id="7179" name="Freeform 12"/>
            <p:cNvSpPr>
              <a:spLocks noEditPoints="1"/>
            </p:cNvSpPr>
            <p:nvPr/>
          </p:nvSpPr>
          <p:spPr>
            <a:xfrm>
              <a:off x="441" y="778"/>
              <a:ext cx="17" cy="2526"/>
            </a:xfrm>
            <a:custGeom>
              <a:avLst/>
              <a:gdLst/>
              <a:ahLst/>
              <a:cxnLst>
                <a:cxn ang="0">
                  <a:pos x="17" y="2163"/>
                </a:cxn>
                <a:cxn ang="0">
                  <a:pos x="0" y="2088"/>
                </a:cxn>
                <a:cxn ang="0">
                  <a:pos x="17" y="2192"/>
                </a:cxn>
                <a:cxn ang="0">
                  <a:pos x="0" y="2267"/>
                </a:cxn>
                <a:cxn ang="0">
                  <a:pos x="17" y="2192"/>
                </a:cxn>
                <a:cxn ang="0">
                  <a:pos x="17" y="1898"/>
                </a:cxn>
                <a:cxn ang="0">
                  <a:pos x="0" y="1824"/>
                </a:cxn>
                <a:cxn ang="0">
                  <a:pos x="17" y="1933"/>
                </a:cxn>
                <a:cxn ang="0">
                  <a:pos x="0" y="2008"/>
                </a:cxn>
                <a:cxn ang="0">
                  <a:pos x="17" y="1933"/>
                </a:cxn>
                <a:cxn ang="0">
                  <a:pos x="17" y="1639"/>
                </a:cxn>
                <a:cxn ang="0">
                  <a:pos x="0" y="1565"/>
                </a:cxn>
                <a:cxn ang="0">
                  <a:pos x="17" y="1668"/>
                </a:cxn>
                <a:cxn ang="0">
                  <a:pos x="0" y="1743"/>
                </a:cxn>
                <a:cxn ang="0">
                  <a:pos x="17" y="1668"/>
                </a:cxn>
                <a:cxn ang="0">
                  <a:pos x="17" y="1380"/>
                </a:cxn>
                <a:cxn ang="0">
                  <a:pos x="0" y="1306"/>
                </a:cxn>
                <a:cxn ang="0">
                  <a:pos x="17" y="1409"/>
                </a:cxn>
                <a:cxn ang="0">
                  <a:pos x="0" y="1484"/>
                </a:cxn>
                <a:cxn ang="0">
                  <a:pos x="17" y="1409"/>
                </a:cxn>
                <a:cxn ang="0">
                  <a:pos x="17" y="1122"/>
                </a:cxn>
                <a:cxn ang="0">
                  <a:pos x="0" y="1047"/>
                </a:cxn>
                <a:cxn ang="0">
                  <a:pos x="17" y="1150"/>
                </a:cxn>
                <a:cxn ang="0">
                  <a:pos x="0" y="1225"/>
                </a:cxn>
                <a:cxn ang="0">
                  <a:pos x="17" y="1150"/>
                </a:cxn>
                <a:cxn ang="0">
                  <a:pos x="17" y="857"/>
                </a:cxn>
                <a:cxn ang="0">
                  <a:pos x="0" y="782"/>
                </a:cxn>
                <a:cxn ang="0">
                  <a:pos x="17" y="891"/>
                </a:cxn>
                <a:cxn ang="0">
                  <a:pos x="0" y="960"/>
                </a:cxn>
                <a:cxn ang="0">
                  <a:pos x="17" y="891"/>
                </a:cxn>
                <a:cxn ang="0">
                  <a:pos x="17" y="598"/>
                </a:cxn>
                <a:cxn ang="0">
                  <a:pos x="0" y="523"/>
                </a:cxn>
                <a:cxn ang="0">
                  <a:pos x="17" y="627"/>
                </a:cxn>
                <a:cxn ang="0">
                  <a:pos x="0" y="701"/>
                </a:cxn>
                <a:cxn ang="0">
                  <a:pos x="17" y="627"/>
                </a:cxn>
                <a:cxn ang="0">
                  <a:pos x="17" y="339"/>
                </a:cxn>
                <a:cxn ang="0">
                  <a:pos x="0" y="264"/>
                </a:cxn>
                <a:cxn ang="0">
                  <a:pos x="17" y="368"/>
                </a:cxn>
                <a:cxn ang="0">
                  <a:pos x="0" y="443"/>
                </a:cxn>
                <a:cxn ang="0">
                  <a:pos x="17" y="368"/>
                </a:cxn>
                <a:cxn ang="0">
                  <a:pos x="17" y="2422"/>
                </a:cxn>
                <a:cxn ang="0">
                  <a:pos x="0" y="2347"/>
                </a:cxn>
                <a:cxn ang="0">
                  <a:pos x="17" y="2451"/>
                </a:cxn>
                <a:cxn ang="0">
                  <a:pos x="0" y="2526"/>
                </a:cxn>
                <a:cxn ang="0">
                  <a:pos x="17" y="2451"/>
                </a:cxn>
                <a:cxn ang="0">
                  <a:pos x="17" y="74"/>
                </a:cxn>
                <a:cxn ang="0">
                  <a:pos x="0" y="0"/>
                </a:cxn>
                <a:cxn ang="0">
                  <a:pos x="17" y="109"/>
                </a:cxn>
                <a:cxn ang="0">
                  <a:pos x="0" y="184"/>
                </a:cxn>
                <a:cxn ang="0">
                  <a:pos x="17" y="109"/>
                </a:cxn>
              </a:cxnLst>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w="9525">
              <a:noFill/>
            </a:ln>
          </p:spPr>
          <p:txBody>
            <a:bodyPr/>
            <a:p>
              <a:endParaRPr lang="zh-CN" altLang="en-US"/>
            </a:p>
          </p:txBody>
        </p:sp>
        <p:sp>
          <p:nvSpPr>
            <p:cNvPr id="7180" name="Freeform 13"/>
            <p:cNvSpPr>
              <a:spLocks noEditPoints="1"/>
            </p:cNvSpPr>
            <p:nvPr/>
          </p:nvSpPr>
          <p:spPr>
            <a:xfrm>
              <a:off x="1433" y="778"/>
              <a:ext cx="17" cy="2526"/>
            </a:xfrm>
            <a:custGeom>
              <a:avLst/>
              <a:gdLst/>
              <a:ahLst/>
              <a:cxnLst>
                <a:cxn ang="0">
                  <a:pos x="17" y="2163"/>
                </a:cxn>
                <a:cxn ang="0">
                  <a:pos x="0" y="2088"/>
                </a:cxn>
                <a:cxn ang="0">
                  <a:pos x="17" y="2192"/>
                </a:cxn>
                <a:cxn ang="0">
                  <a:pos x="0" y="2267"/>
                </a:cxn>
                <a:cxn ang="0">
                  <a:pos x="17" y="2192"/>
                </a:cxn>
                <a:cxn ang="0">
                  <a:pos x="17" y="1898"/>
                </a:cxn>
                <a:cxn ang="0">
                  <a:pos x="0" y="1824"/>
                </a:cxn>
                <a:cxn ang="0">
                  <a:pos x="17" y="1933"/>
                </a:cxn>
                <a:cxn ang="0">
                  <a:pos x="0" y="2008"/>
                </a:cxn>
                <a:cxn ang="0">
                  <a:pos x="17" y="1933"/>
                </a:cxn>
                <a:cxn ang="0">
                  <a:pos x="17" y="1639"/>
                </a:cxn>
                <a:cxn ang="0">
                  <a:pos x="0" y="1565"/>
                </a:cxn>
                <a:cxn ang="0">
                  <a:pos x="17" y="1668"/>
                </a:cxn>
                <a:cxn ang="0">
                  <a:pos x="0" y="1743"/>
                </a:cxn>
                <a:cxn ang="0">
                  <a:pos x="17" y="1668"/>
                </a:cxn>
                <a:cxn ang="0">
                  <a:pos x="17" y="1380"/>
                </a:cxn>
                <a:cxn ang="0">
                  <a:pos x="0" y="1306"/>
                </a:cxn>
                <a:cxn ang="0">
                  <a:pos x="17" y="1409"/>
                </a:cxn>
                <a:cxn ang="0">
                  <a:pos x="0" y="1484"/>
                </a:cxn>
                <a:cxn ang="0">
                  <a:pos x="17" y="1409"/>
                </a:cxn>
                <a:cxn ang="0">
                  <a:pos x="17" y="1122"/>
                </a:cxn>
                <a:cxn ang="0">
                  <a:pos x="0" y="1047"/>
                </a:cxn>
                <a:cxn ang="0">
                  <a:pos x="17" y="1150"/>
                </a:cxn>
                <a:cxn ang="0">
                  <a:pos x="0" y="1225"/>
                </a:cxn>
                <a:cxn ang="0">
                  <a:pos x="17" y="1150"/>
                </a:cxn>
                <a:cxn ang="0">
                  <a:pos x="17" y="857"/>
                </a:cxn>
                <a:cxn ang="0">
                  <a:pos x="0" y="782"/>
                </a:cxn>
                <a:cxn ang="0">
                  <a:pos x="17" y="891"/>
                </a:cxn>
                <a:cxn ang="0">
                  <a:pos x="0" y="960"/>
                </a:cxn>
                <a:cxn ang="0">
                  <a:pos x="17" y="891"/>
                </a:cxn>
                <a:cxn ang="0">
                  <a:pos x="17" y="598"/>
                </a:cxn>
                <a:cxn ang="0">
                  <a:pos x="0" y="523"/>
                </a:cxn>
                <a:cxn ang="0">
                  <a:pos x="17" y="627"/>
                </a:cxn>
                <a:cxn ang="0">
                  <a:pos x="0" y="701"/>
                </a:cxn>
                <a:cxn ang="0">
                  <a:pos x="17" y="627"/>
                </a:cxn>
                <a:cxn ang="0">
                  <a:pos x="17" y="339"/>
                </a:cxn>
                <a:cxn ang="0">
                  <a:pos x="0" y="264"/>
                </a:cxn>
                <a:cxn ang="0">
                  <a:pos x="17" y="368"/>
                </a:cxn>
                <a:cxn ang="0">
                  <a:pos x="0" y="443"/>
                </a:cxn>
                <a:cxn ang="0">
                  <a:pos x="17" y="368"/>
                </a:cxn>
                <a:cxn ang="0">
                  <a:pos x="17" y="2422"/>
                </a:cxn>
                <a:cxn ang="0">
                  <a:pos x="0" y="2347"/>
                </a:cxn>
                <a:cxn ang="0">
                  <a:pos x="17" y="2451"/>
                </a:cxn>
                <a:cxn ang="0">
                  <a:pos x="0" y="2526"/>
                </a:cxn>
                <a:cxn ang="0">
                  <a:pos x="17" y="2451"/>
                </a:cxn>
                <a:cxn ang="0">
                  <a:pos x="17" y="74"/>
                </a:cxn>
                <a:cxn ang="0">
                  <a:pos x="0" y="0"/>
                </a:cxn>
                <a:cxn ang="0">
                  <a:pos x="17" y="109"/>
                </a:cxn>
                <a:cxn ang="0">
                  <a:pos x="0" y="184"/>
                </a:cxn>
                <a:cxn ang="0">
                  <a:pos x="17" y="109"/>
                </a:cxn>
              </a:cxnLst>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w="9525">
              <a:noFill/>
            </a:ln>
          </p:spPr>
          <p:txBody>
            <a:bodyPr/>
            <a:p>
              <a:endParaRPr lang="zh-CN" altLang="en-US"/>
            </a:p>
          </p:txBody>
        </p:sp>
        <p:sp>
          <p:nvSpPr>
            <p:cNvPr id="7181" name="Freeform 14"/>
            <p:cNvSpPr>
              <a:spLocks noEditPoints="1"/>
            </p:cNvSpPr>
            <p:nvPr/>
          </p:nvSpPr>
          <p:spPr>
            <a:xfrm>
              <a:off x="2431" y="778"/>
              <a:ext cx="12" cy="2526"/>
            </a:xfrm>
            <a:custGeom>
              <a:avLst/>
              <a:gdLst/>
              <a:ahLst/>
              <a:cxnLst>
                <a:cxn ang="0">
                  <a:pos x="12" y="2163"/>
                </a:cxn>
                <a:cxn ang="0">
                  <a:pos x="0" y="2088"/>
                </a:cxn>
                <a:cxn ang="0">
                  <a:pos x="12" y="2192"/>
                </a:cxn>
                <a:cxn ang="0">
                  <a:pos x="0" y="2267"/>
                </a:cxn>
                <a:cxn ang="0">
                  <a:pos x="12" y="2192"/>
                </a:cxn>
                <a:cxn ang="0">
                  <a:pos x="12" y="1898"/>
                </a:cxn>
                <a:cxn ang="0">
                  <a:pos x="0" y="1824"/>
                </a:cxn>
                <a:cxn ang="0">
                  <a:pos x="12" y="1933"/>
                </a:cxn>
                <a:cxn ang="0">
                  <a:pos x="0" y="2008"/>
                </a:cxn>
                <a:cxn ang="0">
                  <a:pos x="12" y="1933"/>
                </a:cxn>
                <a:cxn ang="0">
                  <a:pos x="12" y="1639"/>
                </a:cxn>
                <a:cxn ang="0">
                  <a:pos x="0" y="1565"/>
                </a:cxn>
                <a:cxn ang="0">
                  <a:pos x="12" y="1668"/>
                </a:cxn>
                <a:cxn ang="0">
                  <a:pos x="0" y="1743"/>
                </a:cxn>
                <a:cxn ang="0">
                  <a:pos x="12" y="1668"/>
                </a:cxn>
                <a:cxn ang="0">
                  <a:pos x="12" y="1380"/>
                </a:cxn>
                <a:cxn ang="0">
                  <a:pos x="0" y="1306"/>
                </a:cxn>
                <a:cxn ang="0">
                  <a:pos x="12" y="1409"/>
                </a:cxn>
                <a:cxn ang="0">
                  <a:pos x="0" y="1484"/>
                </a:cxn>
                <a:cxn ang="0">
                  <a:pos x="12" y="1409"/>
                </a:cxn>
                <a:cxn ang="0">
                  <a:pos x="12" y="1122"/>
                </a:cxn>
                <a:cxn ang="0">
                  <a:pos x="0" y="1047"/>
                </a:cxn>
                <a:cxn ang="0">
                  <a:pos x="12" y="1150"/>
                </a:cxn>
                <a:cxn ang="0">
                  <a:pos x="0" y="1225"/>
                </a:cxn>
                <a:cxn ang="0">
                  <a:pos x="12" y="1150"/>
                </a:cxn>
                <a:cxn ang="0">
                  <a:pos x="12" y="857"/>
                </a:cxn>
                <a:cxn ang="0">
                  <a:pos x="0" y="782"/>
                </a:cxn>
                <a:cxn ang="0">
                  <a:pos x="12" y="891"/>
                </a:cxn>
                <a:cxn ang="0">
                  <a:pos x="0" y="960"/>
                </a:cxn>
                <a:cxn ang="0">
                  <a:pos x="12" y="891"/>
                </a:cxn>
                <a:cxn ang="0">
                  <a:pos x="12" y="598"/>
                </a:cxn>
                <a:cxn ang="0">
                  <a:pos x="0" y="523"/>
                </a:cxn>
                <a:cxn ang="0">
                  <a:pos x="12" y="627"/>
                </a:cxn>
                <a:cxn ang="0">
                  <a:pos x="0" y="701"/>
                </a:cxn>
                <a:cxn ang="0">
                  <a:pos x="12" y="627"/>
                </a:cxn>
                <a:cxn ang="0">
                  <a:pos x="12" y="339"/>
                </a:cxn>
                <a:cxn ang="0">
                  <a:pos x="0" y="264"/>
                </a:cxn>
                <a:cxn ang="0">
                  <a:pos x="12" y="368"/>
                </a:cxn>
                <a:cxn ang="0">
                  <a:pos x="0" y="443"/>
                </a:cxn>
                <a:cxn ang="0">
                  <a:pos x="12" y="368"/>
                </a:cxn>
                <a:cxn ang="0">
                  <a:pos x="12" y="2422"/>
                </a:cxn>
                <a:cxn ang="0">
                  <a:pos x="0" y="2347"/>
                </a:cxn>
                <a:cxn ang="0">
                  <a:pos x="12" y="2451"/>
                </a:cxn>
                <a:cxn ang="0">
                  <a:pos x="0" y="2526"/>
                </a:cxn>
                <a:cxn ang="0">
                  <a:pos x="12" y="2451"/>
                </a:cxn>
                <a:cxn ang="0">
                  <a:pos x="12" y="74"/>
                </a:cxn>
                <a:cxn ang="0">
                  <a:pos x="0" y="0"/>
                </a:cxn>
                <a:cxn ang="0">
                  <a:pos x="12" y="109"/>
                </a:cxn>
                <a:cxn ang="0">
                  <a:pos x="0" y="184"/>
                </a:cxn>
                <a:cxn ang="0">
                  <a:pos x="12" y="109"/>
                </a:cxn>
              </a:cxnLst>
              <a:pathLst>
                <a:path w="2" h="439">
                  <a:moveTo>
                    <a:pt x="2" y="363"/>
                  </a:moveTo>
                  <a:cubicBezTo>
                    <a:pt x="2" y="367"/>
                    <a:pt x="2" y="371"/>
                    <a:pt x="2" y="376"/>
                  </a:cubicBezTo>
                  <a:cubicBezTo>
                    <a:pt x="1" y="376"/>
                    <a:pt x="0" y="376"/>
                    <a:pt x="0" y="376"/>
                  </a:cubicBezTo>
                  <a:cubicBezTo>
                    <a:pt x="0" y="371"/>
                    <a:pt x="0" y="367"/>
                    <a:pt x="0" y="363"/>
                  </a:cubicBezTo>
                  <a:cubicBezTo>
                    <a:pt x="0" y="363"/>
                    <a:pt x="1" y="363"/>
                    <a:pt x="2" y="363"/>
                  </a:cubicBezTo>
                  <a:close/>
                  <a:moveTo>
                    <a:pt x="2" y="381"/>
                  </a:moveTo>
                  <a:cubicBezTo>
                    <a:pt x="2" y="385"/>
                    <a:pt x="2" y="390"/>
                    <a:pt x="2" y="394"/>
                  </a:cubicBezTo>
                  <a:cubicBezTo>
                    <a:pt x="1" y="394"/>
                    <a:pt x="0" y="394"/>
                    <a:pt x="0" y="394"/>
                  </a:cubicBezTo>
                  <a:cubicBezTo>
                    <a:pt x="0" y="390"/>
                    <a:pt x="0" y="385"/>
                    <a:pt x="0" y="381"/>
                  </a:cubicBezTo>
                  <a:cubicBezTo>
                    <a:pt x="0" y="381"/>
                    <a:pt x="1" y="381"/>
                    <a:pt x="2" y="381"/>
                  </a:cubicBezTo>
                  <a:close/>
                  <a:moveTo>
                    <a:pt x="2" y="317"/>
                  </a:moveTo>
                  <a:cubicBezTo>
                    <a:pt x="2" y="322"/>
                    <a:pt x="2" y="326"/>
                    <a:pt x="2" y="330"/>
                  </a:cubicBezTo>
                  <a:cubicBezTo>
                    <a:pt x="1" y="330"/>
                    <a:pt x="0" y="330"/>
                    <a:pt x="0" y="330"/>
                  </a:cubicBezTo>
                  <a:cubicBezTo>
                    <a:pt x="0" y="326"/>
                    <a:pt x="0" y="322"/>
                    <a:pt x="0" y="317"/>
                  </a:cubicBezTo>
                  <a:cubicBezTo>
                    <a:pt x="0" y="317"/>
                    <a:pt x="1" y="317"/>
                    <a:pt x="2" y="317"/>
                  </a:cubicBezTo>
                  <a:close/>
                  <a:moveTo>
                    <a:pt x="2" y="336"/>
                  </a:moveTo>
                  <a:cubicBezTo>
                    <a:pt x="2" y="340"/>
                    <a:pt x="2" y="344"/>
                    <a:pt x="2" y="349"/>
                  </a:cubicBezTo>
                  <a:cubicBezTo>
                    <a:pt x="1" y="349"/>
                    <a:pt x="0" y="349"/>
                    <a:pt x="0" y="349"/>
                  </a:cubicBezTo>
                  <a:cubicBezTo>
                    <a:pt x="0" y="344"/>
                    <a:pt x="0" y="340"/>
                    <a:pt x="0" y="336"/>
                  </a:cubicBezTo>
                  <a:cubicBezTo>
                    <a:pt x="0" y="336"/>
                    <a:pt x="1" y="336"/>
                    <a:pt x="2" y="336"/>
                  </a:cubicBezTo>
                  <a:close/>
                  <a:moveTo>
                    <a:pt x="2" y="272"/>
                  </a:moveTo>
                  <a:cubicBezTo>
                    <a:pt x="2" y="277"/>
                    <a:pt x="2" y="281"/>
                    <a:pt x="2" y="285"/>
                  </a:cubicBezTo>
                  <a:cubicBezTo>
                    <a:pt x="1" y="285"/>
                    <a:pt x="0" y="285"/>
                    <a:pt x="0" y="285"/>
                  </a:cubicBezTo>
                  <a:cubicBezTo>
                    <a:pt x="0" y="281"/>
                    <a:pt x="0" y="277"/>
                    <a:pt x="0" y="272"/>
                  </a:cubicBezTo>
                  <a:cubicBezTo>
                    <a:pt x="0" y="272"/>
                    <a:pt x="1" y="272"/>
                    <a:pt x="2" y="272"/>
                  </a:cubicBezTo>
                  <a:close/>
                  <a:moveTo>
                    <a:pt x="2" y="290"/>
                  </a:moveTo>
                  <a:cubicBezTo>
                    <a:pt x="2" y="295"/>
                    <a:pt x="2" y="299"/>
                    <a:pt x="2" y="303"/>
                  </a:cubicBezTo>
                  <a:cubicBezTo>
                    <a:pt x="1" y="303"/>
                    <a:pt x="0" y="303"/>
                    <a:pt x="0" y="303"/>
                  </a:cubicBezTo>
                  <a:cubicBezTo>
                    <a:pt x="0" y="299"/>
                    <a:pt x="0" y="295"/>
                    <a:pt x="0" y="290"/>
                  </a:cubicBezTo>
                  <a:cubicBezTo>
                    <a:pt x="0" y="290"/>
                    <a:pt x="1" y="290"/>
                    <a:pt x="2" y="290"/>
                  </a:cubicBezTo>
                  <a:close/>
                  <a:moveTo>
                    <a:pt x="2" y="227"/>
                  </a:moveTo>
                  <a:cubicBezTo>
                    <a:pt x="2" y="231"/>
                    <a:pt x="2" y="236"/>
                    <a:pt x="2" y="240"/>
                  </a:cubicBezTo>
                  <a:cubicBezTo>
                    <a:pt x="1" y="240"/>
                    <a:pt x="0" y="240"/>
                    <a:pt x="0" y="240"/>
                  </a:cubicBezTo>
                  <a:cubicBezTo>
                    <a:pt x="0" y="236"/>
                    <a:pt x="0" y="231"/>
                    <a:pt x="0" y="227"/>
                  </a:cubicBezTo>
                  <a:cubicBezTo>
                    <a:pt x="0" y="227"/>
                    <a:pt x="1" y="227"/>
                    <a:pt x="2" y="227"/>
                  </a:cubicBezTo>
                  <a:close/>
                  <a:moveTo>
                    <a:pt x="2" y="245"/>
                  </a:moveTo>
                  <a:cubicBezTo>
                    <a:pt x="2" y="249"/>
                    <a:pt x="2" y="254"/>
                    <a:pt x="2" y="258"/>
                  </a:cubicBezTo>
                  <a:cubicBezTo>
                    <a:pt x="1" y="258"/>
                    <a:pt x="0" y="258"/>
                    <a:pt x="0" y="258"/>
                  </a:cubicBezTo>
                  <a:cubicBezTo>
                    <a:pt x="0" y="254"/>
                    <a:pt x="0" y="249"/>
                    <a:pt x="0" y="245"/>
                  </a:cubicBezTo>
                  <a:cubicBezTo>
                    <a:pt x="0" y="245"/>
                    <a:pt x="1" y="245"/>
                    <a:pt x="2" y="245"/>
                  </a:cubicBezTo>
                  <a:close/>
                  <a:moveTo>
                    <a:pt x="2" y="182"/>
                  </a:moveTo>
                  <a:cubicBezTo>
                    <a:pt x="2" y="186"/>
                    <a:pt x="2" y="190"/>
                    <a:pt x="2" y="195"/>
                  </a:cubicBezTo>
                  <a:cubicBezTo>
                    <a:pt x="1" y="195"/>
                    <a:pt x="0" y="195"/>
                    <a:pt x="0" y="195"/>
                  </a:cubicBezTo>
                  <a:cubicBezTo>
                    <a:pt x="0" y="190"/>
                    <a:pt x="0" y="186"/>
                    <a:pt x="0" y="182"/>
                  </a:cubicBezTo>
                  <a:cubicBezTo>
                    <a:pt x="0" y="182"/>
                    <a:pt x="1" y="182"/>
                    <a:pt x="2" y="182"/>
                  </a:cubicBezTo>
                  <a:close/>
                  <a:moveTo>
                    <a:pt x="2" y="200"/>
                  </a:moveTo>
                  <a:cubicBezTo>
                    <a:pt x="2" y="204"/>
                    <a:pt x="2" y="208"/>
                    <a:pt x="2" y="213"/>
                  </a:cubicBezTo>
                  <a:cubicBezTo>
                    <a:pt x="1" y="213"/>
                    <a:pt x="0" y="213"/>
                    <a:pt x="0" y="213"/>
                  </a:cubicBezTo>
                  <a:cubicBezTo>
                    <a:pt x="0" y="208"/>
                    <a:pt x="0" y="204"/>
                    <a:pt x="0" y="200"/>
                  </a:cubicBezTo>
                  <a:cubicBezTo>
                    <a:pt x="0" y="200"/>
                    <a:pt x="1" y="200"/>
                    <a:pt x="2" y="200"/>
                  </a:cubicBezTo>
                  <a:close/>
                  <a:moveTo>
                    <a:pt x="2" y="136"/>
                  </a:moveTo>
                  <a:cubicBezTo>
                    <a:pt x="2" y="141"/>
                    <a:pt x="2" y="145"/>
                    <a:pt x="2" y="149"/>
                  </a:cubicBezTo>
                  <a:cubicBezTo>
                    <a:pt x="1" y="149"/>
                    <a:pt x="0" y="149"/>
                    <a:pt x="0" y="149"/>
                  </a:cubicBezTo>
                  <a:cubicBezTo>
                    <a:pt x="0" y="145"/>
                    <a:pt x="0" y="141"/>
                    <a:pt x="0" y="136"/>
                  </a:cubicBezTo>
                  <a:cubicBezTo>
                    <a:pt x="0" y="136"/>
                    <a:pt x="1" y="136"/>
                    <a:pt x="2" y="136"/>
                  </a:cubicBezTo>
                  <a:close/>
                  <a:moveTo>
                    <a:pt x="2" y="155"/>
                  </a:moveTo>
                  <a:cubicBezTo>
                    <a:pt x="2" y="159"/>
                    <a:pt x="2" y="163"/>
                    <a:pt x="2" y="167"/>
                  </a:cubicBezTo>
                  <a:cubicBezTo>
                    <a:pt x="1" y="167"/>
                    <a:pt x="0" y="167"/>
                    <a:pt x="0" y="167"/>
                  </a:cubicBezTo>
                  <a:cubicBezTo>
                    <a:pt x="0" y="163"/>
                    <a:pt x="0" y="159"/>
                    <a:pt x="0" y="155"/>
                  </a:cubicBezTo>
                  <a:cubicBezTo>
                    <a:pt x="0" y="155"/>
                    <a:pt x="1" y="155"/>
                    <a:pt x="2" y="155"/>
                  </a:cubicBezTo>
                  <a:close/>
                  <a:moveTo>
                    <a:pt x="2" y="91"/>
                  </a:moveTo>
                  <a:cubicBezTo>
                    <a:pt x="2" y="95"/>
                    <a:pt x="2" y="100"/>
                    <a:pt x="2" y="104"/>
                  </a:cubicBezTo>
                  <a:cubicBezTo>
                    <a:pt x="1" y="104"/>
                    <a:pt x="0" y="104"/>
                    <a:pt x="0" y="104"/>
                  </a:cubicBezTo>
                  <a:cubicBezTo>
                    <a:pt x="0" y="100"/>
                    <a:pt x="0" y="95"/>
                    <a:pt x="0" y="91"/>
                  </a:cubicBezTo>
                  <a:cubicBezTo>
                    <a:pt x="0" y="91"/>
                    <a:pt x="1" y="91"/>
                    <a:pt x="2" y="91"/>
                  </a:cubicBezTo>
                  <a:close/>
                  <a:moveTo>
                    <a:pt x="2" y="109"/>
                  </a:moveTo>
                  <a:cubicBezTo>
                    <a:pt x="2" y="114"/>
                    <a:pt x="2" y="118"/>
                    <a:pt x="2" y="122"/>
                  </a:cubicBezTo>
                  <a:cubicBezTo>
                    <a:pt x="1" y="122"/>
                    <a:pt x="0" y="122"/>
                    <a:pt x="0" y="122"/>
                  </a:cubicBezTo>
                  <a:cubicBezTo>
                    <a:pt x="0" y="118"/>
                    <a:pt x="0" y="114"/>
                    <a:pt x="0" y="109"/>
                  </a:cubicBezTo>
                  <a:cubicBezTo>
                    <a:pt x="0" y="109"/>
                    <a:pt x="1" y="109"/>
                    <a:pt x="2" y="109"/>
                  </a:cubicBezTo>
                  <a:close/>
                  <a:moveTo>
                    <a:pt x="2" y="46"/>
                  </a:moveTo>
                  <a:cubicBezTo>
                    <a:pt x="2" y="50"/>
                    <a:pt x="2" y="54"/>
                    <a:pt x="2" y="59"/>
                  </a:cubicBezTo>
                  <a:cubicBezTo>
                    <a:pt x="1" y="59"/>
                    <a:pt x="0" y="59"/>
                    <a:pt x="0" y="59"/>
                  </a:cubicBezTo>
                  <a:cubicBezTo>
                    <a:pt x="0" y="54"/>
                    <a:pt x="0" y="50"/>
                    <a:pt x="0" y="46"/>
                  </a:cubicBezTo>
                  <a:cubicBezTo>
                    <a:pt x="0" y="46"/>
                    <a:pt x="1" y="46"/>
                    <a:pt x="2" y="46"/>
                  </a:cubicBezTo>
                  <a:close/>
                  <a:moveTo>
                    <a:pt x="2" y="64"/>
                  </a:moveTo>
                  <a:cubicBezTo>
                    <a:pt x="2" y="68"/>
                    <a:pt x="2" y="73"/>
                    <a:pt x="2" y="77"/>
                  </a:cubicBezTo>
                  <a:cubicBezTo>
                    <a:pt x="1" y="77"/>
                    <a:pt x="0" y="77"/>
                    <a:pt x="0" y="77"/>
                  </a:cubicBezTo>
                  <a:cubicBezTo>
                    <a:pt x="0" y="73"/>
                    <a:pt x="0" y="68"/>
                    <a:pt x="0" y="64"/>
                  </a:cubicBezTo>
                  <a:cubicBezTo>
                    <a:pt x="0" y="64"/>
                    <a:pt x="1" y="64"/>
                    <a:pt x="2" y="64"/>
                  </a:cubicBezTo>
                  <a:close/>
                  <a:moveTo>
                    <a:pt x="2" y="408"/>
                  </a:moveTo>
                  <a:cubicBezTo>
                    <a:pt x="2" y="412"/>
                    <a:pt x="2" y="417"/>
                    <a:pt x="2" y="421"/>
                  </a:cubicBezTo>
                  <a:cubicBezTo>
                    <a:pt x="1" y="421"/>
                    <a:pt x="0" y="421"/>
                    <a:pt x="0" y="421"/>
                  </a:cubicBezTo>
                  <a:cubicBezTo>
                    <a:pt x="0" y="417"/>
                    <a:pt x="0" y="412"/>
                    <a:pt x="0" y="408"/>
                  </a:cubicBezTo>
                  <a:cubicBezTo>
                    <a:pt x="0" y="408"/>
                    <a:pt x="1" y="408"/>
                    <a:pt x="2" y="408"/>
                  </a:cubicBezTo>
                  <a:close/>
                  <a:moveTo>
                    <a:pt x="2" y="426"/>
                  </a:moveTo>
                  <a:cubicBezTo>
                    <a:pt x="2" y="431"/>
                    <a:pt x="2" y="435"/>
                    <a:pt x="2" y="439"/>
                  </a:cubicBezTo>
                  <a:cubicBezTo>
                    <a:pt x="1" y="439"/>
                    <a:pt x="0" y="439"/>
                    <a:pt x="0" y="439"/>
                  </a:cubicBezTo>
                  <a:cubicBezTo>
                    <a:pt x="0" y="435"/>
                    <a:pt x="0" y="431"/>
                    <a:pt x="0" y="426"/>
                  </a:cubicBezTo>
                  <a:cubicBezTo>
                    <a:pt x="0" y="426"/>
                    <a:pt x="1" y="426"/>
                    <a:pt x="2" y="426"/>
                  </a:cubicBezTo>
                  <a:close/>
                  <a:moveTo>
                    <a:pt x="2" y="0"/>
                  </a:moveTo>
                  <a:cubicBezTo>
                    <a:pt x="2" y="5"/>
                    <a:pt x="2" y="9"/>
                    <a:pt x="2" y="13"/>
                  </a:cubicBezTo>
                  <a:cubicBezTo>
                    <a:pt x="1" y="13"/>
                    <a:pt x="0" y="13"/>
                    <a:pt x="0" y="13"/>
                  </a:cubicBezTo>
                  <a:cubicBezTo>
                    <a:pt x="0" y="9"/>
                    <a:pt x="0" y="5"/>
                    <a:pt x="0" y="0"/>
                  </a:cubicBezTo>
                  <a:cubicBezTo>
                    <a:pt x="0" y="0"/>
                    <a:pt x="1" y="0"/>
                    <a:pt x="2" y="0"/>
                  </a:cubicBezTo>
                  <a:close/>
                  <a:moveTo>
                    <a:pt x="2" y="19"/>
                  </a:moveTo>
                  <a:cubicBezTo>
                    <a:pt x="2" y="23"/>
                    <a:pt x="2" y="27"/>
                    <a:pt x="2" y="32"/>
                  </a:cubicBezTo>
                  <a:cubicBezTo>
                    <a:pt x="1" y="32"/>
                    <a:pt x="0" y="32"/>
                    <a:pt x="0" y="32"/>
                  </a:cubicBezTo>
                  <a:cubicBezTo>
                    <a:pt x="0" y="27"/>
                    <a:pt x="0" y="23"/>
                    <a:pt x="0" y="19"/>
                  </a:cubicBezTo>
                  <a:cubicBezTo>
                    <a:pt x="0" y="19"/>
                    <a:pt x="1" y="19"/>
                    <a:pt x="2" y="19"/>
                  </a:cubicBezTo>
                  <a:close/>
                </a:path>
              </a:pathLst>
            </a:custGeom>
            <a:solidFill>
              <a:srgbClr val="DCDDDD"/>
            </a:solidFill>
            <a:ln w="9525">
              <a:noFill/>
            </a:ln>
          </p:spPr>
          <p:txBody>
            <a:bodyPr/>
            <a:p>
              <a:endParaRPr lang="zh-CN" altLang="en-US"/>
            </a:p>
          </p:txBody>
        </p:sp>
        <p:sp>
          <p:nvSpPr>
            <p:cNvPr id="7182" name="Freeform 15"/>
            <p:cNvSpPr>
              <a:spLocks noEditPoints="1"/>
            </p:cNvSpPr>
            <p:nvPr/>
          </p:nvSpPr>
          <p:spPr>
            <a:xfrm>
              <a:off x="3424" y="778"/>
              <a:ext cx="17" cy="2526"/>
            </a:xfrm>
            <a:custGeom>
              <a:avLst/>
              <a:gdLst/>
              <a:ahLst/>
              <a:cxnLst>
                <a:cxn ang="0">
                  <a:pos x="17" y="2163"/>
                </a:cxn>
                <a:cxn ang="0">
                  <a:pos x="0" y="2088"/>
                </a:cxn>
                <a:cxn ang="0">
                  <a:pos x="17" y="2192"/>
                </a:cxn>
                <a:cxn ang="0">
                  <a:pos x="0" y="2267"/>
                </a:cxn>
                <a:cxn ang="0">
                  <a:pos x="17" y="2192"/>
                </a:cxn>
                <a:cxn ang="0">
                  <a:pos x="17" y="1898"/>
                </a:cxn>
                <a:cxn ang="0">
                  <a:pos x="0" y="1824"/>
                </a:cxn>
                <a:cxn ang="0">
                  <a:pos x="17" y="1933"/>
                </a:cxn>
                <a:cxn ang="0">
                  <a:pos x="0" y="2008"/>
                </a:cxn>
                <a:cxn ang="0">
                  <a:pos x="17" y="1933"/>
                </a:cxn>
                <a:cxn ang="0">
                  <a:pos x="17" y="1639"/>
                </a:cxn>
                <a:cxn ang="0">
                  <a:pos x="0" y="1565"/>
                </a:cxn>
                <a:cxn ang="0">
                  <a:pos x="17" y="1668"/>
                </a:cxn>
                <a:cxn ang="0">
                  <a:pos x="0" y="1743"/>
                </a:cxn>
                <a:cxn ang="0">
                  <a:pos x="17" y="1668"/>
                </a:cxn>
                <a:cxn ang="0">
                  <a:pos x="17" y="1380"/>
                </a:cxn>
                <a:cxn ang="0">
                  <a:pos x="0" y="1306"/>
                </a:cxn>
                <a:cxn ang="0">
                  <a:pos x="17" y="1409"/>
                </a:cxn>
                <a:cxn ang="0">
                  <a:pos x="0" y="1484"/>
                </a:cxn>
                <a:cxn ang="0">
                  <a:pos x="17" y="1409"/>
                </a:cxn>
                <a:cxn ang="0">
                  <a:pos x="17" y="1122"/>
                </a:cxn>
                <a:cxn ang="0">
                  <a:pos x="0" y="1047"/>
                </a:cxn>
                <a:cxn ang="0">
                  <a:pos x="17" y="1150"/>
                </a:cxn>
                <a:cxn ang="0">
                  <a:pos x="0" y="1225"/>
                </a:cxn>
                <a:cxn ang="0">
                  <a:pos x="17" y="1150"/>
                </a:cxn>
                <a:cxn ang="0">
                  <a:pos x="17" y="857"/>
                </a:cxn>
                <a:cxn ang="0">
                  <a:pos x="0" y="782"/>
                </a:cxn>
                <a:cxn ang="0">
                  <a:pos x="17" y="891"/>
                </a:cxn>
                <a:cxn ang="0">
                  <a:pos x="0" y="960"/>
                </a:cxn>
                <a:cxn ang="0">
                  <a:pos x="17" y="891"/>
                </a:cxn>
                <a:cxn ang="0">
                  <a:pos x="17" y="598"/>
                </a:cxn>
                <a:cxn ang="0">
                  <a:pos x="0" y="523"/>
                </a:cxn>
                <a:cxn ang="0">
                  <a:pos x="17" y="627"/>
                </a:cxn>
                <a:cxn ang="0">
                  <a:pos x="0" y="701"/>
                </a:cxn>
                <a:cxn ang="0">
                  <a:pos x="17" y="627"/>
                </a:cxn>
                <a:cxn ang="0">
                  <a:pos x="17" y="339"/>
                </a:cxn>
                <a:cxn ang="0">
                  <a:pos x="0" y="264"/>
                </a:cxn>
                <a:cxn ang="0">
                  <a:pos x="17" y="368"/>
                </a:cxn>
                <a:cxn ang="0">
                  <a:pos x="0" y="443"/>
                </a:cxn>
                <a:cxn ang="0">
                  <a:pos x="17" y="368"/>
                </a:cxn>
                <a:cxn ang="0">
                  <a:pos x="17" y="2422"/>
                </a:cxn>
                <a:cxn ang="0">
                  <a:pos x="0" y="2347"/>
                </a:cxn>
                <a:cxn ang="0">
                  <a:pos x="17" y="2451"/>
                </a:cxn>
                <a:cxn ang="0">
                  <a:pos x="0" y="2526"/>
                </a:cxn>
                <a:cxn ang="0">
                  <a:pos x="17" y="2451"/>
                </a:cxn>
                <a:cxn ang="0">
                  <a:pos x="17" y="74"/>
                </a:cxn>
                <a:cxn ang="0">
                  <a:pos x="0" y="0"/>
                </a:cxn>
                <a:cxn ang="0">
                  <a:pos x="17" y="109"/>
                </a:cxn>
                <a:cxn ang="0">
                  <a:pos x="0" y="184"/>
                </a:cxn>
                <a:cxn ang="0">
                  <a:pos x="17" y="109"/>
                </a:cxn>
              </a:cxnLst>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w="9525">
              <a:noFill/>
            </a:ln>
          </p:spPr>
          <p:txBody>
            <a:bodyPr/>
            <a:p>
              <a:endParaRPr lang="zh-CN" altLang="en-US"/>
            </a:p>
          </p:txBody>
        </p:sp>
        <p:sp>
          <p:nvSpPr>
            <p:cNvPr id="7183" name="Freeform 16"/>
            <p:cNvSpPr>
              <a:spLocks noEditPoints="1"/>
            </p:cNvSpPr>
            <p:nvPr/>
          </p:nvSpPr>
          <p:spPr>
            <a:xfrm>
              <a:off x="4416" y="778"/>
              <a:ext cx="18" cy="2526"/>
            </a:xfrm>
            <a:custGeom>
              <a:avLst/>
              <a:gdLst/>
              <a:ahLst/>
              <a:cxnLst>
                <a:cxn ang="0">
                  <a:pos x="18" y="2163"/>
                </a:cxn>
                <a:cxn ang="0">
                  <a:pos x="0" y="2088"/>
                </a:cxn>
                <a:cxn ang="0">
                  <a:pos x="18" y="2192"/>
                </a:cxn>
                <a:cxn ang="0">
                  <a:pos x="0" y="2267"/>
                </a:cxn>
                <a:cxn ang="0">
                  <a:pos x="18" y="2192"/>
                </a:cxn>
                <a:cxn ang="0">
                  <a:pos x="18" y="1898"/>
                </a:cxn>
                <a:cxn ang="0">
                  <a:pos x="0" y="1824"/>
                </a:cxn>
                <a:cxn ang="0">
                  <a:pos x="18" y="1933"/>
                </a:cxn>
                <a:cxn ang="0">
                  <a:pos x="0" y="2008"/>
                </a:cxn>
                <a:cxn ang="0">
                  <a:pos x="18" y="1933"/>
                </a:cxn>
                <a:cxn ang="0">
                  <a:pos x="18" y="1639"/>
                </a:cxn>
                <a:cxn ang="0">
                  <a:pos x="0" y="1565"/>
                </a:cxn>
                <a:cxn ang="0">
                  <a:pos x="18" y="1668"/>
                </a:cxn>
                <a:cxn ang="0">
                  <a:pos x="0" y="1743"/>
                </a:cxn>
                <a:cxn ang="0">
                  <a:pos x="18" y="1668"/>
                </a:cxn>
                <a:cxn ang="0">
                  <a:pos x="18" y="1380"/>
                </a:cxn>
                <a:cxn ang="0">
                  <a:pos x="0" y="1306"/>
                </a:cxn>
                <a:cxn ang="0">
                  <a:pos x="18" y="1409"/>
                </a:cxn>
                <a:cxn ang="0">
                  <a:pos x="0" y="1484"/>
                </a:cxn>
                <a:cxn ang="0">
                  <a:pos x="18" y="1409"/>
                </a:cxn>
                <a:cxn ang="0">
                  <a:pos x="18" y="1122"/>
                </a:cxn>
                <a:cxn ang="0">
                  <a:pos x="0" y="1047"/>
                </a:cxn>
                <a:cxn ang="0">
                  <a:pos x="18" y="1150"/>
                </a:cxn>
                <a:cxn ang="0">
                  <a:pos x="0" y="1225"/>
                </a:cxn>
                <a:cxn ang="0">
                  <a:pos x="18" y="1150"/>
                </a:cxn>
                <a:cxn ang="0">
                  <a:pos x="18" y="857"/>
                </a:cxn>
                <a:cxn ang="0">
                  <a:pos x="0" y="782"/>
                </a:cxn>
                <a:cxn ang="0">
                  <a:pos x="18" y="891"/>
                </a:cxn>
                <a:cxn ang="0">
                  <a:pos x="0" y="960"/>
                </a:cxn>
                <a:cxn ang="0">
                  <a:pos x="18" y="891"/>
                </a:cxn>
                <a:cxn ang="0">
                  <a:pos x="18" y="598"/>
                </a:cxn>
                <a:cxn ang="0">
                  <a:pos x="0" y="523"/>
                </a:cxn>
                <a:cxn ang="0">
                  <a:pos x="18" y="627"/>
                </a:cxn>
                <a:cxn ang="0">
                  <a:pos x="0" y="701"/>
                </a:cxn>
                <a:cxn ang="0">
                  <a:pos x="18" y="627"/>
                </a:cxn>
                <a:cxn ang="0">
                  <a:pos x="18" y="339"/>
                </a:cxn>
                <a:cxn ang="0">
                  <a:pos x="0" y="264"/>
                </a:cxn>
                <a:cxn ang="0">
                  <a:pos x="18" y="368"/>
                </a:cxn>
                <a:cxn ang="0">
                  <a:pos x="0" y="443"/>
                </a:cxn>
                <a:cxn ang="0">
                  <a:pos x="18" y="368"/>
                </a:cxn>
                <a:cxn ang="0">
                  <a:pos x="18" y="2422"/>
                </a:cxn>
                <a:cxn ang="0">
                  <a:pos x="0" y="2347"/>
                </a:cxn>
                <a:cxn ang="0">
                  <a:pos x="18" y="2451"/>
                </a:cxn>
                <a:cxn ang="0">
                  <a:pos x="0" y="2526"/>
                </a:cxn>
                <a:cxn ang="0">
                  <a:pos x="18" y="2451"/>
                </a:cxn>
                <a:cxn ang="0">
                  <a:pos x="18" y="74"/>
                </a:cxn>
                <a:cxn ang="0">
                  <a:pos x="0" y="0"/>
                </a:cxn>
                <a:cxn ang="0">
                  <a:pos x="18" y="109"/>
                </a:cxn>
                <a:cxn ang="0">
                  <a:pos x="0" y="184"/>
                </a:cxn>
                <a:cxn ang="0">
                  <a:pos x="18" y="109"/>
                </a:cxn>
              </a:cxnLst>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w="9525">
              <a:noFill/>
            </a:ln>
          </p:spPr>
          <p:txBody>
            <a:bodyPr/>
            <a:p>
              <a:endParaRPr lang="zh-CN" altLang="en-US"/>
            </a:p>
          </p:txBody>
        </p:sp>
        <p:sp>
          <p:nvSpPr>
            <p:cNvPr id="7184" name="Freeform 17"/>
            <p:cNvSpPr>
              <a:spLocks noEditPoints="1"/>
            </p:cNvSpPr>
            <p:nvPr/>
          </p:nvSpPr>
          <p:spPr>
            <a:xfrm>
              <a:off x="5409" y="778"/>
              <a:ext cx="17" cy="2526"/>
            </a:xfrm>
            <a:custGeom>
              <a:avLst/>
              <a:gdLst/>
              <a:ahLst/>
              <a:cxnLst>
                <a:cxn ang="0">
                  <a:pos x="17" y="2163"/>
                </a:cxn>
                <a:cxn ang="0">
                  <a:pos x="5" y="2088"/>
                </a:cxn>
                <a:cxn ang="0">
                  <a:pos x="17" y="2192"/>
                </a:cxn>
                <a:cxn ang="0">
                  <a:pos x="5" y="2267"/>
                </a:cxn>
                <a:cxn ang="0">
                  <a:pos x="17" y="2192"/>
                </a:cxn>
                <a:cxn ang="0">
                  <a:pos x="17" y="1898"/>
                </a:cxn>
                <a:cxn ang="0">
                  <a:pos x="5" y="1824"/>
                </a:cxn>
                <a:cxn ang="0">
                  <a:pos x="17" y="1933"/>
                </a:cxn>
                <a:cxn ang="0">
                  <a:pos x="5" y="2008"/>
                </a:cxn>
                <a:cxn ang="0">
                  <a:pos x="17" y="1933"/>
                </a:cxn>
                <a:cxn ang="0">
                  <a:pos x="17" y="1639"/>
                </a:cxn>
                <a:cxn ang="0">
                  <a:pos x="5" y="1565"/>
                </a:cxn>
                <a:cxn ang="0">
                  <a:pos x="17" y="1668"/>
                </a:cxn>
                <a:cxn ang="0">
                  <a:pos x="5" y="1743"/>
                </a:cxn>
                <a:cxn ang="0">
                  <a:pos x="17" y="1668"/>
                </a:cxn>
                <a:cxn ang="0">
                  <a:pos x="17" y="1380"/>
                </a:cxn>
                <a:cxn ang="0">
                  <a:pos x="5" y="1306"/>
                </a:cxn>
                <a:cxn ang="0">
                  <a:pos x="17" y="1409"/>
                </a:cxn>
                <a:cxn ang="0">
                  <a:pos x="5" y="1484"/>
                </a:cxn>
                <a:cxn ang="0">
                  <a:pos x="17" y="1409"/>
                </a:cxn>
                <a:cxn ang="0">
                  <a:pos x="17" y="1122"/>
                </a:cxn>
                <a:cxn ang="0">
                  <a:pos x="5" y="1047"/>
                </a:cxn>
                <a:cxn ang="0">
                  <a:pos x="17" y="1150"/>
                </a:cxn>
                <a:cxn ang="0">
                  <a:pos x="5" y="1225"/>
                </a:cxn>
                <a:cxn ang="0">
                  <a:pos x="17" y="1150"/>
                </a:cxn>
                <a:cxn ang="0">
                  <a:pos x="17" y="857"/>
                </a:cxn>
                <a:cxn ang="0">
                  <a:pos x="5" y="782"/>
                </a:cxn>
                <a:cxn ang="0">
                  <a:pos x="17" y="891"/>
                </a:cxn>
                <a:cxn ang="0">
                  <a:pos x="5" y="960"/>
                </a:cxn>
                <a:cxn ang="0">
                  <a:pos x="17" y="891"/>
                </a:cxn>
                <a:cxn ang="0">
                  <a:pos x="17" y="598"/>
                </a:cxn>
                <a:cxn ang="0">
                  <a:pos x="5" y="523"/>
                </a:cxn>
                <a:cxn ang="0">
                  <a:pos x="17" y="627"/>
                </a:cxn>
                <a:cxn ang="0">
                  <a:pos x="5" y="701"/>
                </a:cxn>
                <a:cxn ang="0">
                  <a:pos x="17" y="627"/>
                </a:cxn>
                <a:cxn ang="0">
                  <a:pos x="17" y="339"/>
                </a:cxn>
                <a:cxn ang="0">
                  <a:pos x="5" y="264"/>
                </a:cxn>
                <a:cxn ang="0">
                  <a:pos x="17" y="368"/>
                </a:cxn>
                <a:cxn ang="0">
                  <a:pos x="5" y="443"/>
                </a:cxn>
                <a:cxn ang="0">
                  <a:pos x="17" y="368"/>
                </a:cxn>
                <a:cxn ang="0">
                  <a:pos x="17" y="2422"/>
                </a:cxn>
                <a:cxn ang="0">
                  <a:pos x="0" y="2347"/>
                </a:cxn>
                <a:cxn ang="0">
                  <a:pos x="17" y="2451"/>
                </a:cxn>
                <a:cxn ang="0">
                  <a:pos x="0" y="2526"/>
                </a:cxn>
                <a:cxn ang="0">
                  <a:pos x="17" y="2451"/>
                </a:cxn>
                <a:cxn ang="0">
                  <a:pos x="17" y="74"/>
                </a:cxn>
                <a:cxn ang="0">
                  <a:pos x="0" y="0"/>
                </a:cxn>
                <a:cxn ang="0">
                  <a:pos x="17" y="109"/>
                </a:cxn>
                <a:cxn ang="0">
                  <a:pos x="0" y="184"/>
                </a:cxn>
                <a:cxn ang="0">
                  <a:pos x="17" y="109"/>
                </a:cxn>
              </a:cxnLst>
              <a:pathLst>
                <a:path w="3" h="439">
                  <a:moveTo>
                    <a:pt x="3" y="363"/>
                  </a:moveTo>
                  <a:cubicBezTo>
                    <a:pt x="3" y="367"/>
                    <a:pt x="3" y="371"/>
                    <a:pt x="3" y="376"/>
                  </a:cubicBezTo>
                  <a:cubicBezTo>
                    <a:pt x="2" y="376"/>
                    <a:pt x="1" y="376"/>
                    <a:pt x="1" y="376"/>
                  </a:cubicBezTo>
                  <a:cubicBezTo>
                    <a:pt x="1" y="371"/>
                    <a:pt x="1" y="367"/>
                    <a:pt x="1" y="363"/>
                  </a:cubicBezTo>
                  <a:cubicBezTo>
                    <a:pt x="1" y="363"/>
                    <a:pt x="2" y="363"/>
                    <a:pt x="3" y="363"/>
                  </a:cubicBezTo>
                  <a:close/>
                  <a:moveTo>
                    <a:pt x="3" y="381"/>
                  </a:moveTo>
                  <a:cubicBezTo>
                    <a:pt x="3" y="385"/>
                    <a:pt x="3" y="390"/>
                    <a:pt x="3" y="394"/>
                  </a:cubicBezTo>
                  <a:cubicBezTo>
                    <a:pt x="2" y="394"/>
                    <a:pt x="1" y="394"/>
                    <a:pt x="1" y="394"/>
                  </a:cubicBezTo>
                  <a:cubicBezTo>
                    <a:pt x="1" y="390"/>
                    <a:pt x="1" y="385"/>
                    <a:pt x="1" y="381"/>
                  </a:cubicBezTo>
                  <a:cubicBezTo>
                    <a:pt x="1" y="381"/>
                    <a:pt x="2" y="381"/>
                    <a:pt x="3" y="381"/>
                  </a:cubicBezTo>
                  <a:close/>
                  <a:moveTo>
                    <a:pt x="3" y="317"/>
                  </a:moveTo>
                  <a:cubicBezTo>
                    <a:pt x="3" y="322"/>
                    <a:pt x="3" y="326"/>
                    <a:pt x="3" y="330"/>
                  </a:cubicBezTo>
                  <a:cubicBezTo>
                    <a:pt x="2" y="330"/>
                    <a:pt x="1" y="330"/>
                    <a:pt x="1" y="330"/>
                  </a:cubicBezTo>
                  <a:cubicBezTo>
                    <a:pt x="1" y="326"/>
                    <a:pt x="1" y="322"/>
                    <a:pt x="1" y="317"/>
                  </a:cubicBezTo>
                  <a:cubicBezTo>
                    <a:pt x="1" y="317"/>
                    <a:pt x="2" y="317"/>
                    <a:pt x="3" y="317"/>
                  </a:cubicBezTo>
                  <a:close/>
                  <a:moveTo>
                    <a:pt x="3" y="336"/>
                  </a:moveTo>
                  <a:cubicBezTo>
                    <a:pt x="3" y="340"/>
                    <a:pt x="3" y="344"/>
                    <a:pt x="3" y="349"/>
                  </a:cubicBezTo>
                  <a:cubicBezTo>
                    <a:pt x="2" y="349"/>
                    <a:pt x="1" y="349"/>
                    <a:pt x="1" y="349"/>
                  </a:cubicBezTo>
                  <a:cubicBezTo>
                    <a:pt x="1" y="344"/>
                    <a:pt x="1" y="340"/>
                    <a:pt x="1" y="336"/>
                  </a:cubicBezTo>
                  <a:cubicBezTo>
                    <a:pt x="1" y="336"/>
                    <a:pt x="2" y="336"/>
                    <a:pt x="3" y="336"/>
                  </a:cubicBezTo>
                  <a:close/>
                  <a:moveTo>
                    <a:pt x="3" y="272"/>
                  </a:moveTo>
                  <a:cubicBezTo>
                    <a:pt x="3" y="277"/>
                    <a:pt x="3" y="281"/>
                    <a:pt x="3" y="285"/>
                  </a:cubicBezTo>
                  <a:cubicBezTo>
                    <a:pt x="2" y="285"/>
                    <a:pt x="1" y="285"/>
                    <a:pt x="1" y="285"/>
                  </a:cubicBezTo>
                  <a:cubicBezTo>
                    <a:pt x="1" y="281"/>
                    <a:pt x="1" y="277"/>
                    <a:pt x="1" y="272"/>
                  </a:cubicBezTo>
                  <a:cubicBezTo>
                    <a:pt x="1" y="272"/>
                    <a:pt x="2" y="272"/>
                    <a:pt x="3" y="272"/>
                  </a:cubicBezTo>
                  <a:close/>
                  <a:moveTo>
                    <a:pt x="3" y="290"/>
                  </a:moveTo>
                  <a:cubicBezTo>
                    <a:pt x="3" y="295"/>
                    <a:pt x="3" y="299"/>
                    <a:pt x="3" y="303"/>
                  </a:cubicBezTo>
                  <a:cubicBezTo>
                    <a:pt x="2" y="303"/>
                    <a:pt x="1" y="303"/>
                    <a:pt x="1" y="303"/>
                  </a:cubicBezTo>
                  <a:cubicBezTo>
                    <a:pt x="1" y="299"/>
                    <a:pt x="1" y="295"/>
                    <a:pt x="1" y="290"/>
                  </a:cubicBezTo>
                  <a:cubicBezTo>
                    <a:pt x="1" y="290"/>
                    <a:pt x="2" y="290"/>
                    <a:pt x="3" y="290"/>
                  </a:cubicBezTo>
                  <a:close/>
                  <a:moveTo>
                    <a:pt x="3" y="227"/>
                  </a:moveTo>
                  <a:cubicBezTo>
                    <a:pt x="3" y="231"/>
                    <a:pt x="3" y="236"/>
                    <a:pt x="3" y="240"/>
                  </a:cubicBezTo>
                  <a:cubicBezTo>
                    <a:pt x="2" y="240"/>
                    <a:pt x="1" y="240"/>
                    <a:pt x="1" y="240"/>
                  </a:cubicBezTo>
                  <a:cubicBezTo>
                    <a:pt x="1" y="236"/>
                    <a:pt x="1" y="231"/>
                    <a:pt x="1" y="227"/>
                  </a:cubicBezTo>
                  <a:cubicBezTo>
                    <a:pt x="1" y="227"/>
                    <a:pt x="2" y="227"/>
                    <a:pt x="3" y="227"/>
                  </a:cubicBezTo>
                  <a:close/>
                  <a:moveTo>
                    <a:pt x="3" y="245"/>
                  </a:moveTo>
                  <a:cubicBezTo>
                    <a:pt x="3" y="249"/>
                    <a:pt x="3" y="254"/>
                    <a:pt x="3" y="258"/>
                  </a:cubicBezTo>
                  <a:cubicBezTo>
                    <a:pt x="2" y="258"/>
                    <a:pt x="1" y="258"/>
                    <a:pt x="1" y="258"/>
                  </a:cubicBezTo>
                  <a:cubicBezTo>
                    <a:pt x="1" y="254"/>
                    <a:pt x="1" y="249"/>
                    <a:pt x="1" y="245"/>
                  </a:cubicBezTo>
                  <a:cubicBezTo>
                    <a:pt x="1" y="245"/>
                    <a:pt x="2" y="245"/>
                    <a:pt x="3" y="245"/>
                  </a:cubicBezTo>
                  <a:close/>
                  <a:moveTo>
                    <a:pt x="3" y="182"/>
                  </a:moveTo>
                  <a:cubicBezTo>
                    <a:pt x="3" y="186"/>
                    <a:pt x="3" y="190"/>
                    <a:pt x="3" y="195"/>
                  </a:cubicBezTo>
                  <a:cubicBezTo>
                    <a:pt x="2" y="195"/>
                    <a:pt x="1" y="195"/>
                    <a:pt x="1" y="195"/>
                  </a:cubicBezTo>
                  <a:cubicBezTo>
                    <a:pt x="1" y="190"/>
                    <a:pt x="1" y="186"/>
                    <a:pt x="1" y="182"/>
                  </a:cubicBezTo>
                  <a:cubicBezTo>
                    <a:pt x="1" y="182"/>
                    <a:pt x="2" y="182"/>
                    <a:pt x="3" y="182"/>
                  </a:cubicBezTo>
                  <a:close/>
                  <a:moveTo>
                    <a:pt x="3" y="200"/>
                  </a:moveTo>
                  <a:cubicBezTo>
                    <a:pt x="3" y="204"/>
                    <a:pt x="3" y="208"/>
                    <a:pt x="3" y="213"/>
                  </a:cubicBezTo>
                  <a:cubicBezTo>
                    <a:pt x="2" y="213"/>
                    <a:pt x="1" y="213"/>
                    <a:pt x="1" y="213"/>
                  </a:cubicBezTo>
                  <a:cubicBezTo>
                    <a:pt x="1" y="208"/>
                    <a:pt x="1" y="204"/>
                    <a:pt x="1" y="200"/>
                  </a:cubicBezTo>
                  <a:cubicBezTo>
                    <a:pt x="1" y="200"/>
                    <a:pt x="2" y="200"/>
                    <a:pt x="3" y="200"/>
                  </a:cubicBezTo>
                  <a:close/>
                  <a:moveTo>
                    <a:pt x="3" y="136"/>
                  </a:moveTo>
                  <a:cubicBezTo>
                    <a:pt x="3" y="141"/>
                    <a:pt x="3" y="145"/>
                    <a:pt x="3" y="149"/>
                  </a:cubicBezTo>
                  <a:cubicBezTo>
                    <a:pt x="2" y="149"/>
                    <a:pt x="1" y="149"/>
                    <a:pt x="1" y="149"/>
                  </a:cubicBezTo>
                  <a:cubicBezTo>
                    <a:pt x="1" y="145"/>
                    <a:pt x="1" y="141"/>
                    <a:pt x="1" y="136"/>
                  </a:cubicBezTo>
                  <a:cubicBezTo>
                    <a:pt x="1" y="136"/>
                    <a:pt x="2" y="136"/>
                    <a:pt x="3" y="136"/>
                  </a:cubicBezTo>
                  <a:close/>
                  <a:moveTo>
                    <a:pt x="3" y="155"/>
                  </a:moveTo>
                  <a:cubicBezTo>
                    <a:pt x="3" y="159"/>
                    <a:pt x="3" y="163"/>
                    <a:pt x="3" y="167"/>
                  </a:cubicBezTo>
                  <a:cubicBezTo>
                    <a:pt x="2" y="167"/>
                    <a:pt x="1" y="167"/>
                    <a:pt x="1" y="167"/>
                  </a:cubicBezTo>
                  <a:cubicBezTo>
                    <a:pt x="1" y="163"/>
                    <a:pt x="1" y="159"/>
                    <a:pt x="1" y="155"/>
                  </a:cubicBezTo>
                  <a:cubicBezTo>
                    <a:pt x="1" y="155"/>
                    <a:pt x="2" y="155"/>
                    <a:pt x="3" y="155"/>
                  </a:cubicBezTo>
                  <a:close/>
                  <a:moveTo>
                    <a:pt x="3" y="91"/>
                  </a:moveTo>
                  <a:cubicBezTo>
                    <a:pt x="3" y="95"/>
                    <a:pt x="3" y="100"/>
                    <a:pt x="3" y="104"/>
                  </a:cubicBezTo>
                  <a:cubicBezTo>
                    <a:pt x="2" y="104"/>
                    <a:pt x="1" y="104"/>
                    <a:pt x="1" y="104"/>
                  </a:cubicBezTo>
                  <a:cubicBezTo>
                    <a:pt x="1" y="100"/>
                    <a:pt x="1" y="95"/>
                    <a:pt x="1" y="91"/>
                  </a:cubicBezTo>
                  <a:cubicBezTo>
                    <a:pt x="1" y="91"/>
                    <a:pt x="2" y="91"/>
                    <a:pt x="3" y="91"/>
                  </a:cubicBezTo>
                  <a:close/>
                  <a:moveTo>
                    <a:pt x="3" y="109"/>
                  </a:moveTo>
                  <a:cubicBezTo>
                    <a:pt x="3" y="114"/>
                    <a:pt x="3" y="118"/>
                    <a:pt x="3" y="122"/>
                  </a:cubicBezTo>
                  <a:cubicBezTo>
                    <a:pt x="2" y="122"/>
                    <a:pt x="1" y="122"/>
                    <a:pt x="1" y="122"/>
                  </a:cubicBezTo>
                  <a:cubicBezTo>
                    <a:pt x="1" y="118"/>
                    <a:pt x="1" y="114"/>
                    <a:pt x="1" y="109"/>
                  </a:cubicBezTo>
                  <a:cubicBezTo>
                    <a:pt x="1" y="109"/>
                    <a:pt x="2" y="109"/>
                    <a:pt x="3" y="109"/>
                  </a:cubicBezTo>
                  <a:close/>
                  <a:moveTo>
                    <a:pt x="3" y="46"/>
                  </a:moveTo>
                  <a:cubicBezTo>
                    <a:pt x="3" y="50"/>
                    <a:pt x="3" y="54"/>
                    <a:pt x="3" y="59"/>
                  </a:cubicBezTo>
                  <a:cubicBezTo>
                    <a:pt x="2" y="59"/>
                    <a:pt x="1" y="59"/>
                    <a:pt x="1" y="59"/>
                  </a:cubicBezTo>
                  <a:cubicBezTo>
                    <a:pt x="1" y="54"/>
                    <a:pt x="1" y="50"/>
                    <a:pt x="1" y="46"/>
                  </a:cubicBezTo>
                  <a:cubicBezTo>
                    <a:pt x="1" y="46"/>
                    <a:pt x="2" y="46"/>
                    <a:pt x="3" y="46"/>
                  </a:cubicBezTo>
                  <a:close/>
                  <a:moveTo>
                    <a:pt x="3" y="64"/>
                  </a:moveTo>
                  <a:cubicBezTo>
                    <a:pt x="3" y="68"/>
                    <a:pt x="3" y="73"/>
                    <a:pt x="3" y="77"/>
                  </a:cubicBezTo>
                  <a:cubicBezTo>
                    <a:pt x="2" y="77"/>
                    <a:pt x="1" y="77"/>
                    <a:pt x="1" y="77"/>
                  </a:cubicBezTo>
                  <a:cubicBezTo>
                    <a:pt x="1" y="73"/>
                    <a:pt x="1" y="68"/>
                    <a:pt x="1"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w="9525">
              <a:noFill/>
            </a:ln>
          </p:spPr>
          <p:txBody>
            <a:bodyPr/>
            <a:p>
              <a:endParaRPr lang="zh-CN" altLang="en-US"/>
            </a:p>
          </p:txBody>
        </p:sp>
      </p:grpSp>
      <p:graphicFrame>
        <p:nvGraphicFramePr>
          <p:cNvPr id="7185" name="对象 4"/>
          <p:cNvGraphicFramePr/>
          <p:nvPr/>
        </p:nvGraphicFramePr>
        <p:xfrm>
          <a:off x="2982913" y="1768475"/>
          <a:ext cx="6624637" cy="4364038"/>
        </p:xfrm>
        <a:graphic>
          <a:graphicData uri="http://schemas.openxmlformats.org/presentationml/2006/ole">
            <mc:AlternateContent xmlns:mc="http://schemas.openxmlformats.org/markup-compatibility/2006">
              <mc:Choice xmlns:v="urn:schemas-microsoft-com:vml" Requires="v">
                <p:oleObj spid="_x0000_s3076" name="" r:id="rId1" imgW="6619875" imgH="4362450" progId="excel.sheet.8">
                  <p:embed/>
                </p:oleObj>
              </mc:Choice>
              <mc:Fallback>
                <p:oleObj name="" r:id="rId1" imgW="6619875" imgH="4362450" progId="excel.sheet.8">
                  <p:embed/>
                  <p:pic>
                    <p:nvPicPr>
                      <p:cNvPr id="0" name="图片 3075"/>
                      <p:cNvPicPr/>
                      <p:nvPr/>
                    </p:nvPicPr>
                    <p:blipFill>
                      <a:blip r:embed="rId2"/>
                      <a:stretch>
                        <a:fillRect/>
                      </a:stretch>
                    </p:blipFill>
                    <p:spPr>
                      <a:xfrm>
                        <a:off x="2982913" y="1768475"/>
                        <a:ext cx="6624637" cy="4364038"/>
                      </a:xfrm>
                      <a:prstGeom prst="rect">
                        <a:avLst/>
                      </a:prstGeom>
                      <a:noFill/>
                      <a:ln w="38100">
                        <a:noFill/>
                        <a:miter/>
                      </a:ln>
                    </p:spPr>
                  </p:pic>
                </p:oleObj>
              </mc:Fallback>
            </mc:AlternateContent>
          </a:graphicData>
        </a:graphic>
      </p:graphicFrame>
      <p:sp>
        <p:nvSpPr>
          <p:cNvPr id="80" name="Freeform 20"/>
          <p:cNvSpPr/>
          <p:nvPr>
            <p:custDataLst>
              <p:tags r:id="rId3"/>
            </p:custDataLst>
          </p:nvPr>
        </p:nvSpPr>
        <p:spPr>
          <a:xfrm>
            <a:off x="3524250" y="4314825"/>
            <a:ext cx="774700" cy="1671638"/>
          </a:xfrm>
          <a:custGeom>
            <a:avLst/>
            <a:gdLst/>
            <a:ahLst/>
            <a:cxnLst>
              <a:cxn ang="0">
                <a:pos x="601661" y="1671643"/>
              </a:cxn>
              <a:cxn ang="0">
                <a:pos x="173037" y="1671643"/>
              </a:cxn>
              <a:cxn ang="0">
                <a:pos x="173037" y="392113"/>
              </a:cxn>
              <a:cxn ang="0">
                <a:pos x="0" y="392113"/>
              </a:cxn>
              <a:cxn ang="0">
                <a:pos x="382587" y="0"/>
              </a:cxn>
              <a:cxn ang="0">
                <a:pos x="774699" y="392113"/>
              </a:cxn>
              <a:cxn ang="0">
                <a:pos x="601661" y="392113"/>
              </a:cxn>
              <a:cxn ang="0">
                <a:pos x="601661" y="1671643"/>
              </a:cxn>
              <a:cxn ang="0">
                <a:pos x="601661" y="1671643"/>
              </a:cxn>
            </a:cxnLst>
            <a:pathLst>
              <a:path w="488" h="1053">
                <a:moveTo>
                  <a:pt x="379" y="1053"/>
                </a:moveTo>
                <a:lnTo>
                  <a:pt x="109" y="1053"/>
                </a:lnTo>
                <a:lnTo>
                  <a:pt x="109" y="247"/>
                </a:lnTo>
                <a:lnTo>
                  <a:pt x="0" y="247"/>
                </a:lnTo>
                <a:lnTo>
                  <a:pt x="241" y="0"/>
                </a:lnTo>
                <a:lnTo>
                  <a:pt x="488" y="247"/>
                </a:lnTo>
                <a:lnTo>
                  <a:pt x="379" y="247"/>
                </a:lnTo>
                <a:lnTo>
                  <a:pt x="379" y="1053"/>
                </a:lnTo>
                <a:lnTo>
                  <a:pt x="379" y="1053"/>
                </a:lnTo>
                <a:close/>
              </a:path>
            </a:pathLst>
          </a:custGeom>
          <a:solidFill>
            <a:srgbClr val="EE7640"/>
          </a:solidFill>
          <a:ln w="9525">
            <a:noFill/>
          </a:ln>
        </p:spPr>
        <p:txBody>
          <a:bodyPr/>
          <a:p>
            <a:endParaRPr lang="zh-CN" altLang="en-US"/>
          </a:p>
        </p:txBody>
      </p:sp>
      <p:sp>
        <p:nvSpPr>
          <p:cNvPr id="81" name="Freeform 22"/>
          <p:cNvSpPr/>
          <p:nvPr>
            <p:custDataLst>
              <p:tags r:id="rId4"/>
            </p:custDataLst>
          </p:nvPr>
        </p:nvSpPr>
        <p:spPr>
          <a:xfrm>
            <a:off x="5113338" y="3343275"/>
            <a:ext cx="774700" cy="1433513"/>
          </a:xfrm>
          <a:custGeom>
            <a:avLst/>
            <a:gdLst/>
            <a:ahLst/>
            <a:cxnLst>
              <a:cxn ang="0">
                <a:pos x="182562" y="0"/>
              </a:cxn>
              <a:cxn ang="0">
                <a:pos x="601661" y="0"/>
              </a:cxn>
              <a:cxn ang="0">
                <a:pos x="601661" y="1050928"/>
              </a:cxn>
              <a:cxn ang="0">
                <a:pos x="774699" y="1050928"/>
              </a:cxn>
              <a:cxn ang="0">
                <a:pos x="392111" y="1433517"/>
              </a:cxn>
              <a:cxn ang="0">
                <a:pos x="0" y="1050928"/>
              </a:cxn>
              <a:cxn ang="0">
                <a:pos x="182562" y="1050928"/>
              </a:cxn>
              <a:cxn ang="0">
                <a:pos x="182562" y="0"/>
              </a:cxn>
              <a:cxn ang="0">
                <a:pos x="182562" y="0"/>
              </a:cxn>
            </a:cxnLst>
            <a:pathLst>
              <a:path w="488" h="903">
                <a:moveTo>
                  <a:pt x="115" y="0"/>
                </a:moveTo>
                <a:lnTo>
                  <a:pt x="379" y="0"/>
                </a:lnTo>
                <a:lnTo>
                  <a:pt x="379" y="662"/>
                </a:lnTo>
                <a:lnTo>
                  <a:pt x="488" y="662"/>
                </a:lnTo>
                <a:lnTo>
                  <a:pt x="247" y="903"/>
                </a:lnTo>
                <a:lnTo>
                  <a:pt x="0" y="662"/>
                </a:lnTo>
                <a:lnTo>
                  <a:pt x="115" y="662"/>
                </a:lnTo>
                <a:lnTo>
                  <a:pt x="115" y="0"/>
                </a:lnTo>
                <a:lnTo>
                  <a:pt x="115" y="0"/>
                </a:lnTo>
                <a:close/>
              </a:path>
            </a:pathLst>
          </a:custGeom>
          <a:solidFill>
            <a:srgbClr val="757975"/>
          </a:solidFill>
          <a:ln w="9525">
            <a:noFill/>
          </a:ln>
        </p:spPr>
        <p:txBody>
          <a:bodyPr/>
          <a:p>
            <a:endParaRPr lang="zh-CN" altLang="en-US"/>
          </a:p>
        </p:txBody>
      </p:sp>
      <p:sp>
        <p:nvSpPr>
          <p:cNvPr id="82" name="Freeform 26"/>
          <p:cNvSpPr/>
          <p:nvPr>
            <p:custDataLst>
              <p:tags r:id="rId5"/>
            </p:custDataLst>
          </p:nvPr>
        </p:nvSpPr>
        <p:spPr>
          <a:xfrm>
            <a:off x="6699250" y="4314825"/>
            <a:ext cx="773113" cy="1671638"/>
          </a:xfrm>
          <a:custGeom>
            <a:avLst/>
            <a:gdLst/>
            <a:ahLst/>
            <a:cxnLst>
              <a:cxn ang="0">
                <a:pos x="592137" y="1671643"/>
              </a:cxn>
              <a:cxn ang="0">
                <a:pos x="173037" y="1671643"/>
              </a:cxn>
              <a:cxn ang="0">
                <a:pos x="173037" y="392113"/>
              </a:cxn>
              <a:cxn ang="0">
                <a:pos x="0" y="392113"/>
              </a:cxn>
              <a:cxn ang="0">
                <a:pos x="382587" y="0"/>
              </a:cxn>
              <a:cxn ang="0">
                <a:pos x="773112" y="392113"/>
              </a:cxn>
              <a:cxn ang="0">
                <a:pos x="592137" y="392113"/>
              </a:cxn>
              <a:cxn ang="0">
                <a:pos x="592137" y="1671643"/>
              </a:cxn>
              <a:cxn ang="0">
                <a:pos x="592137" y="1671643"/>
              </a:cxn>
            </a:cxnLst>
            <a:pathLst>
              <a:path w="487" h="1053">
                <a:moveTo>
                  <a:pt x="373" y="1053"/>
                </a:moveTo>
                <a:lnTo>
                  <a:pt x="109" y="1053"/>
                </a:lnTo>
                <a:lnTo>
                  <a:pt x="109" y="247"/>
                </a:lnTo>
                <a:lnTo>
                  <a:pt x="0" y="247"/>
                </a:lnTo>
                <a:lnTo>
                  <a:pt x="241" y="0"/>
                </a:lnTo>
                <a:lnTo>
                  <a:pt x="487" y="247"/>
                </a:lnTo>
                <a:lnTo>
                  <a:pt x="373" y="247"/>
                </a:lnTo>
                <a:lnTo>
                  <a:pt x="373" y="1053"/>
                </a:lnTo>
                <a:lnTo>
                  <a:pt x="373" y="1053"/>
                </a:lnTo>
                <a:close/>
              </a:path>
            </a:pathLst>
          </a:custGeom>
          <a:solidFill>
            <a:srgbClr val="FDD820"/>
          </a:solidFill>
          <a:ln w="9525">
            <a:noFill/>
          </a:ln>
        </p:spPr>
        <p:txBody>
          <a:bodyPr/>
          <a:p>
            <a:endParaRPr lang="zh-CN" altLang="en-US"/>
          </a:p>
        </p:txBody>
      </p:sp>
      <p:sp>
        <p:nvSpPr>
          <p:cNvPr id="83" name="Freeform 28"/>
          <p:cNvSpPr/>
          <p:nvPr>
            <p:custDataLst>
              <p:tags r:id="rId6"/>
            </p:custDataLst>
          </p:nvPr>
        </p:nvSpPr>
        <p:spPr>
          <a:xfrm>
            <a:off x="8286750" y="2813050"/>
            <a:ext cx="774700" cy="1908175"/>
          </a:xfrm>
          <a:custGeom>
            <a:avLst/>
            <a:gdLst/>
            <a:ahLst/>
            <a:cxnLst>
              <a:cxn ang="0">
                <a:pos x="182562" y="0"/>
              </a:cxn>
              <a:cxn ang="0">
                <a:pos x="601661" y="0"/>
              </a:cxn>
              <a:cxn ang="0">
                <a:pos x="601661" y="1516067"/>
              </a:cxn>
              <a:cxn ang="0">
                <a:pos x="774699" y="1516067"/>
              </a:cxn>
              <a:cxn ang="0">
                <a:pos x="392111" y="1908181"/>
              </a:cxn>
              <a:cxn ang="0">
                <a:pos x="0" y="1516067"/>
              </a:cxn>
              <a:cxn ang="0">
                <a:pos x="182562" y="1516067"/>
              </a:cxn>
              <a:cxn ang="0">
                <a:pos x="182562" y="0"/>
              </a:cxn>
              <a:cxn ang="0">
                <a:pos x="182562" y="0"/>
              </a:cxn>
            </a:cxnLst>
            <a:pathLst>
              <a:path w="488" h="1202">
                <a:moveTo>
                  <a:pt x="115" y="0"/>
                </a:moveTo>
                <a:lnTo>
                  <a:pt x="379" y="0"/>
                </a:lnTo>
                <a:lnTo>
                  <a:pt x="379" y="955"/>
                </a:lnTo>
                <a:lnTo>
                  <a:pt x="488" y="955"/>
                </a:lnTo>
                <a:lnTo>
                  <a:pt x="247" y="1202"/>
                </a:lnTo>
                <a:lnTo>
                  <a:pt x="0" y="955"/>
                </a:lnTo>
                <a:lnTo>
                  <a:pt x="115" y="955"/>
                </a:lnTo>
                <a:lnTo>
                  <a:pt x="115" y="0"/>
                </a:lnTo>
                <a:lnTo>
                  <a:pt x="115" y="0"/>
                </a:lnTo>
                <a:close/>
              </a:path>
            </a:pathLst>
          </a:custGeom>
          <a:solidFill>
            <a:srgbClr val="5CB5C5"/>
          </a:solidFill>
          <a:ln w="9525">
            <a:noFill/>
          </a:ln>
        </p:spPr>
        <p:txBody>
          <a:bodyPr/>
          <a:p>
            <a:endParaRPr lang="zh-CN" altLang="en-US"/>
          </a:p>
        </p:txBody>
      </p:sp>
      <p:sp>
        <p:nvSpPr>
          <p:cNvPr id="7190" name="文本框 83"/>
          <p:cNvSpPr txBox="1"/>
          <p:nvPr>
            <p:custDataLst>
              <p:tags r:id="rId7"/>
            </p:custDataLst>
          </p:nvPr>
        </p:nvSpPr>
        <p:spPr>
          <a:xfrm>
            <a:off x="2212975" y="725488"/>
            <a:ext cx="7040563" cy="368300"/>
          </a:xfrm>
          <a:prstGeom prst="rect">
            <a:avLst/>
          </a:prstGeom>
          <a:noFill/>
          <a:ln w="9525">
            <a:noFill/>
          </a:ln>
        </p:spPr>
        <p:txBody>
          <a:bodyPr wrap="none" anchor="t">
            <a:spAutoFit/>
          </a:bodyPr>
          <a:p>
            <a:r>
              <a:rPr lang="zh-CN" altLang="en-US" dirty="0">
                <a:solidFill>
                  <a:srgbClr val="595959"/>
                </a:solidFill>
                <a:latin typeface="Arial" panose="020B0604020202090204" pitchFamily="34" charset="0"/>
                <a:ea typeface="宋体" pitchFamily="2" charset="-122"/>
              </a:rPr>
              <a:t>下图为图表和图形组合而成，可以根据需要修改图表数字以及颜色。</a:t>
            </a:r>
            <a:endParaRPr lang="zh-CN" altLang="en-US" dirty="0">
              <a:solidFill>
                <a:srgbClr val="595959"/>
              </a:solidFill>
              <a:latin typeface="Arial" panose="020B0604020202090204" pitchFamily="34" charset="0"/>
              <a:ea typeface="宋体" pitchFamily="2" charset="-122"/>
            </a:endParaRPr>
          </a:p>
        </p:txBody>
      </p:sp>
      <p:pic>
        <p:nvPicPr>
          <p:cNvPr id="7191" name="图片 1" descr="336fb746685c75f9c6066d54a8dcabb0"/>
          <p:cNvPicPr>
            <a:picLocks noChangeAspect="1"/>
          </p:cNvPicPr>
          <p:nvPr/>
        </p:nvPicPr>
        <p:blipFill>
          <a:blip r:embed="rId8"/>
          <a:stretch>
            <a:fillRect/>
          </a:stretch>
        </p:blipFill>
        <p:spPr>
          <a:xfrm>
            <a:off x="-644525" y="-404812"/>
            <a:ext cx="2336800" cy="2032000"/>
          </a:xfrm>
          <a:prstGeom prst="rect">
            <a:avLst/>
          </a:prstGeom>
          <a:noFill/>
          <a:ln w="9525">
            <a:noFill/>
          </a:ln>
        </p:spPr>
      </p:pic>
    </p:spTree>
    <p:custDataLst>
      <p:tags r:id="rId9"/>
    </p:custData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500" fill="hold">
                                          <p:stCondLst>
                                            <p:cond delay="0"/>
                                          </p:stCondLst>
                                        </p:cTn>
                                        <p:tgtEl>
                                          <p:spTgt spid="80"/>
                                        </p:tgtEl>
                                        <p:attrNameLst>
                                          <p:attrName>style.visibility</p:attrName>
                                        </p:attrNameLst>
                                      </p:cBhvr>
                                      <p:to>
                                        <p:strVal val="visible"/>
                                      </p:to>
                                    </p:set>
                                    <p:animEffect transition="in" filter="wipe(down)">
                                      <p:cBhvr>
                                        <p:cTn id="7" dur="500"/>
                                        <p:tgtEl>
                                          <p:spTgt spid="8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500" fill="hold">
                                          <p:stCondLst>
                                            <p:cond delay="0"/>
                                          </p:stCondLst>
                                        </p:cTn>
                                        <p:tgtEl>
                                          <p:spTgt spid="81"/>
                                        </p:tgtEl>
                                        <p:attrNameLst>
                                          <p:attrName>style.visibility</p:attrName>
                                        </p:attrNameLst>
                                      </p:cBhvr>
                                      <p:to>
                                        <p:strVal val="visible"/>
                                      </p:to>
                                    </p:set>
                                    <p:animEffect transition="in" filter="wipe(down)">
                                      <p:cBhvr>
                                        <p:cTn id="11" dur="500"/>
                                        <p:tgtEl>
                                          <p:spTgt spid="8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500" fill="hold">
                                          <p:stCondLst>
                                            <p:cond delay="0"/>
                                          </p:stCondLst>
                                        </p:cTn>
                                        <p:tgtEl>
                                          <p:spTgt spid="82"/>
                                        </p:tgtEl>
                                        <p:attrNameLst>
                                          <p:attrName>style.visibility</p:attrName>
                                        </p:attrNameLst>
                                      </p:cBhvr>
                                      <p:to>
                                        <p:strVal val="visible"/>
                                      </p:to>
                                    </p:set>
                                    <p:animEffect transition="in" filter="wipe(down)">
                                      <p:cBhvr>
                                        <p:cTn id="15" dur="500"/>
                                        <p:tgtEl>
                                          <p:spTgt spid="8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500" fill="hold">
                                          <p:stCondLst>
                                            <p:cond delay="0"/>
                                          </p:stCondLst>
                                        </p:cTn>
                                        <p:tgtEl>
                                          <p:spTgt spid="83"/>
                                        </p:tgtEl>
                                        <p:attrNameLst>
                                          <p:attrName>style.visibility</p:attrName>
                                        </p:attrNameLst>
                                      </p:cBhvr>
                                      <p:to>
                                        <p:strVal val="visible"/>
                                      </p:to>
                                    </p:set>
                                    <p:animEffect transition="in" filter="wipe(down)">
                                      <p:cBhvr>
                                        <p:cTn id="1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35" name="MH_Other_1"/>
          <p:cNvSpPr/>
          <p:nvPr>
            <p:custDataLst>
              <p:tags r:id="rId1"/>
            </p:custDataLst>
          </p:nvPr>
        </p:nvSpPr>
        <p:spPr>
          <a:xfrm rot="3220054">
            <a:off x="5975350" y="3641725"/>
            <a:ext cx="220663" cy="261938"/>
          </a:xfrm>
          <a:prstGeom prst="triangle">
            <a:avLst/>
          </a:prstGeom>
          <a:solidFill>
            <a:srgbClr val="AD84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panose="020F0302020204030204"/>
              <a:ea typeface="宋体" pitchFamily="2" charset="-122"/>
            </a:endParaRPr>
          </a:p>
        </p:txBody>
      </p:sp>
      <p:sp>
        <p:nvSpPr>
          <p:cNvPr id="36" name="MH_Other_2"/>
          <p:cNvSpPr/>
          <p:nvPr>
            <p:custDataLst>
              <p:tags r:id="rId2"/>
            </p:custDataLst>
          </p:nvPr>
        </p:nvSpPr>
        <p:spPr>
          <a:xfrm>
            <a:off x="5016500" y="3549650"/>
            <a:ext cx="1025525" cy="1025525"/>
          </a:xfrm>
          <a:prstGeom prst="ellipse">
            <a:avLst/>
          </a:prstGeom>
          <a:solidFill>
            <a:srgbClr val="FFFFFF"/>
          </a:solidFill>
          <a:ln w="76200" cap="flat" cmpd="thickThin" algn="ctr">
            <a:solidFill>
              <a:srgbClr val="AD84C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FFFFFF"/>
              </a:solidFill>
              <a:effectLst/>
              <a:uLnTx/>
              <a:uFillTx/>
              <a:latin typeface="Calibri" panose="020F0302020204030204"/>
              <a:ea typeface="宋体" pitchFamily="2" charset="-122"/>
            </a:endParaRPr>
          </a:p>
        </p:txBody>
      </p:sp>
      <p:sp>
        <p:nvSpPr>
          <p:cNvPr id="52" name="MH_SubTitle_1"/>
          <p:cNvSpPr/>
          <p:nvPr>
            <p:custDataLst>
              <p:tags r:id="rId3"/>
            </p:custDataLst>
          </p:nvPr>
        </p:nvSpPr>
        <p:spPr>
          <a:xfrm>
            <a:off x="5113338" y="3646488"/>
            <a:ext cx="833438" cy="833438"/>
          </a:xfrm>
          <a:prstGeom prst="ellipse">
            <a:avLst/>
          </a:prstGeom>
          <a:solidFill>
            <a:schemeClr val="bg2">
              <a:lumMod val="75000"/>
            </a:schemeClr>
          </a:solidFill>
          <a:ln w="12700" cap="flat" cmpd="sng" algn="ctr">
            <a:noFill/>
            <a:prstDash val="solid"/>
            <a:miter lim="800000"/>
          </a:ln>
          <a:effectLst/>
        </p:spPr>
        <p:txBody>
          <a:bodyPr wrap="square" lIns="0" tIns="0" rIns="0" bIns="0" rtlCol="0" anchor="ctr">
            <a:normAutofit/>
          </a:bodyPr>
          <a:lstStyle/>
          <a:p>
            <a:pPr lvl="0" algn="ctr" fontAlgn="base">
              <a:defRPr/>
            </a:pPr>
            <a:r>
              <a:rPr lang="en-US" altLang="zh-CN" sz="1400" strike="noStrike" kern="0" noProof="1">
                <a:solidFill>
                  <a:prstClr val="white"/>
                </a:solidFill>
                <a:latin typeface="微软雅黑" charset="-122"/>
                <a:ea typeface="微软雅黑" charset="-122"/>
                <a:cs typeface="+mn-cs"/>
              </a:rPr>
              <a:t>Lorem</a:t>
            </a:r>
            <a:endParaRPr kumimoji="0" lang="zh-CN" altLang="en-US" sz="1400" b="0" i="0" u="none" strike="noStrike" kern="0" cap="none" spc="0" normalizeH="0" baseline="0" noProof="0" dirty="0">
              <a:ln>
                <a:noFill/>
              </a:ln>
              <a:solidFill>
                <a:prstClr val="white"/>
              </a:solidFill>
              <a:effectLst/>
              <a:uLnTx/>
              <a:uFillTx/>
              <a:latin typeface="微软雅黑" charset="-122"/>
              <a:ea typeface="微软雅黑" charset="-122"/>
            </a:endParaRPr>
          </a:p>
        </p:txBody>
      </p:sp>
      <p:sp>
        <p:nvSpPr>
          <p:cNvPr id="8197" name="MH_Text_1"/>
          <p:cNvSpPr txBox="1"/>
          <p:nvPr>
            <p:custDataLst>
              <p:tags r:id="rId4"/>
            </p:custDataLst>
          </p:nvPr>
        </p:nvSpPr>
        <p:spPr>
          <a:xfrm>
            <a:off x="4600575" y="2324100"/>
            <a:ext cx="1722438" cy="1181100"/>
          </a:xfrm>
          <a:prstGeom prst="rect">
            <a:avLst/>
          </a:prstGeom>
          <a:noFill/>
          <a:ln w="9525">
            <a:noFill/>
          </a:ln>
        </p:spPr>
        <p:txBody>
          <a:bodyPr wrap="square" anchor="ctr"/>
          <a:p>
            <a:pPr algn="ctr">
              <a:lnSpc>
                <a:spcPct val="130000"/>
              </a:lnSpc>
            </a:pPr>
            <a:r>
              <a:rPr lang="en-US" altLang="zh-CN" sz="1400">
                <a:latin typeface="幼圆" pitchFamily="49" charset="-122"/>
                <a:ea typeface="幼圆" pitchFamily="49" charset="-122"/>
              </a:rPr>
              <a:t>Lorem ipsum dolor Lorem ipsum dolor </a:t>
            </a:r>
            <a:endParaRPr lang="en-US" altLang="zh-CN" sz="1400">
              <a:latin typeface="幼圆" pitchFamily="49" charset="-122"/>
              <a:ea typeface="幼圆" pitchFamily="49" charset="-122"/>
            </a:endParaRPr>
          </a:p>
          <a:p>
            <a:pPr algn="ctr">
              <a:lnSpc>
                <a:spcPct val="130000"/>
              </a:lnSpc>
            </a:pPr>
            <a:r>
              <a:rPr lang="en-US" altLang="zh-CN" sz="1400">
                <a:latin typeface="幼圆" pitchFamily="49" charset="-122"/>
                <a:ea typeface="幼圆" pitchFamily="49" charset="-122"/>
              </a:rPr>
              <a:t>Lorem ipsum dolor</a:t>
            </a:r>
            <a:endParaRPr lang="zh-CN" altLang="en-US" sz="1400" dirty="0">
              <a:latin typeface="幼圆" pitchFamily="49" charset="-122"/>
              <a:ea typeface="幼圆" pitchFamily="49" charset="-122"/>
            </a:endParaRPr>
          </a:p>
        </p:txBody>
      </p:sp>
      <p:sp>
        <p:nvSpPr>
          <p:cNvPr id="55" name="MH_Other_3"/>
          <p:cNvSpPr/>
          <p:nvPr>
            <p:custDataLst>
              <p:tags r:id="rId5"/>
            </p:custDataLst>
          </p:nvPr>
        </p:nvSpPr>
        <p:spPr>
          <a:xfrm rot="7723668">
            <a:off x="7900988" y="3713163"/>
            <a:ext cx="220663" cy="261938"/>
          </a:xfrm>
          <a:prstGeom prst="triangle">
            <a:avLst/>
          </a:prstGeom>
          <a:solidFill>
            <a:srgbClr val="8784C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panose="020F0302020204030204"/>
              <a:ea typeface="宋体" pitchFamily="2" charset="-122"/>
            </a:endParaRPr>
          </a:p>
        </p:txBody>
      </p:sp>
      <p:sp>
        <p:nvSpPr>
          <p:cNvPr id="56" name="MH_Other_4"/>
          <p:cNvSpPr/>
          <p:nvPr>
            <p:custDataLst>
              <p:tags r:id="rId6"/>
            </p:custDataLst>
          </p:nvPr>
        </p:nvSpPr>
        <p:spPr>
          <a:xfrm rot="4503614">
            <a:off x="7073900" y="2868613"/>
            <a:ext cx="1027113" cy="1027113"/>
          </a:xfrm>
          <a:prstGeom prst="ellipse">
            <a:avLst/>
          </a:prstGeom>
          <a:solidFill>
            <a:srgbClr val="FFFFFF"/>
          </a:solidFill>
          <a:ln w="76200" cap="flat" cmpd="thickThin" algn="ctr">
            <a:solidFill>
              <a:srgbClr val="8784C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panose="020F0302020204030204"/>
              <a:ea typeface="宋体" pitchFamily="2" charset="-122"/>
            </a:endParaRPr>
          </a:p>
        </p:txBody>
      </p:sp>
      <p:sp>
        <p:nvSpPr>
          <p:cNvPr id="8200" name="MH_SubTitle_2"/>
          <p:cNvSpPr/>
          <p:nvPr>
            <p:custDataLst>
              <p:tags r:id="rId7"/>
            </p:custDataLst>
          </p:nvPr>
        </p:nvSpPr>
        <p:spPr>
          <a:xfrm>
            <a:off x="7170738" y="2965450"/>
            <a:ext cx="833437" cy="833438"/>
          </a:xfrm>
          <a:prstGeom prst="ellipse">
            <a:avLst/>
          </a:prstGeom>
          <a:solidFill>
            <a:srgbClr val="606060"/>
          </a:solidFill>
          <a:ln w="12700">
            <a:noFill/>
          </a:ln>
        </p:spPr>
        <p:txBody>
          <a:bodyPr wrap="square" lIns="0" tIns="0" rIns="0" bIns="0" anchor="ctr"/>
          <a:p>
            <a:pPr algn="ctr"/>
            <a:r>
              <a:rPr lang="en-US" altLang="zh-CN" sz="1400">
                <a:solidFill>
                  <a:srgbClr val="FFFFFF"/>
                </a:solidFill>
                <a:latin typeface="微软雅黑" charset="-122"/>
                <a:ea typeface="微软雅黑" charset="-122"/>
              </a:rPr>
              <a:t>Lorem</a:t>
            </a:r>
            <a:endParaRPr lang="zh-CN" altLang="en-US" sz="1400" dirty="0">
              <a:solidFill>
                <a:srgbClr val="FFFFFF"/>
              </a:solidFill>
              <a:latin typeface="微软雅黑" charset="-122"/>
              <a:ea typeface="微软雅黑" charset="-122"/>
            </a:endParaRPr>
          </a:p>
        </p:txBody>
      </p:sp>
      <p:sp>
        <p:nvSpPr>
          <p:cNvPr id="8201" name="MH_Text_2"/>
          <p:cNvSpPr txBox="1"/>
          <p:nvPr>
            <p:custDataLst>
              <p:tags r:id="rId8"/>
            </p:custDataLst>
          </p:nvPr>
        </p:nvSpPr>
        <p:spPr>
          <a:xfrm>
            <a:off x="6726238" y="4073525"/>
            <a:ext cx="1725612" cy="1141413"/>
          </a:xfrm>
          <a:prstGeom prst="rect">
            <a:avLst/>
          </a:prstGeom>
          <a:noFill/>
          <a:ln w="9525">
            <a:noFill/>
          </a:ln>
        </p:spPr>
        <p:txBody>
          <a:bodyPr wrap="square" anchor="t"/>
          <a:p>
            <a:pPr algn="ctr">
              <a:lnSpc>
                <a:spcPct val="130000"/>
              </a:lnSpc>
            </a:pPr>
            <a:r>
              <a:rPr lang="en-US" altLang="zh-CN" sz="1400">
                <a:latin typeface="幼圆" pitchFamily="49" charset="-122"/>
                <a:ea typeface="幼圆" pitchFamily="49" charset="-122"/>
              </a:rPr>
              <a:t>Lorem ipsum dolor Lorem ipsum dolor </a:t>
            </a:r>
            <a:endParaRPr lang="en-US" altLang="zh-CN" sz="1400">
              <a:latin typeface="幼圆" pitchFamily="49" charset="-122"/>
              <a:ea typeface="幼圆" pitchFamily="49" charset="-122"/>
            </a:endParaRPr>
          </a:p>
          <a:p>
            <a:pPr algn="ctr">
              <a:lnSpc>
                <a:spcPct val="130000"/>
              </a:lnSpc>
            </a:pPr>
            <a:r>
              <a:rPr lang="en-US" altLang="zh-CN" sz="1400">
                <a:latin typeface="幼圆" pitchFamily="49" charset="-122"/>
                <a:ea typeface="幼圆" pitchFamily="49" charset="-122"/>
              </a:rPr>
              <a:t>Lorem ipsum dolor</a:t>
            </a:r>
            <a:endParaRPr lang="zh-CN" altLang="en-US" sz="1400" dirty="0">
              <a:latin typeface="幼圆" pitchFamily="49" charset="-122"/>
              <a:ea typeface="幼圆" pitchFamily="49" charset="-122"/>
            </a:endParaRPr>
          </a:p>
        </p:txBody>
      </p:sp>
      <p:sp>
        <p:nvSpPr>
          <p:cNvPr id="60" name="MH_Other_5"/>
          <p:cNvSpPr/>
          <p:nvPr>
            <p:custDataLst>
              <p:tags r:id="rId9"/>
            </p:custDataLst>
          </p:nvPr>
        </p:nvSpPr>
        <p:spPr>
          <a:xfrm rot="6594893">
            <a:off x="10015538" y="4645025"/>
            <a:ext cx="222250" cy="263525"/>
          </a:xfrm>
          <a:prstGeom prst="triangle">
            <a:avLst/>
          </a:prstGeom>
          <a:solidFill>
            <a:srgbClr val="AD84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panose="020F0302020204030204"/>
              <a:ea typeface="宋体" pitchFamily="2" charset="-122"/>
            </a:endParaRPr>
          </a:p>
        </p:txBody>
      </p:sp>
      <p:sp>
        <p:nvSpPr>
          <p:cNvPr id="61" name="MH_Other_6"/>
          <p:cNvSpPr/>
          <p:nvPr>
            <p:custDataLst>
              <p:tags r:id="rId10"/>
            </p:custDataLst>
          </p:nvPr>
        </p:nvSpPr>
        <p:spPr>
          <a:xfrm rot="3374839">
            <a:off x="9063831" y="3963194"/>
            <a:ext cx="1027113" cy="1025525"/>
          </a:xfrm>
          <a:prstGeom prst="ellipse">
            <a:avLst/>
          </a:prstGeom>
          <a:solidFill>
            <a:srgbClr val="FFFFFF"/>
          </a:solidFill>
          <a:ln w="76200" cap="flat" cmpd="thickThin" algn="ctr">
            <a:solidFill>
              <a:srgbClr val="AD84C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Calibri" panose="020F0302020204030204"/>
              <a:ea typeface="宋体" pitchFamily="2" charset="-122"/>
            </a:endParaRPr>
          </a:p>
        </p:txBody>
      </p:sp>
      <p:sp>
        <p:nvSpPr>
          <p:cNvPr id="8204" name="MH_SubTitle_3"/>
          <p:cNvSpPr/>
          <p:nvPr>
            <p:custDataLst>
              <p:tags r:id="rId11"/>
            </p:custDataLst>
          </p:nvPr>
        </p:nvSpPr>
        <p:spPr>
          <a:xfrm>
            <a:off x="9159875" y="4059238"/>
            <a:ext cx="833438" cy="833437"/>
          </a:xfrm>
          <a:prstGeom prst="ellipse">
            <a:avLst/>
          </a:prstGeom>
          <a:solidFill>
            <a:srgbClr val="606060"/>
          </a:solidFill>
          <a:ln w="12700">
            <a:noFill/>
          </a:ln>
        </p:spPr>
        <p:txBody>
          <a:bodyPr wrap="square" lIns="0" tIns="0" rIns="0" bIns="0" anchor="ctr"/>
          <a:p>
            <a:pPr algn="ctr"/>
            <a:r>
              <a:rPr lang="en-US" altLang="zh-CN" sz="1400">
                <a:solidFill>
                  <a:srgbClr val="FFFFFF"/>
                </a:solidFill>
                <a:latin typeface="微软雅黑" charset="-122"/>
                <a:ea typeface="微软雅黑" charset="-122"/>
              </a:rPr>
              <a:t>Lorem</a:t>
            </a:r>
            <a:endParaRPr lang="zh-CN" altLang="en-US" sz="1400" dirty="0">
              <a:solidFill>
                <a:srgbClr val="FFFFFF"/>
              </a:solidFill>
              <a:latin typeface="微软雅黑" charset="-122"/>
              <a:ea typeface="微软雅黑" charset="-122"/>
            </a:endParaRPr>
          </a:p>
        </p:txBody>
      </p:sp>
      <p:sp>
        <p:nvSpPr>
          <p:cNvPr id="8205" name="MH_Text_3"/>
          <p:cNvSpPr txBox="1"/>
          <p:nvPr>
            <p:custDataLst>
              <p:tags r:id="rId12"/>
            </p:custDataLst>
          </p:nvPr>
        </p:nvSpPr>
        <p:spPr>
          <a:xfrm>
            <a:off x="8705850" y="2603500"/>
            <a:ext cx="1725613" cy="1282700"/>
          </a:xfrm>
          <a:prstGeom prst="rect">
            <a:avLst/>
          </a:prstGeom>
          <a:noFill/>
          <a:ln w="9525">
            <a:noFill/>
          </a:ln>
        </p:spPr>
        <p:txBody>
          <a:bodyPr wrap="square" anchor="ctr"/>
          <a:p>
            <a:pPr algn="ctr">
              <a:lnSpc>
                <a:spcPct val="130000"/>
              </a:lnSpc>
            </a:pPr>
            <a:r>
              <a:rPr lang="en-US" altLang="zh-CN" sz="1400">
                <a:latin typeface="幼圆" pitchFamily="49" charset="-122"/>
                <a:ea typeface="幼圆" pitchFamily="49" charset="-122"/>
              </a:rPr>
              <a:t>Lorem ipsum dolor Lorem ipsum dolor </a:t>
            </a:r>
            <a:endParaRPr lang="en-US" altLang="zh-CN" sz="1400">
              <a:latin typeface="幼圆" pitchFamily="49" charset="-122"/>
              <a:ea typeface="幼圆" pitchFamily="49" charset="-122"/>
            </a:endParaRPr>
          </a:p>
          <a:p>
            <a:pPr algn="ctr">
              <a:lnSpc>
                <a:spcPct val="130000"/>
              </a:lnSpc>
            </a:pPr>
            <a:r>
              <a:rPr lang="en-US" altLang="zh-CN" sz="1400">
                <a:latin typeface="幼圆" pitchFamily="49" charset="-122"/>
                <a:ea typeface="幼圆" pitchFamily="49" charset="-122"/>
              </a:rPr>
              <a:t>Lorem ipsum dolor</a:t>
            </a:r>
            <a:endParaRPr lang="zh-CN" altLang="en-US" sz="1400" dirty="0">
              <a:latin typeface="幼圆" pitchFamily="49" charset="-122"/>
              <a:ea typeface="幼圆" pitchFamily="49" charset="-122"/>
            </a:endParaRPr>
          </a:p>
        </p:txBody>
      </p:sp>
      <p:sp>
        <p:nvSpPr>
          <p:cNvPr id="8206" name="MH_PageTitle"/>
          <p:cNvSpPr>
            <a:spLocks noGrp="1"/>
          </p:cNvSpPr>
          <p:nvPr>
            <p:ph type="title"/>
            <p:custDataLst>
              <p:tags r:id="rId13"/>
            </p:custDataLst>
          </p:nvPr>
        </p:nvSpPr>
        <p:spPr>
          <a:xfrm>
            <a:off x="3089275" y="376238"/>
            <a:ext cx="8556625" cy="1143000"/>
          </a:xfrm>
          <a:ln/>
        </p:spPr>
        <p:txBody>
          <a:bodyPr anchor="ctr"/>
          <a:p>
            <a:r>
              <a:rPr lang="en-US" altLang="zh-CN"/>
              <a:t>LOREM IPSUM DOLOR</a:t>
            </a:r>
            <a:endParaRPr lang="zh-CN" altLang="en-US"/>
          </a:p>
        </p:txBody>
      </p:sp>
      <p:pic>
        <p:nvPicPr>
          <p:cNvPr id="2" name="图片 1" descr="b95c7fa19d37e6c625a559b242abb746"/>
          <p:cNvPicPr>
            <a:picLocks noChangeAspect="1"/>
          </p:cNvPicPr>
          <p:nvPr/>
        </p:nvPicPr>
        <p:blipFill>
          <a:blip r:embed="rId14"/>
          <a:stretch>
            <a:fillRect/>
          </a:stretch>
        </p:blipFill>
        <p:spPr>
          <a:xfrm>
            <a:off x="87313" y="2600325"/>
            <a:ext cx="4068762" cy="4087813"/>
          </a:xfrm>
          <a:prstGeom prst="rect">
            <a:avLst/>
          </a:prstGeom>
          <a:noFill/>
          <a:ln w="9525">
            <a:noFill/>
          </a:ln>
        </p:spPr>
      </p:pic>
    </p:spTree>
    <p:custDataLst>
      <p:tags r:id="rId1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42" name="MH_PageTitle"/>
          <p:cNvSpPr>
            <a:spLocks noGrp="1"/>
          </p:cNvSpPr>
          <p:nvPr>
            <p:ph type="title"/>
            <p:custDataLst>
              <p:tags r:id="rId1"/>
            </p:custDataLst>
          </p:nvPr>
        </p:nvSpPr>
        <p:spPr>
          <a:xfrm>
            <a:off x="1738313" y="981075"/>
            <a:ext cx="4297362" cy="1143000"/>
          </a:xfrm>
          <a:ln/>
        </p:spPr>
        <p:txBody>
          <a:bodyPr anchor="ctr"/>
          <a:p>
            <a:r>
              <a:rPr lang="en-US" altLang="zh-CN" dirty="0"/>
              <a:t>LOREM IPSUM DOLOR</a:t>
            </a:r>
            <a:endParaRPr lang="zh-CN" altLang="en-US" dirty="0"/>
          </a:p>
        </p:txBody>
      </p:sp>
      <p:sp>
        <p:nvSpPr>
          <p:cNvPr id="10243" name="MH_Desc_1"/>
          <p:cNvSpPr txBox="1"/>
          <p:nvPr>
            <p:custDataLst>
              <p:tags r:id="rId2"/>
            </p:custDataLst>
          </p:nvPr>
        </p:nvSpPr>
        <p:spPr>
          <a:xfrm>
            <a:off x="1897063" y="1824038"/>
            <a:ext cx="4138612" cy="4171950"/>
          </a:xfrm>
          <a:prstGeom prst="rect">
            <a:avLst/>
          </a:prstGeom>
          <a:noFill/>
          <a:ln w="9525">
            <a:noFill/>
          </a:ln>
        </p:spPr>
        <p:txBody>
          <a:bodyPr wrap="square" lIns="108000" rIns="108000" anchor="ctr"/>
          <a:p>
            <a:pPr indent="360680" algn="just">
              <a:lnSpc>
                <a:spcPct val="130000"/>
              </a:lnSpc>
              <a:spcBef>
                <a:spcPts val="600"/>
              </a:spcBef>
              <a:spcAft>
                <a:spcPts val="600"/>
              </a:spcAft>
            </a:pPr>
            <a:r>
              <a:rPr lang="en-US" altLang="zh-CN" sz="1400">
                <a:latin typeface="幼圆" pitchFamily="49" charset="-122"/>
                <a:ea typeface="幼圆" pitchFamily="49" charset="-122"/>
              </a:rPr>
              <a:t>Lorem ipsum dolor sit amet consectetur adipisicing elit sed do eiusmod tempor incididunt labore et dolore magna aliqua Ut enim ad minim veniam quis nostrud.</a:t>
            </a:r>
            <a:endParaRPr lang="en-US" altLang="zh-CN" sz="1400">
              <a:latin typeface="幼圆" pitchFamily="49" charset="-122"/>
              <a:ea typeface="幼圆" pitchFamily="49" charset="-122"/>
            </a:endParaRPr>
          </a:p>
          <a:p>
            <a:pPr indent="360680" algn="just">
              <a:lnSpc>
                <a:spcPct val="130000"/>
              </a:lnSpc>
              <a:spcBef>
                <a:spcPts val="600"/>
              </a:spcBef>
              <a:spcAft>
                <a:spcPts val="600"/>
              </a:spcAft>
            </a:pPr>
            <a:r>
              <a:rPr lang="en-US" altLang="zh-CN" sz="1400">
                <a:latin typeface="幼圆" pitchFamily="49" charset="-122"/>
                <a:ea typeface="幼圆" pitchFamily="49" charset="-122"/>
              </a:rPr>
              <a:t>Lorem ipsum dolor sit amet consectetur adipisicing elit sed do eiusmod tempor incididunt labore et dolore magna aliqua Ut enim ad minim veniam quis nostrud. </a:t>
            </a:r>
            <a:endParaRPr lang="en-US" altLang="zh-CN" sz="1400" dirty="0">
              <a:latin typeface="幼圆" pitchFamily="49" charset="-122"/>
              <a:ea typeface="幼圆" pitchFamily="49" charset="-122"/>
            </a:endParaRPr>
          </a:p>
        </p:txBody>
      </p:sp>
      <p:pic>
        <p:nvPicPr>
          <p:cNvPr id="3" name="图片 2" descr="e26f9a22e4c58e0c79cb79e511d90f07"/>
          <p:cNvPicPr>
            <a:picLocks noChangeAspect="1"/>
          </p:cNvPicPr>
          <p:nvPr/>
        </p:nvPicPr>
        <p:blipFill>
          <a:blip r:embed="rId3"/>
          <a:stretch>
            <a:fillRect/>
          </a:stretch>
        </p:blipFill>
        <p:spPr>
          <a:xfrm>
            <a:off x="6561138" y="1417638"/>
            <a:ext cx="5022850" cy="5022850"/>
          </a:xfrm>
          <a:prstGeom prst="rect">
            <a:avLst/>
          </a:prstGeom>
          <a:noFill/>
          <a:ln w="9525">
            <a:noFill/>
          </a:ln>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2000"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2290" name="MH_Other_1"/>
          <p:cNvSpPr txBox="1"/>
          <p:nvPr>
            <p:custDataLst>
              <p:tags r:id="rId1"/>
            </p:custDataLst>
          </p:nvPr>
        </p:nvSpPr>
        <p:spPr>
          <a:xfrm>
            <a:off x="6153150" y="1843088"/>
            <a:ext cx="636588" cy="831850"/>
          </a:xfrm>
          <a:prstGeom prst="rect">
            <a:avLst/>
          </a:prstGeom>
          <a:noFill/>
          <a:ln w="9525">
            <a:noFill/>
          </a:ln>
        </p:spPr>
        <p:txBody>
          <a:bodyPr anchor="t"/>
          <a:p>
            <a:pPr algn="r"/>
            <a:r>
              <a:rPr lang="en-US" altLang="zh-CN" sz="4800" b="1">
                <a:solidFill>
                  <a:srgbClr val="92D050"/>
                </a:solidFill>
                <a:latin typeface="幼圆" pitchFamily="49" charset="-122"/>
                <a:ea typeface="幼圆" pitchFamily="49" charset="-122"/>
              </a:rPr>
              <a:t>L</a:t>
            </a:r>
            <a:endParaRPr lang="zh-CN" altLang="en-US" sz="4800" b="1">
              <a:solidFill>
                <a:srgbClr val="92D050"/>
              </a:solidFill>
              <a:latin typeface="幼圆" pitchFamily="49" charset="-122"/>
              <a:ea typeface="幼圆" pitchFamily="49" charset="-122"/>
            </a:endParaRPr>
          </a:p>
        </p:txBody>
      </p:sp>
      <p:sp>
        <p:nvSpPr>
          <p:cNvPr id="21" name="MH_Desc_1"/>
          <p:cNvSpPr/>
          <p:nvPr>
            <p:custDataLst>
              <p:tags r:id="rId2"/>
            </p:custDataLst>
          </p:nvPr>
        </p:nvSpPr>
        <p:spPr bwMode="auto">
          <a:xfrm>
            <a:off x="6800850" y="2211388"/>
            <a:ext cx="3186113" cy="3808413"/>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ormAutofit/>
          </a:bodyPr>
          <a:lstStyle/>
          <a:p>
            <a:pPr algn="just" eaLnBrk="1" fontAlgn="auto" hangingPunct="1">
              <a:lnSpc>
                <a:spcPct val="140000"/>
              </a:lnSpc>
              <a:spcBef>
                <a:spcPts val="0"/>
              </a:spcBef>
              <a:spcAft>
                <a:spcPts val="0"/>
              </a:spcAft>
              <a:defRPr/>
            </a:pPr>
            <a:r>
              <a:rPr lang="en-US" altLang="zh-CN" sz="1600" strike="noStrike" noProof="1">
                <a:solidFill>
                  <a:schemeClr val="tx1"/>
                </a:solidFill>
                <a:latin typeface="幼圆" pitchFamily="49" charset="-122"/>
                <a:ea typeface="微软雅黑" charset="-122"/>
              </a:rPr>
              <a:t>orem ipsum amets conse ctetur adipisicing elit sed do eiusmod tempor incid idunt ut labore et dolore magna aliqua Ut enim ad minim veniam strud exercitation ullamco laboris nisi ut aliquip ex ea comm odo conse quat Duis aute irure dolor in ipsum amets conse ctetur adipis icing elit sed do eiu smod tempor incid idunt ut labore .</a:t>
            </a:r>
            <a:endParaRPr lang="zh-CN" altLang="en-US" sz="1600" strike="noStrike" noProof="1" dirty="0">
              <a:solidFill>
                <a:schemeClr val="tx1"/>
              </a:solidFill>
              <a:latin typeface="幼圆" pitchFamily="49" charset="-122"/>
              <a:ea typeface="微软雅黑" charset="-122"/>
            </a:endParaRPr>
          </a:p>
        </p:txBody>
      </p:sp>
      <p:sp>
        <p:nvSpPr>
          <p:cNvPr id="11" name="MH_Other_2"/>
          <p:cNvSpPr>
            <a:spLocks noChangeArrowheads="1"/>
          </p:cNvSpPr>
          <p:nvPr>
            <p:custDataLst>
              <p:tags r:id="rId3"/>
            </p:custDataLst>
          </p:nvPr>
        </p:nvSpPr>
        <p:spPr bwMode="auto">
          <a:xfrm>
            <a:off x="3201988" y="3243263"/>
            <a:ext cx="1446213" cy="1252538"/>
          </a:xfrm>
          <a:prstGeom prst="triangle">
            <a:avLst>
              <a:gd name="adj" fmla="val 50000"/>
            </a:avLst>
          </a:prstGeom>
          <a:solidFill>
            <a:schemeClr val="bg2">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eaLnBrk="1" fontAlgn="base" hangingPunct="1">
              <a:lnSpc>
                <a:spcPct val="120000"/>
              </a:lnSpc>
              <a:spcBef>
                <a:spcPts val="450"/>
              </a:spcBef>
              <a:spcAft>
                <a:spcPts val="450"/>
              </a:spcAft>
              <a:defRPr/>
            </a:pPr>
            <a:endParaRPr lang="en-US" sz="2100" strike="noStrike" noProof="1">
              <a:solidFill>
                <a:schemeClr val="bg1"/>
              </a:solidFill>
              <a:latin typeface="Impact" panose="020B0806030902050204" pitchFamily="34" charset="0"/>
            </a:endParaRPr>
          </a:p>
        </p:txBody>
      </p:sp>
      <p:sp>
        <p:nvSpPr>
          <p:cNvPr id="12" name="MH_Other_3"/>
          <p:cNvSpPr/>
          <p:nvPr>
            <p:custDataLst>
              <p:tags r:id="rId4"/>
            </p:custDataLst>
          </p:nvPr>
        </p:nvSpPr>
        <p:spPr bwMode="auto">
          <a:xfrm>
            <a:off x="2692400" y="4467225"/>
            <a:ext cx="2755900" cy="508000"/>
          </a:xfrm>
          <a:custGeom>
            <a:avLst/>
            <a:gdLst>
              <a:gd name="T0" fmla="*/ 1623 w 1623"/>
              <a:gd name="T1" fmla="*/ 281 h 281"/>
              <a:gd name="T2" fmla="*/ 0 w 1623"/>
              <a:gd name="T3" fmla="*/ 277 h 281"/>
              <a:gd name="T4" fmla="*/ 174 w 1623"/>
              <a:gd name="T5" fmla="*/ 0 h 281"/>
              <a:gd name="connsiteX0" fmla="*/ 9439 w 9439"/>
              <a:gd name="connsiteY0" fmla="*/ 10000 h 10000"/>
              <a:gd name="connsiteX1" fmla="*/ 0 w 9439"/>
              <a:gd name="connsiteY1" fmla="*/ 9858 h 10000"/>
              <a:gd name="connsiteX2" fmla="*/ 1072 w 9439"/>
              <a:gd name="connsiteY2" fmla="*/ 0 h 10000"/>
            </a:gdLst>
            <a:ahLst/>
            <a:cxnLst>
              <a:cxn ang="0">
                <a:pos x="connsiteX0" y="connsiteY0"/>
              </a:cxn>
              <a:cxn ang="0">
                <a:pos x="connsiteX1" y="connsiteY1"/>
              </a:cxn>
              <a:cxn ang="0">
                <a:pos x="connsiteX2" y="connsiteY2"/>
              </a:cxn>
            </a:cxnLst>
            <a:rect l="l" t="t" r="r" b="b"/>
            <a:pathLst>
              <a:path w="9439" h="10000">
                <a:moveTo>
                  <a:pt x="9439" y="10000"/>
                </a:moveTo>
                <a:lnTo>
                  <a:pt x="0" y="9858"/>
                </a:lnTo>
                <a:lnTo>
                  <a:pt x="1072" y="0"/>
                </a:lnTo>
              </a:path>
            </a:pathLst>
          </a:custGeom>
          <a:noFill/>
          <a:ln w="22225" cap="flat" cmpd="sng">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strike="noStrike" noProof="1" dirty="0">
              <a:latin typeface="微软雅黑" charset="-122"/>
              <a:ea typeface="+mn-ea"/>
            </a:endParaRPr>
          </a:p>
        </p:txBody>
      </p:sp>
      <p:sp>
        <p:nvSpPr>
          <p:cNvPr id="13" name="MH_Other_4"/>
          <p:cNvSpPr/>
          <p:nvPr>
            <p:custDataLst>
              <p:tags r:id="rId5"/>
            </p:custDataLst>
          </p:nvPr>
        </p:nvSpPr>
        <p:spPr bwMode="auto">
          <a:xfrm>
            <a:off x="3933825" y="2352675"/>
            <a:ext cx="1365250" cy="2378075"/>
          </a:xfrm>
          <a:custGeom>
            <a:avLst/>
            <a:gdLst>
              <a:gd name="T0" fmla="*/ 0 w 808"/>
              <a:gd name="T1" fmla="*/ 0 h 1408"/>
              <a:gd name="T2" fmla="*/ 808 w 808"/>
              <a:gd name="T3" fmla="*/ 1408 h 1408"/>
              <a:gd name="T4" fmla="*/ 430 w 808"/>
              <a:gd name="T5" fmla="*/ 1407 h 1408"/>
              <a:gd name="connsiteX0" fmla="*/ 0 w 9383"/>
              <a:gd name="connsiteY0" fmla="*/ 0 h 9384"/>
              <a:gd name="connsiteX1" fmla="*/ 9383 w 9383"/>
              <a:gd name="connsiteY1" fmla="*/ 9384 h 9384"/>
              <a:gd name="connsiteX2" fmla="*/ 4705 w 9383"/>
              <a:gd name="connsiteY2" fmla="*/ 9377 h 9384"/>
            </a:gdLst>
            <a:ahLst/>
            <a:cxnLst>
              <a:cxn ang="0">
                <a:pos x="connsiteX0" y="connsiteY0"/>
              </a:cxn>
              <a:cxn ang="0">
                <a:pos x="connsiteX1" y="connsiteY1"/>
              </a:cxn>
              <a:cxn ang="0">
                <a:pos x="connsiteX2" y="connsiteY2"/>
              </a:cxn>
            </a:cxnLst>
            <a:rect l="l" t="t" r="r" b="b"/>
            <a:pathLst>
              <a:path w="9383" h="9384">
                <a:moveTo>
                  <a:pt x="0" y="0"/>
                </a:moveTo>
                <a:lnTo>
                  <a:pt x="9383" y="9384"/>
                </a:lnTo>
                <a:lnTo>
                  <a:pt x="4705" y="9377"/>
                </a:lnTo>
              </a:path>
            </a:pathLst>
          </a:custGeom>
          <a:noFill/>
          <a:ln w="22225" cap="flat" cmpd="sng">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strike="noStrike" noProof="1" dirty="0">
              <a:latin typeface="微软雅黑" charset="-122"/>
              <a:ea typeface="+mn-ea"/>
            </a:endParaRPr>
          </a:p>
        </p:txBody>
      </p:sp>
      <p:sp>
        <p:nvSpPr>
          <p:cNvPr id="14" name="MH_Other_5"/>
          <p:cNvSpPr/>
          <p:nvPr>
            <p:custDataLst>
              <p:tags r:id="rId6"/>
            </p:custDataLst>
          </p:nvPr>
        </p:nvSpPr>
        <p:spPr bwMode="auto">
          <a:xfrm>
            <a:off x="2435225" y="2584450"/>
            <a:ext cx="1679575" cy="2368550"/>
          </a:xfrm>
          <a:custGeom>
            <a:avLst/>
            <a:gdLst>
              <a:gd name="T0" fmla="*/ 0 w 986"/>
              <a:gd name="T1" fmla="*/ 1404 h 1404"/>
              <a:gd name="T2" fmla="*/ 814 w 986"/>
              <a:gd name="T3" fmla="*/ 0 h 1404"/>
              <a:gd name="T4" fmla="*/ 986 w 986"/>
              <a:gd name="T5" fmla="*/ 329 h 1404"/>
              <a:gd name="connsiteX0" fmla="*/ 0 w 9472"/>
              <a:gd name="connsiteY0" fmla="*/ 9372 h 9372"/>
              <a:gd name="connsiteX1" fmla="*/ 7728 w 9472"/>
              <a:gd name="connsiteY1" fmla="*/ 0 h 9372"/>
              <a:gd name="connsiteX2" fmla="*/ 9472 w 9472"/>
              <a:gd name="connsiteY2" fmla="*/ 2343 h 9372"/>
            </a:gdLst>
            <a:ahLst/>
            <a:cxnLst>
              <a:cxn ang="0">
                <a:pos x="connsiteX0" y="connsiteY0"/>
              </a:cxn>
              <a:cxn ang="0">
                <a:pos x="connsiteX1" y="connsiteY1"/>
              </a:cxn>
              <a:cxn ang="0">
                <a:pos x="connsiteX2" y="connsiteY2"/>
              </a:cxn>
            </a:cxnLst>
            <a:rect l="l" t="t" r="r" b="b"/>
            <a:pathLst>
              <a:path w="9472" h="9372">
                <a:moveTo>
                  <a:pt x="0" y="9372"/>
                </a:moveTo>
                <a:lnTo>
                  <a:pt x="7728" y="0"/>
                </a:lnTo>
                <a:lnTo>
                  <a:pt x="9472" y="2343"/>
                </a:lnTo>
              </a:path>
            </a:pathLst>
          </a:custGeom>
          <a:noFill/>
          <a:ln w="22225" cap="flat" cmpd="sng">
            <a:solidFill>
              <a:schemeClr val="bg2">
                <a:lumMod val="75000"/>
              </a:schemeClr>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eaLnBrk="1" fontAlgn="auto" hangingPunct="1">
              <a:spcBef>
                <a:spcPts val="0"/>
              </a:spcBef>
              <a:spcAft>
                <a:spcPts val="0"/>
              </a:spcAft>
              <a:defRPr/>
            </a:pPr>
            <a:endParaRPr lang="en-US" sz="1350" strike="noStrike" noProof="1" dirty="0">
              <a:latin typeface="微软雅黑" charset="-122"/>
              <a:ea typeface="+mn-ea"/>
            </a:endParaRPr>
          </a:p>
        </p:txBody>
      </p:sp>
      <p:sp>
        <p:nvSpPr>
          <p:cNvPr id="12296" name="MH_SubTitle_2"/>
          <p:cNvSpPr txBox="1"/>
          <p:nvPr>
            <p:custDataLst>
              <p:tags r:id="rId7"/>
            </p:custDataLst>
          </p:nvPr>
        </p:nvSpPr>
        <p:spPr>
          <a:xfrm rot="3623550">
            <a:off x="3432175" y="3201988"/>
            <a:ext cx="2768600" cy="406400"/>
          </a:xfrm>
          <a:prstGeom prst="rect">
            <a:avLst/>
          </a:prstGeom>
          <a:noFill/>
          <a:ln w="9525">
            <a:noFill/>
          </a:ln>
        </p:spPr>
        <p:txBody>
          <a:bodyPr lIns="68580" tIns="0" rIns="68580" bIns="0" anchor="ctr"/>
          <a:p>
            <a:pPr algn="ctr"/>
            <a:r>
              <a:rPr lang="en-US" altLang="zh-CN" sz="2000">
                <a:latin typeface="微软雅黑" charset="-122"/>
                <a:ea typeface="宋体" pitchFamily="2" charset="-122"/>
              </a:rPr>
              <a:t>LOREM</a:t>
            </a:r>
            <a:endParaRPr lang="zh-CN" altLang="en-US" sz="2000">
              <a:latin typeface="微软雅黑" charset="-122"/>
              <a:ea typeface="宋体" pitchFamily="2" charset="-122"/>
            </a:endParaRPr>
          </a:p>
        </p:txBody>
      </p:sp>
      <p:sp>
        <p:nvSpPr>
          <p:cNvPr id="12297" name="MH_SubTitle_1"/>
          <p:cNvSpPr txBox="1"/>
          <p:nvPr>
            <p:custDataLst>
              <p:tags r:id="rId8"/>
            </p:custDataLst>
          </p:nvPr>
        </p:nvSpPr>
        <p:spPr>
          <a:xfrm rot="-3588509">
            <a:off x="1530350" y="3430588"/>
            <a:ext cx="2740025" cy="431800"/>
          </a:xfrm>
          <a:prstGeom prst="rect">
            <a:avLst/>
          </a:prstGeom>
          <a:noFill/>
          <a:ln w="9525">
            <a:noFill/>
          </a:ln>
        </p:spPr>
        <p:txBody>
          <a:bodyPr lIns="68580" tIns="0" rIns="68580" bIns="0" anchor="ctr"/>
          <a:p>
            <a:pPr algn="ctr"/>
            <a:r>
              <a:rPr lang="en-US" altLang="zh-CN" sz="2000">
                <a:latin typeface="微软雅黑" charset="-122"/>
                <a:ea typeface="宋体" pitchFamily="2" charset="-122"/>
              </a:rPr>
              <a:t>LOREM</a:t>
            </a:r>
            <a:endParaRPr lang="zh-CN" altLang="en-US" sz="2000">
              <a:latin typeface="微软雅黑" charset="-122"/>
              <a:ea typeface="宋体" pitchFamily="2" charset="-122"/>
            </a:endParaRPr>
          </a:p>
        </p:txBody>
      </p:sp>
      <p:sp>
        <p:nvSpPr>
          <p:cNvPr id="12298" name="MH_SubTitle_3"/>
          <p:cNvSpPr txBox="1"/>
          <p:nvPr>
            <p:custDataLst>
              <p:tags r:id="rId9"/>
            </p:custDataLst>
          </p:nvPr>
        </p:nvSpPr>
        <p:spPr>
          <a:xfrm>
            <a:off x="2692400" y="5027613"/>
            <a:ext cx="2755900" cy="430212"/>
          </a:xfrm>
          <a:prstGeom prst="rect">
            <a:avLst/>
          </a:prstGeom>
          <a:noFill/>
          <a:ln w="9525">
            <a:noFill/>
          </a:ln>
        </p:spPr>
        <p:txBody>
          <a:bodyPr lIns="68580" tIns="0" rIns="68580" bIns="0" anchor="ctr"/>
          <a:p>
            <a:pPr algn="ctr"/>
            <a:r>
              <a:rPr lang="en-US" altLang="zh-CN" sz="2000">
                <a:latin typeface="微软雅黑" charset="-122"/>
                <a:ea typeface="宋体" pitchFamily="2" charset="-122"/>
              </a:rPr>
              <a:t>LOREM</a:t>
            </a:r>
            <a:endParaRPr lang="zh-CN" altLang="en-US" sz="2000">
              <a:latin typeface="微软雅黑" charset="-122"/>
              <a:ea typeface="宋体" pitchFamily="2" charset="-122"/>
            </a:endParaRPr>
          </a:p>
        </p:txBody>
      </p:sp>
      <p:sp>
        <p:nvSpPr>
          <p:cNvPr id="12299" name="MH_PageTitle"/>
          <p:cNvSpPr>
            <a:spLocks noGrp="1"/>
          </p:cNvSpPr>
          <p:nvPr>
            <p:ph type="title"/>
            <p:custDataLst>
              <p:tags r:id="rId10"/>
            </p:custDataLst>
          </p:nvPr>
        </p:nvSpPr>
        <p:spPr>
          <a:xfrm>
            <a:off x="5676900" y="577850"/>
            <a:ext cx="5092700" cy="1143000"/>
          </a:xfrm>
          <a:ln/>
        </p:spPr>
        <p:txBody>
          <a:bodyPr anchor="ctr"/>
          <a:p>
            <a:r>
              <a:rPr lang="en-US" altLang="zh-CN"/>
              <a:t>LOREM IPSUM DOLOR</a:t>
            </a:r>
            <a:endParaRPr lang="zh-CN" altLang="en-US"/>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22" name="MH_Other_1"/>
          <p:cNvSpPr/>
          <p:nvPr>
            <p:custDataLst>
              <p:tags r:id="rId1"/>
            </p:custDataLst>
          </p:nvPr>
        </p:nvSpPr>
        <p:spPr>
          <a:xfrm>
            <a:off x="4501514" y="1900198"/>
            <a:ext cx="435155" cy="435155"/>
          </a:xfrm>
          <a:prstGeom prst="rect">
            <a:avLst/>
          </a:prstGeom>
          <a:solidFill>
            <a:srgbClr val="D7D7D7"/>
          </a:solidFill>
          <a:ln w="3175">
            <a:solidFill>
              <a:srgbClr val="DDDDDD"/>
            </a:solidFill>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419100" contourW="6350">
            <a:bevelT w="190500" h="0"/>
            <a:bevelB w="177800" h="0"/>
            <a:contourClr>
              <a:srgbClr val="A9A9A9"/>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p>
        </p:txBody>
      </p:sp>
      <p:sp>
        <p:nvSpPr>
          <p:cNvPr id="9" name="MH_Other_2"/>
          <p:cNvSpPr/>
          <p:nvPr>
            <p:custDataLst>
              <p:tags r:id="rId2"/>
            </p:custDataLst>
          </p:nvPr>
        </p:nvSpPr>
        <p:spPr>
          <a:xfrm rot="575289">
            <a:off x="4887913" y="2454275"/>
            <a:ext cx="1649413" cy="65088"/>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1" fmla="*/ 2423 w 2176062"/>
              <a:gd name="connsiteY0-2" fmla="*/ 12467 h 86510"/>
              <a:gd name="connsiteX1-3" fmla="*/ 2176062 w 2176062"/>
              <a:gd name="connsiteY1-4" fmla="*/ 0 h 86510"/>
              <a:gd name="connsiteX2-5" fmla="*/ 2176062 w 2176062"/>
              <a:gd name="connsiteY2-6" fmla="*/ 86510 h 86510"/>
              <a:gd name="connsiteX3-7" fmla="*/ 0 w 2176062"/>
              <a:gd name="connsiteY3-8" fmla="*/ 86510 h 86510"/>
              <a:gd name="connsiteX4-9" fmla="*/ 2423 w 2176062"/>
              <a:gd name="connsiteY4-10" fmla="*/ 12467 h 86510"/>
              <a:gd name="connsiteX0-11" fmla="*/ 6058 w 2179697"/>
              <a:gd name="connsiteY0-12" fmla="*/ 12467 h 86510"/>
              <a:gd name="connsiteX1-13" fmla="*/ 2179697 w 2179697"/>
              <a:gd name="connsiteY1-14" fmla="*/ 0 h 86510"/>
              <a:gd name="connsiteX2-15" fmla="*/ 2179697 w 2179697"/>
              <a:gd name="connsiteY2-16" fmla="*/ 86510 h 86510"/>
              <a:gd name="connsiteX3-17" fmla="*/ 0 w 2179697"/>
              <a:gd name="connsiteY3-18" fmla="*/ 67810 h 86510"/>
              <a:gd name="connsiteX4-19" fmla="*/ 6058 w 2179697"/>
              <a:gd name="connsiteY4-20" fmla="*/ 12467 h 86510"/>
              <a:gd name="connsiteX0-21" fmla="*/ 15127 w 2188766"/>
              <a:gd name="connsiteY0-22" fmla="*/ 12467 h 86510"/>
              <a:gd name="connsiteX1-23" fmla="*/ 2188766 w 2188766"/>
              <a:gd name="connsiteY1-24" fmla="*/ 0 h 86510"/>
              <a:gd name="connsiteX2-25" fmla="*/ 2188766 w 2188766"/>
              <a:gd name="connsiteY2-26" fmla="*/ 86510 h 86510"/>
              <a:gd name="connsiteX3-27" fmla="*/ 9069 w 2188766"/>
              <a:gd name="connsiteY3-28" fmla="*/ 67810 h 86510"/>
              <a:gd name="connsiteX4-29" fmla="*/ 15127 w 2188766"/>
              <a:gd name="connsiteY4-30" fmla="*/ 12467 h 86510"/>
              <a:gd name="connsiteX0-31" fmla="*/ 25794 w 2199433"/>
              <a:gd name="connsiteY0-32" fmla="*/ 12467 h 86510"/>
              <a:gd name="connsiteX1-33" fmla="*/ 2199433 w 2199433"/>
              <a:gd name="connsiteY1-34" fmla="*/ 0 h 86510"/>
              <a:gd name="connsiteX2-35" fmla="*/ 2199433 w 2199433"/>
              <a:gd name="connsiteY2-36" fmla="*/ 86510 h 86510"/>
              <a:gd name="connsiteX3-37" fmla="*/ 19736 w 2199433"/>
              <a:gd name="connsiteY3-38" fmla="*/ 67810 h 86510"/>
              <a:gd name="connsiteX4-39" fmla="*/ 25794 w 2199433"/>
              <a:gd name="connsiteY4-40" fmla="*/ 12467 h 865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99433" h="86510">
                <a:moveTo>
                  <a:pt x="25794" y="12467"/>
                </a:moveTo>
                <a:lnTo>
                  <a:pt x="2199433" y="0"/>
                </a:lnTo>
                <a:lnTo>
                  <a:pt x="2199433" y="86510"/>
                </a:lnTo>
                <a:lnTo>
                  <a:pt x="19736" y="67810"/>
                </a:lnTo>
                <a:cubicBezTo>
                  <a:pt x="-9908" y="61177"/>
                  <a:pt x="-4751" y="8968"/>
                  <a:pt x="25794" y="12467"/>
                </a:cubicBezTo>
                <a:close/>
              </a:path>
            </a:pathLst>
          </a:custGeom>
          <a:gradFill rotWithShape="1">
            <a:gsLst>
              <a:gs pos="833">
                <a:srgbClr val="A9A9A9"/>
              </a:gs>
              <a:gs pos="31000">
                <a:srgbClr val="F9F9F9"/>
              </a:gs>
              <a:gs pos="100000">
                <a:srgbClr val="5F5F5F"/>
              </a:gs>
            </a:gsLst>
            <a:lin ang="5400000" scaled="1"/>
          </a:gradFill>
          <a:ln w="3175">
            <a:solidFill>
              <a:srgbClr val="A9A9A9"/>
            </a:solidFill>
          </a:ln>
        </p:spPr>
        <p:txBody>
          <a:bodyPr wrap="none" anchor="ctr"/>
          <a:lstStyle/>
          <a:p>
            <a:pPr eaLnBrk="1" fontAlgn="auto" hangingPunct="1">
              <a:spcBef>
                <a:spcPts val="0"/>
              </a:spcBef>
              <a:spcAft>
                <a:spcPts val="0"/>
              </a:spcAft>
              <a:defRPr/>
            </a:pPr>
            <a:endParaRPr lang="zh-CN" altLang="en-US" sz="1350" strike="noStrike" noProof="1">
              <a:latin typeface="Arial" panose="020B0604020202090204" pitchFamily="34" charset="0"/>
              <a:ea typeface="微软雅黑" charset="-122"/>
            </a:endParaRPr>
          </a:p>
        </p:txBody>
      </p:sp>
      <p:sp>
        <p:nvSpPr>
          <p:cNvPr id="21" name="MH_Other_3"/>
          <p:cNvSpPr/>
          <p:nvPr>
            <p:custDataLst>
              <p:tags r:id="rId3"/>
            </p:custDataLst>
          </p:nvPr>
        </p:nvSpPr>
        <p:spPr>
          <a:xfrm>
            <a:off x="6472796" y="2130772"/>
            <a:ext cx="517463" cy="517463"/>
          </a:xfrm>
          <a:prstGeom prst="rect">
            <a:avLst/>
          </a:prstGeom>
          <a:solidFill>
            <a:srgbClr val="D7D7D7"/>
          </a:solidFill>
          <a:ln w="3175">
            <a:solidFill>
              <a:srgbClr val="DDDDDD"/>
            </a:solidFill>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520700" contourW="6350">
            <a:bevelT w="190500" h="0"/>
            <a:bevelB w="177800" h="0"/>
            <a:contourClr>
              <a:srgbClr val="A9A9A9"/>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p>
        </p:txBody>
      </p:sp>
      <p:sp>
        <p:nvSpPr>
          <p:cNvPr id="24" name="MH_Other_4"/>
          <p:cNvSpPr/>
          <p:nvPr>
            <p:custDataLst>
              <p:tags r:id="rId4"/>
            </p:custDataLst>
          </p:nvPr>
        </p:nvSpPr>
        <p:spPr>
          <a:xfrm rot="20425981">
            <a:off x="4967288" y="2871788"/>
            <a:ext cx="1657350" cy="115888"/>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1" fmla="*/ 0 w 2176062"/>
              <a:gd name="connsiteY0-2" fmla="*/ 0 h 118950"/>
              <a:gd name="connsiteX1-3" fmla="*/ 2176062 w 2176062"/>
              <a:gd name="connsiteY1-4" fmla="*/ 0 h 118950"/>
              <a:gd name="connsiteX2-5" fmla="*/ 2176062 w 2176062"/>
              <a:gd name="connsiteY2-6" fmla="*/ 86510 h 118950"/>
              <a:gd name="connsiteX3-7" fmla="*/ 15427 w 2176062"/>
              <a:gd name="connsiteY3-8" fmla="*/ 118950 h 118950"/>
              <a:gd name="connsiteX4-9" fmla="*/ 0 w 2176062"/>
              <a:gd name="connsiteY4-10" fmla="*/ 0 h 118950"/>
              <a:gd name="connsiteX0-11" fmla="*/ 0 w 2175666"/>
              <a:gd name="connsiteY0-12" fmla="*/ 0 h 139026"/>
              <a:gd name="connsiteX1-13" fmla="*/ 2175666 w 2175666"/>
              <a:gd name="connsiteY1-14" fmla="*/ 20076 h 139026"/>
              <a:gd name="connsiteX2-15" fmla="*/ 2175666 w 2175666"/>
              <a:gd name="connsiteY2-16" fmla="*/ 106586 h 139026"/>
              <a:gd name="connsiteX3-17" fmla="*/ 15031 w 2175666"/>
              <a:gd name="connsiteY3-18" fmla="*/ 139026 h 139026"/>
              <a:gd name="connsiteX4-19" fmla="*/ 0 w 2175666"/>
              <a:gd name="connsiteY4-20" fmla="*/ 0 h 139026"/>
              <a:gd name="connsiteX0-21" fmla="*/ 0 w 2175666"/>
              <a:gd name="connsiteY0-22" fmla="*/ 0 h 154848"/>
              <a:gd name="connsiteX1-23" fmla="*/ 2175666 w 2175666"/>
              <a:gd name="connsiteY1-24" fmla="*/ 20076 h 154848"/>
              <a:gd name="connsiteX2-25" fmla="*/ 2175666 w 2175666"/>
              <a:gd name="connsiteY2-26" fmla="*/ 106586 h 154848"/>
              <a:gd name="connsiteX3-27" fmla="*/ 2667 w 2175666"/>
              <a:gd name="connsiteY3-28" fmla="*/ 154848 h 154848"/>
              <a:gd name="connsiteX4-29" fmla="*/ 0 w 2175666"/>
              <a:gd name="connsiteY4-30" fmla="*/ 0 h 154848"/>
              <a:gd name="connsiteX0-31" fmla="*/ 0 w 2199286"/>
              <a:gd name="connsiteY0-32" fmla="*/ 0 h 154848"/>
              <a:gd name="connsiteX1-33" fmla="*/ 2175666 w 2199286"/>
              <a:gd name="connsiteY1-34" fmla="*/ 20076 h 154848"/>
              <a:gd name="connsiteX2-35" fmla="*/ 2175666 w 2199286"/>
              <a:gd name="connsiteY2-36" fmla="*/ 106586 h 154848"/>
              <a:gd name="connsiteX3-37" fmla="*/ 2667 w 2199286"/>
              <a:gd name="connsiteY3-38" fmla="*/ 154848 h 154848"/>
              <a:gd name="connsiteX4-39" fmla="*/ 0 w 2199286"/>
              <a:gd name="connsiteY4-40" fmla="*/ 0 h 154848"/>
              <a:gd name="connsiteX0-41" fmla="*/ 0 w 2197358"/>
              <a:gd name="connsiteY0-42" fmla="*/ 0 h 154848"/>
              <a:gd name="connsiteX1-43" fmla="*/ 2175666 w 2197358"/>
              <a:gd name="connsiteY1-44" fmla="*/ 20076 h 154848"/>
              <a:gd name="connsiteX2-45" fmla="*/ 2175666 w 2197358"/>
              <a:gd name="connsiteY2-46" fmla="*/ 106586 h 154848"/>
              <a:gd name="connsiteX3-47" fmla="*/ 2667 w 2197358"/>
              <a:gd name="connsiteY3-48" fmla="*/ 154848 h 154848"/>
              <a:gd name="connsiteX4-49" fmla="*/ 0 w 2197358"/>
              <a:gd name="connsiteY4-50" fmla="*/ 0 h 154848"/>
              <a:gd name="connsiteX0-51" fmla="*/ 0 w 2206211"/>
              <a:gd name="connsiteY0-52" fmla="*/ 0 h 154848"/>
              <a:gd name="connsiteX1-53" fmla="*/ 2175666 w 2206211"/>
              <a:gd name="connsiteY1-54" fmla="*/ 20076 h 154848"/>
              <a:gd name="connsiteX2-55" fmla="*/ 2175666 w 2206211"/>
              <a:gd name="connsiteY2-56" fmla="*/ 106586 h 154848"/>
              <a:gd name="connsiteX3-57" fmla="*/ 2667 w 2206211"/>
              <a:gd name="connsiteY3-58" fmla="*/ 154848 h 154848"/>
              <a:gd name="connsiteX4-59" fmla="*/ 0 w 2206211"/>
              <a:gd name="connsiteY4-60" fmla="*/ 0 h 154848"/>
              <a:gd name="connsiteX0-61" fmla="*/ 0 w 2210176"/>
              <a:gd name="connsiteY0-62" fmla="*/ 0 h 154848"/>
              <a:gd name="connsiteX1-63" fmla="*/ 2175666 w 2210176"/>
              <a:gd name="connsiteY1-64" fmla="*/ 20076 h 154848"/>
              <a:gd name="connsiteX2-65" fmla="*/ 2175666 w 2210176"/>
              <a:gd name="connsiteY2-66" fmla="*/ 106586 h 154848"/>
              <a:gd name="connsiteX3-67" fmla="*/ 2667 w 2210176"/>
              <a:gd name="connsiteY3-68" fmla="*/ 154848 h 154848"/>
              <a:gd name="connsiteX4-69" fmla="*/ 0 w 2210176"/>
              <a:gd name="connsiteY4-70" fmla="*/ 0 h 15484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10176" h="154848">
                <a:moveTo>
                  <a:pt x="0" y="0"/>
                </a:moveTo>
                <a:lnTo>
                  <a:pt x="2175666" y="20076"/>
                </a:lnTo>
                <a:cubicBezTo>
                  <a:pt x="2224475" y="18244"/>
                  <a:pt x="2218797" y="105714"/>
                  <a:pt x="2175666" y="106586"/>
                </a:cubicBezTo>
                <a:lnTo>
                  <a:pt x="2667" y="154848"/>
                </a:lnTo>
                <a:lnTo>
                  <a:pt x="0"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eaLnBrk="1" fontAlgn="auto" hangingPunct="1">
              <a:spcBef>
                <a:spcPts val="0"/>
              </a:spcBef>
              <a:spcAft>
                <a:spcPts val="0"/>
              </a:spcAft>
              <a:defRPr/>
            </a:pPr>
            <a:endParaRPr lang="zh-CN" altLang="en-US" sz="1350" strike="noStrike" noProof="1">
              <a:latin typeface="Arial" panose="020B0604020202090204" pitchFamily="34" charset="0"/>
              <a:ea typeface="微软雅黑" charset="-122"/>
            </a:endParaRPr>
          </a:p>
        </p:txBody>
      </p:sp>
      <p:sp>
        <p:nvSpPr>
          <p:cNvPr id="20" name="MH_Other_5"/>
          <p:cNvSpPr/>
          <p:nvPr>
            <p:custDataLst>
              <p:tags r:id="rId5"/>
            </p:custDataLst>
          </p:nvPr>
        </p:nvSpPr>
        <p:spPr>
          <a:xfrm>
            <a:off x="4479688" y="2528661"/>
            <a:ext cx="671190" cy="671190"/>
          </a:xfrm>
          <a:prstGeom prst="rect">
            <a:avLst/>
          </a:prstGeom>
          <a:solidFill>
            <a:srgbClr val="D7D7D7"/>
          </a:solidFill>
          <a:ln w="3175">
            <a:solidFill>
              <a:srgbClr val="DDDDDD"/>
            </a:solidFill>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673100" contourW="6350">
            <a:bevelT w="190500" h="0"/>
            <a:bevelB w="177800" h="0"/>
            <a:contourClr>
              <a:srgbClr val="A9A9A9"/>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p>
        </p:txBody>
      </p:sp>
      <p:sp>
        <p:nvSpPr>
          <p:cNvPr id="26" name="MH_Other_6"/>
          <p:cNvSpPr/>
          <p:nvPr>
            <p:custDataLst>
              <p:tags r:id="rId6"/>
            </p:custDataLst>
          </p:nvPr>
        </p:nvSpPr>
        <p:spPr>
          <a:xfrm rot="660000">
            <a:off x="5030788" y="3386138"/>
            <a:ext cx="1846263" cy="13176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1" fmla="*/ 2423 w 2176062"/>
              <a:gd name="connsiteY0-2" fmla="*/ 12467 h 86510"/>
              <a:gd name="connsiteX1-3" fmla="*/ 2176062 w 2176062"/>
              <a:gd name="connsiteY1-4" fmla="*/ 0 h 86510"/>
              <a:gd name="connsiteX2-5" fmla="*/ 2176062 w 2176062"/>
              <a:gd name="connsiteY2-6" fmla="*/ 86510 h 86510"/>
              <a:gd name="connsiteX3-7" fmla="*/ 0 w 2176062"/>
              <a:gd name="connsiteY3-8" fmla="*/ 86510 h 86510"/>
              <a:gd name="connsiteX4-9" fmla="*/ 2423 w 2176062"/>
              <a:gd name="connsiteY4-10" fmla="*/ 12467 h 86510"/>
              <a:gd name="connsiteX0-11" fmla="*/ 6058 w 2179697"/>
              <a:gd name="connsiteY0-12" fmla="*/ 12467 h 86510"/>
              <a:gd name="connsiteX1-13" fmla="*/ 2179697 w 2179697"/>
              <a:gd name="connsiteY1-14" fmla="*/ 0 h 86510"/>
              <a:gd name="connsiteX2-15" fmla="*/ 2179697 w 2179697"/>
              <a:gd name="connsiteY2-16" fmla="*/ 86510 h 86510"/>
              <a:gd name="connsiteX3-17" fmla="*/ 0 w 2179697"/>
              <a:gd name="connsiteY3-18" fmla="*/ 67810 h 86510"/>
              <a:gd name="connsiteX4-19" fmla="*/ 6058 w 2179697"/>
              <a:gd name="connsiteY4-20" fmla="*/ 12467 h 86510"/>
              <a:gd name="connsiteX0-21" fmla="*/ 6058 w 2179697"/>
              <a:gd name="connsiteY0-22" fmla="*/ 58308 h 132351"/>
              <a:gd name="connsiteX1-23" fmla="*/ 2167314 w 2179697"/>
              <a:gd name="connsiteY1-24" fmla="*/ 0 h 132351"/>
              <a:gd name="connsiteX2-25" fmla="*/ 2179697 w 2179697"/>
              <a:gd name="connsiteY2-26" fmla="*/ 132351 h 132351"/>
              <a:gd name="connsiteX3-27" fmla="*/ 0 w 2179697"/>
              <a:gd name="connsiteY3-28" fmla="*/ 113651 h 132351"/>
              <a:gd name="connsiteX4-29" fmla="*/ 6058 w 2179697"/>
              <a:gd name="connsiteY4-30" fmla="*/ 58308 h 132351"/>
              <a:gd name="connsiteX0-31" fmla="*/ 6058 w 2167314"/>
              <a:gd name="connsiteY0-32" fmla="*/ 58308 h 159360"/>
              <a:gd name="connsiteX1-33" fmla="*/ 2167314 w 2167314"/>
              <a:gd name="connsiteY1-34" fmla="*/ 0 h 159360"/>
              <a:gd name="connsiteX2-35" fmla="*/ 2166959 w 2167314"/>
              <a:gd name="connsiteY2-36" fmla="*/ 159360 h 159360"/>
              <a:gd name="connsiteX3-37" fmla="*/ 0 w 2167314"/>
              <a:gd name="connsiteY3-38" fmla="*/ 113651 h 159360"/>
              <a:gd name="connsiteX4-39" fmla="*/ 6058 w 2167314"/>
              <a:gd name="connsiteY4-40" fmla="*/ 58308 h 159360"/>
              <a:gd name="connsiteX0-41" fmla="*/ 1152 w 2167314"/>
              <a:gd name="connsiteY0-42" fmla="*/ 30258 h 159360"/>
              <a:gd name="connsiteX1-43" fmla="*/ 2167314 w 2167314"/>
              <a:gd name="connsiteY1-44" fmla="*/ 0 h 159360"/>
              <a:gd name="connsiteX2-45" fmla="*/ 2166959 w 2167314"/>
              <a:gd name="connsiteY2-46" fmla="*/ 159360 h 159360"/>
              <a:gd name="connsiteX3-47" fmla="*/ 0 w 2167314"/>
              <a:gd name="connsiteY3-48" fmla="*/ 113651 h 159360"/>
              <a:gd name="connsiteX4-49" fmla="*/ 1152 w 2167314"/>
              <a:gd name="connsiteY4-50" fmla="*/ 30258 h 159360"/>
              <a:gd name="connsiteX0-51" fmla="*/ 10501 w 2176663"/>
              <a:gd name="connsiteY0-52" fmla="*/ 30258 h 159360"/>
              <a:gd name="connsiteX1-53" fmla="*/ 2176663 w 2176663"/>
              <a:gd name="connsiteY1-54" fmla="*/ 0 h 159360"/>
              <a:gd name="connsiteX2-55" fmla="*/ 2176308 w 2176663"/>
              <a:gd name="connsiteY2-56" fmla="*/ 159360 h 159360"/>
              <a:gd name="connsiteX3-57" fmla="*/ 0 w 2176663"/>
              <a:gd name="connsiteY3-58" fmla="*/ 135077 h 159360"/>
              <a:gd name="connsiteX4-59" fmla="*/ 10501 w 2176663"/>
              <a:gd name="connsiteY4-60" fmla="*/ 30258 h 159360"/>
              <a:gd name="connsiteX0-61" fmla="*/ 10501 w 2182623"/>
              <a:gd name="connsiteY0-62" fmla="*/ 46100 h 175202"/>
              <a:gd name="connsiteX1-63" fmla="*/ 2182623 w 2182623"/>
              <a:gd name="connsiteY1-64" fmla="*/ 0 h 175202"/>
              <a:gd name="connsiteX2-65" fmla="*/ 2176308 w 2182623"/>
              <a:gd name="connsiteY2-66" fmla="*/ 175202 h 175202"/>
              <a:gd name="connsiteX3-67" fmla="*/ 0 w 2182623"/>
              <a:gd name="connsiteY3-68" fmla="*/ 150919 h 175202"/>
              <a:gd name="connsiteX4-69" fmla="*/ 10501 w 2182623"/>
              <a:gd name="connsiteY4-70" fmla="*/ 46100 h 175202"/>
              <a:gd name="connsiteX0-71" fmla="*/ 10501 w 2182623"/>
              <a:gd name="connsiteY0-72" fmla="*/ 46100 h 184552"/>
              <a:gd name="connsiteX1-73" fmla="*/ 2182623 w 2182623"/>
              <a:gd name="connsiteY1-74" fmla="*/ 0 h 184552"/>
              <a:gd name="connsiteX2-75" fmla="*/ 2177944 w 2182623"/>
              <a:gd name="connsiteY2-76" fmla="*/ 184552 h 184552"/>
              <a:gd name="connsiteX3-77" fmla="*/ 0 w 2182623"/>
              <a:gd name="connsiteY3-78" fmla="*/ 150919 h 184552"/>
              <a:gd name="connsiteX4-79" fmla="*/ 10501 w 2182623"/>
              <a:gd name="connsiteY4-80" fmla="*/ 46100 h 184552"/>
              <a:gd name="connsiteX0-81" fmla="*/ 7698 w 2179820"/>
              <a:gd name="connsiteY0-82" fmla="*/ 46100 h 184552"/>
              <a:gd name="connsiteX1-83" fmla="*/ 2179820 w 2179820"/>
              <a:gd name="connsiteY1-84" fmla="*/ 0 h 184552"/>
              <a:gd name="connsiteX2-85" fmla="*/ 2175141 w 2179820"/>
              <a:gd name="connsiteY2-86" fmla="*/ 184552 h 184552"/>
              <a:gd name="connsiteX3-87" fmla="*/ 0 w 2179820"/>
              <a:gd name="connsiteY3-88" fmla="*/ 179423 h 184552"/>
              <a:gd name="connsiteX4-89" fmla="*/ 7698 w 2179820"/>
              <a:gd name="connsiteY4-90" fmla="*/ 46100 h 184552"/>
              <a:gd name="connsiteX0-91" fmla="*/ 9043 w 2179820"/>
              <a:gd name="connsiteY0-92" fmla="*/ 28828 h 184552"/>
              <a:gd name="connsiteX1-93" fmla="*/ 2179820 w 2179820"/>
              <a:gd name="connsiteY1-94" fmla="*/ 0 h 184552"/>
              <a:gd name="connsiteX2-95" fmla="*/ 2175141 w 2179820"/>
              <a:gd name="connsiteY2-96" fmla="*/ 184552 h 184552"/>
              <a:gd name="connsiteX3-97" fmla="*/ 0 w 2179820"/>
              <a:gd name="connsiteY3-98" fmla="*/ 179423 h 184552"/>
              <a:gd name="connsiteX4-99" fmla="*/ 9043 w 2179820"/>
              <a:gd name="connsiteY4-100" fmla="*/ 28828 h 184552"/>
              <a:gd name="connsiteX0-101" fmla="*/ 31209 w 2201986"/>
              <a:gd name="connsiteY0-102" fmla="*/ 28828 h 184552"/>
              <a:gd name="connsiteX1-103" fmla="*/ 2201986 w 2201986"/>
              <a:gd name="connsiteY1-104" fmla="*/ 0 h 184552"/>
              <a:gd name="connsiteX2-105" fmla="*/ 2197307 w 2201986"/>
              <a:gd name="connsiteY2-106" fmla="*/ 184552 h 184552"/>
              <a:gd name="connsiteX3-107" fmla="*/ 22166 w 2201986"/>
              <a:gd name="connsiteY3-108" fmla="*/ 179423 h 184552"/>
              <a:gd name="connsiteX4-109" fmla="*/ 31209 w 2201986"/>
              <a:gd name="connsiteY4-110" fmla="*/ 28828 h 184552"/>
              <a:gd name="connsiteX0-111" fmla="*/ 47379 w 2218156"/>
              <a:gd name="connsiteY0-112" fmla="*/ 28828 h 184552"/>
              <a:gd name="connsiteX1-113" fmla="*/ 2218156 w 2218156"/>
              <a:gd name="connsiteY1-114" fmla="*/ 0 h 184552"/>
              <a:gd name="connsiteX2-115" fmla="*/ 2213477 w 2218156"/>
              <a:gd name="connsiteY2-116" fmla="*/ 184552 h 184552"/>
              <a:gd name="connsiteX3-117" fmla="*/ 38336 w 2218156"/>
              <a:gd name="connsiteY3-118" fmla="*/ 179423 h 184552"/>
              <a:gd name="connsiteX4-119" fmla="*/ 47379 w 2218156"/>
              <a:gd name="connsiteY4-120" fmla="*/ 28828 h 184552"/>
              <a:gd name="connsiteX0-121" fmla="*/ 47379 w 2218156"/>
              <a:gd name="connsiteY0-122" fmla="*/ 28828 h 203303"/>
              <a:gd name="connsiteX1-123" fmla="*/ 2218156 w 2218156"/>
              <a:gd name="connsiteY1-124" fmla="*/ 0 h 203303"/>
              <a:gd name="connsiteX2-125" fmla="*/ 2211724 w 2218156"/>
              <a:gd name="connsiteY2-126" fmla="*/ 203303 h 203303"/>
              <a:gd name="connsiteX3-127" fmla="*/ 38336 w 2218156"/>
              <a:gd name="connsiteY3-128" fmla="*/ 179423 h 203303"/>
              <a:gd name="connsiteX4-129" fmla="*/ 47379 w 2218156"/>
              <a:gd name="connsiteY4-130" fmla="*/ 28828 h 203303"/>
              <a:gd name="connsiteX0-131" fmla="*/ 47379 w 2215703"/>
              <a:gd name="connsiteY0-132" fmla="*/ 46439 h 220914"/>
              <a:gd name="connsiteX1-133" fmla="*/ 2215703 w 2215703"/>
              <a:gd name="connsiteY1-134" fmla="*/ 0 h 220914"/>
              <a:gd name="connsiteX2-135" fmla="*/ 2211724 w 2215703"/>
              <a:gd name="connsiteY2-136" fmla="*/ 220914 h 220914"/>
              <a:gd name="connsiteX3-137" fmla="*/ 38336 w 2215703"/>
              <a:gd name="connsiteY3-138" fmla="*/ 197034 h 220914"/>
              <a:gd name="connsiteX4-139" fmla="*/ 47379 w 2215703"/>
              <a:gd name="connsiteY4-140" fmla="*/ 46439 h 220914"/>
              <a:gd name="connsiteX0-141" fmla="*/ 48281 w 2214852"/>
              <a:gd name="connsiteY0-142" fmla="*/ 27688 h 220914"/>
              <a:gd name="connsiteX1-143" fmla="*/ 2214852 w 2214852"/>
              <a:gd name="connsiteY1-144" fmla="*/ 0 h 220914"/>
              <a:gd name="connsiteX2-145" fmla="*/ 2210873 w 2214852"/>
              <a:gd name="connsiteY2-146" fmla="*/ 220914 h 220914"/>
              <a:gd name="connsiteX3-147" fmla="*/ 37485 w 2214852"/>
              <a:gd name="connsiteY3-148" fmla="*/ 197034 h 220914"/>
              <a:gd name="connsiteX4-149" fmla="*/ 48281 w 2214852"/>
              <a:gd name="connsiteY4-150" fmla="*/ 27688 h 220914"/>
              <a:gd name="connsiteX0-151" fmla="*/ 47025 w 2216050"/>
              <a:gd name="connsiteY0-152" fmla="*/ 10078 h 220914"/>
              <a:gd name="connsiteX1-153" fmla="*/ 2216050 w 2216050"/>
              <a:gd name="connsiteY1-154" fmla="*/ 0 h 220914"/>
              <a:gd name="connsiteX2-155" fmla="*/ 2212071 w 2216050"/>
              <a:gd name="connsiteY2-156" fmla="*/ 220914 h 220914"/>
              <a:gd name="connsiteX3-157" fmla="*/ 38683 w 2216050"/>
              <a:gd name="connsiteY3-158" fmla="*/ 197034 h 220914"/>
              <a:gd name="connsiteX4-159" fmla="*/ 47025 w 2216050"/>
              <a:gd name="connsiteY4-160" fmla="*/ 10078 h 2209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16050" h="220914">
                <a:moveTo>
                  <a:pt x="47025" y="10078"/>
                </a:moveTo>
                <a:lnTo>
                  <a:pt x="2216050" y="0"/>
                </a:lnTo>
                <a:cubicBezTo>
                  <a:pt x="2215932" y="53120"/>
                  <a:pt x="2212189" y="167794"/>
                  <a:pt x="2212071" y="220914"/>
                </a:cubicBezTo>
                <a:lnTo>
                  <a:pt x="38683" y="197034"/>
                </a:lnTo>
                <a:cubicBezTo>
                  <a:pt x="-10637" y="197737"/>
                  <a:pt x="-17931" y="4952"/>
                  <a:pt x="47025" y="10078"/>
                </a:cubicBez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eaLnBrk="1" fontAlgn="auto" hangingPunct="1">
              <a:spcBef>
                <a:spcPts val="0"/>
              </a:spcBef>
              <a:spcAft>
                <a:spcPts val="0"/>
              </a:spcAft>
              <a:defRPr/>
            </a:pPr>
            <a:endParaRPr lang="zh-CN" altLang="en-US" sz="1350" strike="noStrike" noProof="1" dirty="0">
              <a:latin typeface="Arial" panose="020B0604020202090204" pitchFamily="34" charset="0"/>
              <a:ea typeface="微软雅黑" charset="-122"/>
            </a:endParaRPr>
          </a:p>
        </p:txBody>
      </p:sp>
      <p:sp>
        <p:nvSpPr>
          <p:cNvPr id="19" name="MH_Other_7"/>
          <p:cNvSpPr/>
          <p:nvPr>
            <p:custDataLst>
              <p:tags r:id="rId7"/>
            </p:custDataLst>
          </p:nvPr>
        </p:nvSpPr>
        <p:spPr>
          <a:xfrm>
            <a:off x="6972611" y="3021919"/>
            <a:ext cx="741980" cy="741980"/>
          </a:xfrm>
          <a:prstGeom prst="rect">
            <a:avLst/>
          </a:prstGeom>
          <a:solidFill>
            <a:srgbClr val="D7D7D7"/>
          </a:solidFill>
          <a:ln w="3175">
            <a:solidFill>
              <a:srgbClr val="DDDDDD"/>
            </a:solidFill>
          </a:ln>
          <a:effectLst>
            <a:outerShdw blurRad="482600" dir="2700000" algn="tl" rotWithShape="0">
              <a:prstClr val="black">
                <a:alpha val="62000"/>
              </a:prstClr>
            </a:outerShdw>
          </a:effectLst>
          <a:scene3d>
            <a:camera prst="perspectiveRelaxed" fov="3000000">
              <a:rot lat="18926816" lon="4332277" rev="16956000"/>
            </a:camera>
            <a:lightRig rig="flat" dir="t">
              <a:rot lat="0" lon="0" rev="2700000"/>
            </a:lightRig>
          </a:scene3d>
          <a:sp3d extrusionH="762000" contourW="6350">
            <a:bevelT w="190500" h="0"/>
            <a:bevelB w="177800" h="0"/>
            <a:contourClr>
              <a:srgbClr val="A9A9A9"/>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p>
        </p:txBody>
      </p:sp>
      <p:sp>
        <p:nvSpPr>
          <p:cNvPr id="25" name="MH_Other_8"/>
          <p:cNvSpPr/>
          <p:nvPr>
            <p:custDataLst>
              <p:tags r:id="rId8"/>
            </p:custDataLst>
          </p:nvPr>
        </p:nvSpPr>
        <p:spPr>
          <a:xfrm rot="20206631">
            <a:off x="5495925" y="4108450"/>
            <a:ext cx="1689100" cy="207963"/>
          </a:xfrm>
          <a:custGeom>
            <a:avLst/>
            <a:gdLst>
              <a:gd name="connsiteX0" fmla="*/ 0 w 2176062"/>
              <a:gd name="connsiteY0" fmla="*/ 0 h 86510"/>
              <a:gd name="connsiteX1" fmla="*/ 2176062 w 2176062"/>
              <a:gd name="connsiteY1" fmla="*/ 0 h 86510"/>
              <a:gd name="connsiteX2" fmla="*/ 2176062 w 2176062"/>
              <a:gd name="connsiteY2" fmla="*/ 86510 h 86510"/>
              <a:gd name="connsiteX3" fmla="*/ 0 w 2176062"/>
              <a:gd name="connsiteY3" fmla="*/ 86510 h 86510"/>
              <a:gd name="connsiteX4" fmla="*/ 0 w 2176062"/>
              <a:gd name="connsiteY4" fmla="*/ 0 h 86510"/>
              <a:gd name="connsiteX0-1" fmla="*/ 0 w 2176062"/>
              <a:gd name="connsiteY0-2" fmla="*/ 0 h 118950"/>
              <a:gd name="connsiteX1-3" fmla="*/ 2176062 w 2176062"/>
              <a:gd name="connsiteY1-4" fmla="*/ 0 h 118950"/>
              <a:gd name="connsiteX2-5" fmla="*/ 2176062 w 2176062"/>
              <a:gd name="connsiteY2-6" fmla="*/ 86510 h 118950"/>
              <a:gd name="connsiteX3-7" fmla="*/ 15427 w 2176062"/>
              <a:gd name="connsiteY3-8" fmla="*/ 118950 h 118950"/>
              <a:gd name="connsiteX4-9" fmla="*/ 0 w 2176062"/>
              <a:gd name="connsiteY4-10" fmla="*/ 0 h 118950"/>
              <a:gd name="connsiteX0-11" fmla="*/ 0 w 2175666"/>
              <a:gd name="connsiteY0-12" fmla="*/ 0 h 139026"/>
              <a:gd name="connsiteX1-13" fmla="*/ 2175666 w 2175666"/>
              <a:gd name="connsiteY1-14" fmla="*/ 20076 h 139026"/>
              <a:gd name="connsiteX2-15" fmla="*/ 2175666 w 2175666"/>
              <a:gd name="connsiteY2-16" fmla="*/ 106586 h 139026"/>
              <a:gd name="connsiteX3-17" fmla="*/ 15031 w 2175666"/>
              <a:gd name="connsiteY3-18" fmla="*/ 139026 h 139026"/>
              <a:gd name="connsiteX4-19" fmla="*/ 0 w 2175666"/>
              <a:gd name="connsiteY4-20" fmla="*/ 0 h 139026"/>
              <a:gd name="connsiteX0-21" fmla="*/ 0 w 2175666"/>
              <a:gd name="connsiteY0-22" fmla="*/ 0 h 154848"/>
              <a:gd name="connsiteX1-23" fmla="*/ 2175666 w 2175666"/>
              <a:gd name="connsiteY1-24" fmla="*/ 20076 h 154848"/>
              <a:gd name="connsiteX2-25" fmla="*/ 2175666 w 2175666"/>
              <a:gd name="connsiteY2-26" fmla="*/ 106586 h 154848"/>
              <a:gd name="connsiteX3-27" fmla="*/ 2667 w 2175666"/>
              <a:gd name="connsiteY3-28" fmla="*/ 154848 h 154848"/>
              <a:gd name="connsiteX4-29" fmla="*/ 0 w 2175666"/>
              <a:gd name="connsiteY4-30" fmla="*/ 0 h 154848"/>
              <a:gd name="connsiteX0-31" fmla="*/ 0 w 2175666"/>
              <a:gd name="connsiteY0-32" fmla="*/ 0 h 154848"/>
              <a:gd name="connsiteX1-33" fmla="*/ 2144870 w 2175666"/>
              <a:gd name="connsiteY1-34" fmla="*/ 4431 h 154848"/>
              <a:gd name="connsiteX2-35" fmla="*/ 2175666 w 2175666"/>
              <a:gd name="connsiteY2-36" fmla="*/ 106586 h 154848"/>
              <a:gd name="connsiteX3-37" fmla="*/ 2667 w 2175666"/>
              <a:gd name="connsiteY3-38" fmla="*/ 154848 h 154848"/>
              <a:gd name="connsiteX4-39" fmla="*/ 0 w 2175666"/>
              <a:gd name="connsiteY4-40" fmla="*/ 0 h 154848"/>
              <a:gd name="connsiteX0-41" fmla="*/ 17921 w 2172999"/>
              <a:gd name="connsiteY0-42" fmla="*/ 27783 h 150417"/>
              <a:gd name="connsiteX1-43" fmla="*/ 2142203 w 2172999"/>
              <a:gd name="connsiteY1-44" fmla="*/ 0 h 150417"/>
              <a:gd name="connsiteX2-45" fmla="*/ 2172999 w 2172999"/>
              <a:gd name="connsiteY2-46" fmla="*/ 102155 h 150417"/>
              <a:gd name="connsiteX3-47" fmla="*/ 0 w 2172999"/>
              <a:gd name="connsiteY3-48" fmla="*/ 150417 h 150417"/>
              <a:gd name="connsiteX4-49" fmla="*/ 17921 w 2172999"/>
              <a:gd name="connsiteY4-50" fmla="*/ 27783 h 150417"/>
              <a:gd name="connsiteX0-51" fmla="*/ 31633 w 2186711"/>
              <a:gd name="connsiteY0-52" fmla="*/ 27783 h 198924"/>
              <a:gd name="connsiteX1-53" fmla="*/ 2155915 w 2186711"/>
              <a:gd name="connsiteY1-54" fmla="*/ 0 h 198924"/>
              <a:gd name="connsiteX2-55" fmla="*/ 2186711 w 2186711"/>
              <a:gd name="connsiteY2-56" fmla="*/ 102155 h 198924"/>
              <a:gd name="connsiteX3-57" fmla="*/ 0 w 2186711"/>
              <a:gd name="connsiteY3-58" fmla="*/ 198924 h 198924"/>
              <a:gd name="connsiteX4-59" fmla="*/ 31633 w 2186711"/>
              <a:gd name="connsiteY4-60" fmla="*/ 27783 h 198924"/>
              <a:gd name="connsiteX0-61" fmla="*/ 31633 w 2186711"/>
              <a:gd name="connsiteY0-62" fmla="*/ 2931 h 174072"/>
              <a:gd name="connsiteX1-63" fmla="*/ 2140603 w 2186711"/>
              <a:gd name="connsiteY1-64" fmla="*/ 0 h 174072"/>
              <a:gd name="connsiteX2-65" fmla="*/ 2186711 w 2186711"/>
              <a:gd name="connsiteY2-66" fmla="*/ 77303 h 174072"/>
              <a:gd name="connsiteX3-67" fmla="*/ 0 w 2186711"/>
              <a:gd name="connsiteY3-68" fmla="*/ 174072 h 174072"/>
              <a:gd name="connsiteX4-69" fmla="*/ 31633 w 2186711"/>
              <a:gd name="connsiteY4-70" fmla="*/ 2931 h 174072"/>
              <a:gd name="connsiteX0-71" fmla="*/ 31633 w 2186711"/>
              <a:gd name="connsiteY0-72" fmla="*/ 12688 h 183829"/>
              <a:gd name="connsiteX1-73" fmla="*/ 2138527 w 2186711"/>
              <a:gd name="connsiteY1-74" fmla="*/ 0 h 183829"/>
              <a:gd name="connsiteX2-75" fmla="*/ 2186711 w 2186711"/>
              <a:gd name="connsiteY2-76" fmla="*/ 87060 h 183829"/>
              <a:gd name="connsiteX3-77" fmla="*/ 0 w 2186711"/>
              <a:gd name="connsiteY3-78" fmla="*/ 183829 h 183829"/>
              <a:gd name="connsiteX4-79" fmla="*/ 31633 w 2186711"/>
              <a:gd name="connsiteY4-80" fmla="*/ 12688 h 183829"/>
              <a:gd name="connsiteX0-81" fmla="*/ 31633 w 2191815"/>
              <a:gd name="connsiteY0-82" fmla="*/ 12688 h 183829"/>
              <a:gd name="connsiteX1-83" fmla="*/ 2138527 w 2191815"/>
              <a:gd name="connsiteY1-84" fmla="*/ 0 h 183829"/>
              <a:gd name="connsiteX2-85" fmla="*/ 2191815 w 2191815"/>
              <a:gd name="connsiteY2-86" fmla="*/ 78776 h 183829"/>
              <a:gd name="connsiteX3-87" fmla="*/ 0 w 2191815"/>
              <a:gd name="connsiteY3-88" fmla="*/ 183829 h 183829"/>
              <a:gd name="connsiteX4-89" fmla="*/ 31633 w 2191815"/>
              <a:gd name="connsiteY4-90" fmla="*/ 12688 h 183829"/>
              <a:gd name="connsiteX0-91" fmla="*/ 31633 w 2191815"/>
              <a:gd name="connsiteY0-92" fmla="*/ 12688 h 199821"/>
              <a:gd name="connsiteX1-93" fmla="*/ 2138527 w 2191815"/>
              <a:gd name="connsiteY1-94" fmla="*/ 0 h 199821"/>
              <a:gd name="connsiteX2-95" fmla="*/ 2191815 w 2191815"/>
              <a:gd name="connsiteY2-96" fmla="*/ 78776 h 199821"/>
              <a:gd name="connsiteX3-97" fmla="*/ 38473 w 2191815"/>
              <a:gd name="connsiteY3-98" fmla="*/ 199821 h 199821"/>
              <a:gd name="connsiteX4-99" fmla="*/ 0 w 2191815"/>
              <a:gd name="connsiteY4-100" fmla="*/ 183829 h 199821"/>
              <a:gd name="connsiteX5" fmla="*/ 31633 w 2191815"/>
              <a:gd name="connsiteY5" fmla="*/ 12688 h 199821"/>
              <a:gd name="connsiteX0-101" fmla="*/ 50145 w 2191815"/>
              <a:gd name="connsiteY0-102" fmla="*/ 35145 h 199821"/>
              <a:gd name="connsiteX1-103" fmla="*/ 2138527 w 2191815"/>
              <a:gd name="connsiteY1-104" fmla="*/ 0 h 199821"/>
              <a:gd name="connsiteX2-105" fmla="*/ 2191815 w 2191815"/>
              <a:gd name="connsiteY2-106" fmla="*/ 78776 h 199821"/>
              <a:gd name="connsiteX3-107" fmla="*/ 38473 w 2191815"/>
              <a:gd name="connsiteY3-108" fmla="*/ 199821 h 199821"/>
              <a:gd name="connsiteX4-109" fmla="*/ 0 w 2191815"/>
              <a:gd name="connsiteY4-110" fmla="*/ 183829 h 199821"/>
              <a:gd name="connsiteX5-111" fmla="*/ 50145 w 2191815"/>
              <a:gd name="connsiteY5-112" fmla="*/ 35145 h 199821"/>
              <a:gd name="connsiteX0-113" fmla="*/ 50145 w 2201071"/>
              <a:gd name="connsiteY0-114" fmla="*/ 35145 h 199821"/>
              <a:gd name="connsiteX1-115" fmla="*/ 2138527 w 2201071"/>
              <a:gd name="connsiteY1-116" fmla="*/ 0 h 199821"/>
              <a:gd name="connsiteX2-117" fmla="*/ 2201071 w 2201071"/>
              <a:gd name="connsiteY2-118" fmla="*/ 90004 h 199821"/>
              <a:gd name="connsiteX3-119" fmla="*/ 38473 w 2201071"/>
              <a:gd name="connsiteY3-120" fmla="*/ 199821 h 199821"/>
              <a:gd name="connsiteX4-121" fmla="*/ 0 w 2201071"/>
              <a:gd name="connsiteY4-122" fmla="*/ 183829 h 199821"/>
              <a:gd name="connsiteX5-123" fmla="*/ 50145 w 2201071"/>
              <a:gd name="connsiteY5-124" fmla="*/ 35145 h 199821"/>
              <a:gd name="connsiteX0-125" fmla="*/ 31998 w 2182924"/>
              <a:gd name="connsiteY0-126" fmla="*/ 35145 h 199821"/>
              <a:gd name="connsiteX1-127" fmla="*/ 2120380 w 2182924"/>
              <a:gd name="connsiteY1-128" fmla="*/ 0 h 199821"/>
              <a:gd name="connsiteX2-129" fmla="*/ 2182924 w 2182924"/>
              <a:gd name="connsiteY2-130" fmla="*/ 90004 h 199821"/>
              <a:gd name="connsiteX3-131" fmla="*/ 20326 w 2182924"/>
              <a:gd name="connsiteY3-132" fmla="*/ 199821 h 199821"/>
              <a:gd name="connsiteX4-133" fmla="*/ 0 w 2182924"/>
              <a:gd name="connsiteY4-134" fmla="*/ 181719 h 199821"/>
              <a:gd name="connsiteX5-135" fmla="*/ 31998 w 2182924"/>
              <a:gd name="connsiteY5-136" fmla="*/ 35145 h 199821"/>
              <a:gd name="connsiteX0-137" fmla="*/ 31998 w 2182924"/>
              <a:gd name="connsiteY0-138" fmla="*/ 7302 h 171978"/>
              <a:gd name="connsiteX1-139" fmla="*/ 2123443 w 2182924"/>
              <a:gd name="connsiteY1-140" fmla="*/ 0 h 171978"/>
              <a:gd name="connsiteX2-141" fmla="*/ 2182924 w 2182924"/>
              <a:gd name="connsiteY2-142" fmla="*/ 62161 h 171978"/>
              <a:gd name="connsiteX3-143" fmla="*/ 20326 w 2182924"/>
              <a:gd name="connsiteY3-144" fmla="*/ 171978 h 171978"/>
              <a:gd name="connsiteX4-145" fmla="*/ 0 w 2182924"/>
              <a:gd name="connsiteY4-146" fmla="*/ 153876 h 171978"/>
              <a:gd name="connsiteX5-147" fmla="*/ 31998 w 2182924"/>
              <a:gd name="connsiteY5-148" fmla="*/ 7302 h 171978"/>
              <a:gd name="connsiteX0-149" fmla="*/ 40235 w 2182924"/>
              <a:gd name="connsiteY0-150" fmla="*/ 0 h 199921"/>
              <a:gd name="connsiteX1-151" fmla="*/ 2123443 w 2182924"/>
              <a:gd name="connsiteY1-152" fmla="*/ 27943 h 199921"/>
              <a:gd name="connsiteX2-153" fmla="*/ 2182924 w 2182924"/>
              <a:gd name="connsiteY2-154" fmla="*/ 90104 h 199921"/>
              <a:gd name="connsiteX3-155" fmla="*/ 20326 w 2182924"/>
              <a:gd name="connsiteY3-156" fmla="*/ 199921 h 199921"/>
              <a:gd name="connsiteX4-157" fmla="*/ 0 w 2182924"/>
              <a:gd name="connsiteY4-158" fmla="*/ 181819 h 199921"/>
              <a:gd name="connsiteX5-159" fmla="*/ 40235 w 2182924"/>
              <a:gd name="connsiteY5-160" fmla="*/ 0 h 199921"/>
              <a:gd name="connsiteX0-161" fmla="*/ 40235 w 2179158"/>
              <a:gd name="connsiteY0-162" fmla="*/ 0 h 199921"/>
              <a:gd name="connsiteX1-163" fmla="*/ 2123443 w 2179158"/>
              <a:gd name="connsiteY1-164" fmla="*/ 27943 h 199921"/>
              <a:gd name="connsiteX2-165" fmla="*/ 2179158 w 2179158"/>
              <a:gd name="connsiteY2-166" fmla="*/ 109103 h 199921"/>
              <a:gd name="connsiteX3-167" fmla="*/ 20326 w 2179158"/>
              <a:gd name="connsiteY3-168" fmla="*/ 199921 h 199921"/>
              <a:gd name="connsiteX4-169" fmla="*/ 0 w 2179158"/>
              <a:gd name="connsiteY4-170" fmla="*/ 181819 h 199921"/>
              <a:gd name="connsiteX5-171" fmla="*/ 40235 w 2179158"/>
              <a:gd name="connsiteY5-172" fmla="*/ 0 h 199921"/>
              <a:gd name="connsiteX0-173" fmla="*/ 40235 w 2179158"/>
              <a:gd name="connsiteY0-174" fmla="*/ 0 h 187655"/>
              <a:gd name="connsiteX1-175" fmla="*/ 2123443 w 2179158"/>
              <a:gd name="connsiteY1-176" fmla="*/ 27943 h 187655"/>
              <a:gd name="connsiteX2-177" fmla="*/ 2179158 w 2179158"/>
              <a:gd name="connsiteY2-178" fmla="*/ 109103 h 187655"/>
              <a:gd name="connsiteX3-179" fmla="*/ 19084 w 2179158"/>
              <a:gd name="connsiteY3-180" fmla="*/ 187655 h 187655"/>
              <a:gd name="connsiteX4-181" fmla="*/ 0 w 2179158"/>
              <a:gd name="connsiteY4-182" fmla="*/ 181819 h 187655"/>
              <a:gd name="connsiteX5-183" fmla="*/ 40235 w 2179158"/>
              <a:gd name="connsiteY5-184" fmla="*/ 0 h 187655"/>
              <a:gd name="connsiteX0-185" fmla="*/ 40235 w 2172899"/>
              <a:gd name="connsiteY0-186" fmla="*/ 0 h 187655"/>
              <a:gd name="connsiteX1-187" fmla="*/ 2123443 w 2172899"/>
              <a:gd name="connsiteY1-188" fmla="*/ 27943 h 187655"/>
              <a:gd name="connsiteX2-189" fmla="*/ 2172899 w 2172899"/>
              <a:gd name="connsiteY2-190" fmla="*/ 117519 h 187655"/>
              <a:gd name="connsiteX3-191" fmla="*/ 19084 w 2172899"/>
              <a:gd name="connsiteY3-192" fmla="*/ 187655 h 187655"/>
              <a:gd name="connsiteX4-193" fmla="*/ 0 w 2172899"/>
              <a:gd name="connsiteY4-194" fmla="*/ 181819 h 187655"/>
              <a:gd name="connsiteX5-195" fmla="*/ 40235 w 2172899"/>
              <a:gd name="connsiteY5-196" fmla="*/ 0 h 187655"/>
              <a:gd name="connsiteX0-197" fmla="*/ 40235 w 2172899"/>
              <a:gd name="connsiteY0-198" fmla="*/ 0 h 187655"/>
              <a:gd name="connsiteX1-199" fmla="*/ 2113862 w 2172899"/>
              <a:gd name="connsiteY1-200" fmla="*/ 17600 h 187655"/>
              <a:gd name="connsiteX2-201" fmla="*/ 2172899 w 2172899"/>
              <a:gd name="connsiteY2-202" fmla="*/ 117519 h 187655"/>
              <a:gd name="connsiteX3-203" fmla="*/ 19084 w 2172899"/>
              <a:gd name="connsiteY3-204" fmla="*/ 187655 h 187655"/>
              <a:gd name="connsiteX4-205" fmla="*/ 0 w 2172899"/>
              <a:gd name="connsiteY4-206" fmla="*/ 181819 h 187655"/>
              <a:gd name="connsiteX5-207" fmla="*/ 40235 w 2172899"/>
              <a:gd name="connsiteY5-208" fmla="*/ 0 h 187655"/>
              <a:gd name="connsiteX0-209" fmla="*/ 21151 w 2153815"/>
              <a:gd name="connsiteY0-210" fmla="*/ 0 h 187655"/>
              <a:gd name="connsiteX1-211" fmla="*/ 2094778 w 2153815"/>
              <a:gd name="connsiteY1-212" fmla="*/ 17600 h 187655"/>
              <a:gd name="connsiteX2-213" fmla="*/ 2153815 w 2153815"/>
              <a:gd name="connsiteY2-214" fmla="*/ 117519 h 187655"/>
              <a:gd name="connsiteX3-215" fmla="*/ 0 w 2153815"/>
              <a:gd name="connsiteY3-216" fmla="*/ 187655 h 187655"/>
              <a:gd name="connsiteX4-217" fmla="*/ 2613 w 2153815"/>
              <a:gd name="connsiteY4-218" fmla="*/ 157293 h 187655"/>
              <a:gd name="connsiteX5-219" fmla="*/ 21151 w 2153815"/>
              <a:gd name="connsiteY5-220" fmla="*/ 0 h 187655"/>
              <a:gd name="connsiteX0-221" fmla="*/ 22807 w 2155471"/>
              <a:gd name="connsiteY0-222" fmla="*/ 0 h 171300"/>
              <a:gd name="connsiteX1-223" fmla="*/ 2096434 w 2155471"/>
              <a:gd name="connsiteY1-224" fmla="*/ 17600 h 171300"/>
              <a:gd name="connsiteX2-225" fmla="*/ 2155471 w 2155471"/>
              <a:gd name="connsiteY2-226" fmla="*/ 117519 h 171300"/>
              <a:gd name="connsiteX3-227" fmla="*/ 0 w 2155471"/>
              <a:gd name="connsiteY3-228" fmla="*/ 171300 h 171300"/>
              <a:gd name="connsiteX4-229" fmla="*/ 4269 w 2155471"/>
              <a:gd name="connsiteY4-230" fmla="*/ 157293 h 171300"/>
              <a:gd name="connsiteX5-231" fmla="*/ 22807 w 2155471"/>
              <a:gd name="connsiteY5-232" fmla="*/ 0 h 171300"/>
              <a:gd name="connsiteX0-233" fmla="*/ 22807 w 2155471"/>
              <a:gd name="connsiteY0-234" fmla="*/ 0 h 171300"/>
              <a:gd name="connsiteX1-235" fmla="*/ 2096434 w 2155471"/>
              <a:gd name="connsiteY1-236" fmla="*/ 17600 h 171300"/>
              <a:gd name="connsiteX2-237" fmla="*/ 2155471 w 2155471"/>
              <a:gd name="connsiteY2-238" fmla="*/ 117519 h 171300"/>
              <a:gd name="connsiteX3-239" fmla="*/ 0 w 2155471"/>
              <a:gd name="connsiteY3-240" fmla="*/ 171300 h 171300"/>
              <a:gd name="connsiteX4-241" fmla="*/ 6369 w 2155471"/>
              <a:gd name="connsiteY4-242" fmla="*/ 135889 h 171300"/>
              <a:gd name="connsiteX5-243" fmla="*/ 22807 w 2155471"/>
              <a:gd name="connsiteY5-244" fmla="*/ 0 h 171300"/>
              <a:gd name="connsiteX0-245" fmla="*/ 21131 w 2153795"/>
              <a:gd name="connsiteY0-246" fmla="*/ 0 h 159756"/>
              <a:gd name="connsiteX1-247" fmla="*/ 2094758 w 2153795"/>
              <a:gd name="connsiteY1-248" fmla="*/ 17600 h 159756"/>
              <a:gd name="connsiteX2-249" fmla="*/ 2153795 w 2153795"/>
              <a:gd name="connsiteY2-250" fmla="*/ 117519 h 159756"/>
              <a:gd name="connsiteX3-251" fmla="*/ 0 w 2153795"/>
              <a:gd name="connsiteY3-252" fmla="*/ 159756 h 159756"/>
              <a:gd name="connsiteX4-253" fmla="*/ 4693 w 2153795"/>
              <a:gd name="connsiteY4-254" fmla="*/ 135889 h 159756"/>
              <a:gd name="connsiteX5-255" fmla="*/ 21131 w 2153795"/>
              <a:gd name="connsiteY5-256" fmla="*/ 0 h 159756"/>
              <a:gd name="connsiteX0-257" fmla="*/ 21131 w 2182307"/>
              <a:gd name="connsiteY0-258" fmla="*/ 0 h 159756"/>
              <a:gd name="connsiteX1-259" fmla="*/ 2182307 w 2182307"/>
              <a:gd name="connsiteY1-260" fmla="*/ 18343 h 159756"/>
              <a:gd name="connsiteX2-261" fmla="*/ 2153795 w 2182307"/>
              <a:gd name="connsiteY2-262" fmla="*/ 117519 h 159756"/>
              <a:gd name="connsiteX3-263" fmla="*/ 0 w 2182307"/>
              <a:gd name="connsiteY3-264" fmla="*/ 159756 h 159756"/>
              <a:gd name="connsiteX4-265" fmla="*/ 4693 w 2182307"/>
              <a:gd name="connsiteY4-266" fmla="*/ 135889 h 159756"/>
              <a:gd name="connsiteX5-267" fmla="*/ 21131 w 2182307"/>
              <a:gd name="connsiteY5-268" fmla="*/ 0 h 159756"/>
              <a:gd name="connsiteX0-269" fmla="*/ 21131 w 2182307"/>
              <a:gd name="connsiteY0-270" fmla="*/ 0 h 159756"/>
              <a:gd name="connsiteX1-271" fmla="*/ 2182307 w 2182307"/>
              <a:gd name="connsiteY1-272" fmla="*/ 18343 h 159756"/>
              <a:gd name="connsiteX2-273" fmla="*/ 2108143 w 2182307"/>
              <a:gd name="connsiteY2-274" fmla="*/ 119673 h 159756"/>
              <a:gd name="connsiteX3-275" fmla="*/ 0 w 2182307"/>
              <a:gd name="connsiteY3-276" fmla="*/ 159756 h 159756"/>
              <a:gd name="connsiteX4-277" fmla="*/ 4693 w 2182307"/>
              <a:gd name="connsiteY4-278" fmla="*/ 135889 h 159756"/>
              <a:gd name="connsiteX5-279" fmla="*/ 21131 w 2182307"/>
              <a:gd name="connsiteY5-280" fmla="*/ 0 h 159756"/>
              <a:gd name="connsiteX0-281" fmla="*/ 21131 w 2182307"/>
              <a:gd name="connsiteY0-282" fmla="*/ 0 h 159756"/>
              <a:gd name="connsiteX1-283" fmla="*/ 2182307 w 2182307"/>
              <a:gd name="connsiteY1-284" fmla="*/ 18343 h 159756"/>
              <a:gd name="connsiteX2-285" fmla="*/ 2108143 w 2182307"/>
              <a:gd name="connsiteY2-286" fmla="*/ 119673 h 159756"/>
              <a:gd name="connsiteX3-287" fmla="*/ 0 w 2182307"/>
              <a:gd name="connsiteY3-288" fmla="*/ 159756 h 159756"/>
              <a:gd name="connsiteX4-289" fmla="*/ 4693 w 2182307"/>
              <a:gd name="connsiteY4-290" fmla="*/ 135889 h 159756"/>
              <a:gd name="connsiteX5-291" fmla="*/ 21131 w 2182307"/>
              <a:gd name="connsiteY5-292" fmla="*/ 0 h 159756"/>
              <a:gd name="connsiteX0-293" fmla="*/ 21131 w 2190711"/>
              <a:gd name="connsiteY0-294" fmla="*/ 0 h 159756"/>
              <a:gd name="connsiteX1-295" fmla="*/ 2182307 w 2190711"/>
              <a:gd name="connsiteY1-296" fmla="*/ 18343 h 159756"/>
              <a:gd name="connsiteX2-297" fmla="*/ 2108143 w 2190711"/>
              <a:gd name="connsiteY2-298" fmla="*/ 119673 h 159756"/>
              <a:gd name="connsiteX3-299" fmla="*/ 0 w 2190711"/>
              <a:gd name="connsiteY3-300" fmla="*/ 159756 h 159756"/>
              <a:gd name="connsiteX4-301" fmla="*/ 4693 w 2190711"/>
              <a:gd name="connsiteY4-302" fmla="*/ 135889 h 159756"/>
              <a:gd name="connsiteX5-303" fmla="*/ 21131 w 2190711"/>
              <a:gd name="connsiteY5-304" fmla="*/ 0 h 159756"/>
              <a:gd name="connsiteX0-305" fmla="*/ 21131 w 2210713"/>
              <a:gd name="connsiteY0-306" fmla="*/ 0 h 159756"/>
              <a:gd name="connsiteX1-307" fmla="*/ 2182307 w 2210713"/>
              <a:gd name="connsiteY1-308" fmla="*/ 18343 h 159756"/>
              <a:gd name="connsiteX2-309" fmla="*/ 2108143 w 2210713"/>
              <a:gd name="connsiteY2-310" fmla="*/ 119673 h 159756"/>
              <a:gd name="connsiteX3-311" fmla="*/ 0 w 2210713"/>
              <a:gd name="connsiteY3-312" fmla="*/ 159756 h 159756"/>
              <a:gd name="connsiteX4-313" fmla="*/ 4693 w 2210713"/>
              <a:gd name="connsiteY4-314" fmla="*/ 135889 h 159756"/>
              <a:gd name="connsiteX5-315" fmla="*/ 21131 w 2210713"/>
              <a:gd name="connsiteY5-316" fmla="*/ 0 h 159756"/>
              <a:gd name="connsiteX0-317" fmla="*/ 21131 w 2218046"/>
              <a:gd name="connsiteY0-318" fmla="*/ 0 h 159756"/>
              <a:gd name="connsiteX1-319" fmla="*/ 2182307 w 2218046"/>
              <a:gd name="connsiteY1-320" fmla="*/ 18343 h 159756"/>
              <a:gd name="connsiteX2-321" fmla="*/ 2108143 w 2218046"/>
              <a:gd name="connsiteY2-322" fmla="*/ 119673 h 159756"/>
              <a:gd name="connsiteX3-323" fmla="*/ 0 w 2218046"/>
              <a:gd name="connsiteY3-324" fmla="*/ 159756 h 159756"/>
              <a:gd name="connsiteX4-325" fmla="*/ 4693 w 2218046"/>
              <a:gd name="connsiteY4-326" fmla="*/ 135889 h 159756"/>
              <a:gd name="connsiteX5-327" fmla="*/ 21131 w 2218046"/>
              <a:gd name="connsiteY5-328" fmla="*/ 0 h 159756"/>
              <a:gd name="connsiteX0-329" fmla="*/ 21131 w 2219921"/>
              <a:gd name="connsiteY0-330" fmla="*/ 0 h 159756"/>
              <a:gd name="connsiteX1-331" fmla="*/ 2182307 w 2219921"/>
              <a:gd name="connsiteY1-332" fmla="*/ 18343 h 159756"/>
              <a:gd name="connsiteX2-333" fmla="*/ 2108143 w 2219921"/>
              <a:gd name="connsiteY2-334" fmla="*/ 119673 h 159756"/>
              <a:gd name="connsiteX3-335" fmla="*/ 0 w 2219921"/>
              <a:gd name="connsiteY3-336" fmla="*/ 159756 h 159756"/>
              <a:gd name="connsiteX4-337" fmla="*/ 4693 w 2219921"/>
              <a:gd name="connsiteY4-338" fmla="*/ 135889 h 159756"/>
              <a:gd name="connsiteX5-339" fmla="*/ 21131 w 2219921"/>
              <a:gd name="connsiteY5-340" fmla="*/ 0 h 159756"/>
              <a:gd name="connsiteX0-341" fmla="*/ 21131 w 2237084"/>
              <a:gd name="connsiteY0-342" fmla="*/ 0 h 159756"/>
              <a:gd name="connsiteX1-343" fmla="*/ 2182307 w 2237084"/>
              <a:gd name="connsiteY1-344" fmla="*/ 18343 h 159756"/>
              <a:gd name="connsiteX2-345" fmla="*/ 2167554 w 2237084"/>
              <a:gd name="connsiteY2-346" fmla="*/ 116441 h 159756"/>
              <a:gd name="connsiteX3-347" fmla="*/ 0 w 2237084"/>
              <a:gd name="connsiteY3-348" fmla="*/ 159756 h 159756"/>
              <a:gd name="connsiteX4-349" fmla="*/ 4693 w 2237084"/>
              <a:gd name="connsiteY4-350" fmla="*/ 135889 h 159756"/>
              <a:gd name="connsiteX5-351" fmla="*/ 21131 w 2237084"/>
              <a:gd name="connsiteY5-352" fmla="*/ 0 h 159756"/>
              <a:gd name="connsiteX0-353" fmla="*/ 21131 w 2241460"/>
              <a:gd name="connsiteY0-354" fmla="*/ 0 h 159756"/>
              <a:gd name="connsiteX1-355" fmla="*/ 2182307 w 2241460"/>
              <a:gd name="connsiteY1-356" fmla="*/ 18343 h 159756"/>
              <a:gd name="connsiteX2-357" fmla="*/ 2178185 w 2241460"/>
              <a:gd name="connsiteY2-358" fmla="*/ 116083 h 159756"/>
              <a:gd name="connsiteX3-359" fmla="*/ 0 w 2241460"/>
              <a:gd name="connsiteY3-360" fmla="*/ 159756 h 159756"/>
              <a:gd name="connsiteX4-361" fmla="*/ 4693 w 2241460"/>
              <a:gd name="connsiteY4-362" fmla="*/ 135889 h 159756"/>
              <a:gd name="connsiteX5-363" fmla="*/ 21131 w 2241460"/>
              <a:gd name="connsiteY5-364" fmla="*/ 0 h 159756"/>
              <a:gd name="connsiteX0-365" fmla="*/ 21131 w 2250373"/>
              <a:gd name="connsiteY0-366" fmla="*/ 0 h 159756"/>
              <a:gd name="connsiteX1-367" fmla="*/ 2182307 w 2250373"/>
              <a:gd name="connsiteY1-368" fmla="*/ 18343 h 159756"/>
              <a:gd name="connsiteX2-369" fmla="*/ 2178185 w 2250373"/>
              <a:gd name="connsiteY2-370" fmla="*/ 116083 h 159756"/>
              <a:gd name="connsiteX3-371" fmla="*/ 0 w 2250373"/>
              <a:gd name="connsiteY3-372" fmla="*/ 159756 h 159756"/>
              <a:gd name="connsiteX4-373" fmla="*/ 4693 w 2250373"/>
              <a:gd name="connsiteY4-374" fmla="*/ 135889 h 159756"/>
              <a:gd name="connsiteX5-375" fmla="*/ 21131 w 2250373"/>
              <a:gd name="connsiteY5-376" fmla="*/ 0 h 1597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1" y="connsiteY5-112"/>
              </a:cxn>
            </a:cxnLst>
            <a:rect l="l" t="t" r="r" b="b"/>
            <a:pathLst>
              <a:path w="2250373" h="159756">
                <a:moveTo>
                  <a:pt x="21131" y="0"/>
                </a:moveTo>
                <a:lnTo>
                  <a:pt x="2182307" y="18343"/>
                </a:lnTo>
                <a:cubicBezTo>
                  <a:pt x="2273614" y="18056"/>
                  <a:pt x="2273864" y="108839"/>
                  <a:pt x="2178185" y="116083"/>
                </a:cubicBezTo>
                <a:lnTo>
                  <a:pt x="0" y="159756"/>
                </a:lnTo>
                <a:lnTo>
                  <a:pt x="4693" y="135889"/>
                </a:lnTo>
                <a:lnTo>
                  <a:pt x="21131" y="0"/>
                </a:lnTo>
                <a:close/>
              </a:path>
            </a:pathLst>
          </a:custGeom>
          <a:gradFill rotWithShape="1">
            <a:gsLst>
              <a:gs pos="833">
                <a:srgbClr val="A9A9A9"/>
              </a:gs>
              <a:gs pos="31000">
                <a:srgbClr val="F9F9F9"/>
              </a:gs>
              <a:gs pos="100000">
                <a:srgbClr val="5F5F5F"/>
              </a:gs>
            </a:gsLst>
            <a:lin ang="5400000" scaled="1"/>
          </a:gradFill>
          <a:ln>
            <a:solidFill>
              <a:srgbClr val="A9A9A9"/>
            </a:solidFill>
          </a:ln>
        </p:spPr>
        <p:txBody>
          <a:bodyPr wrap="none" anchor="ctr"/>
          <a:lstStyle/>
          <a:p>
            <a:pPr eaLnBrk="1" fontAlgn="auto" hangingPunct="1">
              <a:spcBef>
                <a:spcPts val="0"/>
              </a:spcBef>
              <a:spcAft>
                <a:spcPts val="0"/>
              </a:spcAft>
              <a:defRPr/>
            </a:pPr>
            <a:endParaRPr lang="zh-CN" altLang="en-US" sz="1350" strike="noStrike" noProof="1">
              <a:latin typeface="Arial" panose="020B0604020202090204" pitchFamily="34" charset="0"/>
              <a:ea typeface="微软雅黑" charset="-122"/>
            </a:endParaRPr>
          </a:p>
        </p:txBody>
      </p:sp>
      <p:sp>
        <p:nvSpPr>
          <p:cNvPr id="14346" name="MH_SubTitle_5"/>
          <p:cNvSpPr/>
          <p:nvPr>
            <p:custDataLst>
              <p:tags r:id="rId9"/>
            </p:custDataLst>
          </p:nvPr>
        </p:nvSpPr>
        <p:spPr>
          <a:xfrm>
            <a:off x="2238375" y="1995488"/>
            <a:ext cx="1981200" cy="704850"/>
          </a:xfrm>
          <a:prstGeom prst="rect">
            <a:avLst/>
          </a:prstGeom>
          <a:noFill/>
          <a:ln w="9525">
            <a:noFill/>
          </a:ln>
        </p:spPr>
        <p:txBody>
          <a:bodyPr tIns="0" bIns="0" anchor="ctr"/>
          <a:p>
            <a:pPr algn="r" fontAlgn="base">
              <a:lnSpc>
                <a:spcPct val="120000"/>
              </a:lnSpc>
              <a:spcBef>
                <a:spcPct val="0"/>
              </a:spcBef>
              <a:spcAft>
                <a:spcPct val="0"/>
              </a:spcAft>
            </a:pPr>
            <a:r>
              <a:rPr lang="en-US" altLang="zh-CN" sz="1600">
                <a:latin typeface="微软雅黑" charset="-122"/>
                <a:ea typeface="微软雅黑" charset="-122"/>
              </a:rPr>
              <a:t>LOREM IPSUM</a:t>
            </a:r>
            <a:endParaRPr lang="zh-CN" altLang="en-US" sz="1600" dirty="0">
              <a:latin typeface="微软雅黑" charset="-122"/>
              <a:ea typeface="微软雅黑" charset="-122"/>
            </a:endParaRPr>
          </a:p>
        </p:txBody>
      </p:sp>
      <p:sp>
        <p:nvSpPr>
          <p:cNvPr id="14347" name="MH_SubTitle_4"/>
          <p:cNvSpPr/>
          <p:nvPr>
            <p:custDataLst>
              <p:tags r:id="rId10"/>
            </p:custDataLst>
          </p:nvPr>
        </p:nvSpPr>
        <p:spPr>
          <a:xfrm>
            <a:off x="7321550" y="2274888"/>
            <a:ext cx="1981200" cy="708025"/>
          </a:xfrm>
          <a:prstGeom prst="rect">
            <a:avLst/>
          </a:prstGeom>
          <a:noFill/>
          <a:ln w="9525">
            <a:noFill/>
          </a:ln>
        </p:spPr>
        <p:txBody>
          <a:bodyPr tIns="0" bIns="0" anchor="ctr"/>
          <a:p>
            <a:pPr fontAlgn="base">
              <a:lnSpc>
                <a:spcPct val="120000"/>
              </a:lnSpc>
              <a:spcBef>
                <a:spcPct val="0"/>
              </a:spcBef>
              <a:spcAft>
                <a:spcPct val="0"/>
              </a:spcAft>
            </a:pPr>
            <a:r>
              <a:rPr lang="en-US" altLang="zh-CN" sz="1600">
                <a:latin typeface="微软雅黑" charset="-122"/>
                <a:ea typeface="微软雅黑" charset="-122"/>
              </a:rPr>
              <a:t>LOREM IPSUM</a:t>
            </a:r>
            <a:endParaRPr lang="zh-CN" altLang="en-US" sz="1600" dirty="0">
              <a:latin typeface="微软雅黑" charset="-122"/>
              <a:ea typeface="微软雅黑" charset="-122"/>
            </a:endParaRPr>
          </a:p>
        </p:txBody>
      </p:sp>
      <p:sp>
        <p:nvSpPr>
          <p:cNvPr id="14348" name="MH_SubTitle_3"/>
          <p:cNvSpPr/>
          <p:nvPr>
            <p:custDataLst>
              <p:tags r:id="rId11"/>
            </p:custDataLst>
          </p:nvPr>
        </p:nvSpPr>
        <p:spPr>
          <a:xfrm>
            <a:off x="2151063" y="2987675"/>
            <a:ext cx="1979612" cy="706438"/>
          </a:xfrm>
          <a:prstGeom prst="rect">
            <a:avLst/>
          </a:prstGeom>
          <a:noFill/>
          <a:ln w="9525">
            <a:noFill/>
          </a:ln>
        </p:spPr>
        <p:txBody>
          <a:bodyPr tIns="0" bIns="0" anchor="ctr"/>
          <a:p>
            <a:pPr algn="r" fontAlgn="base">
              <a:lnSpc>
                <a:spcPct val="120000"/>
              </a:lnSpc>
              <a:spcBef>
                <a:spcPct val="0"/>
              </a:spcBef>
              <a:spcAft>
                <a:spcPct val="0"/>
              </a:spcAft>
            </a:pPr>
            <a:r>
              <a:rPr lang="en-US" altLang="zh-CN" sz="1600">
                <a:latin typeface="微软雅黑" charset="-122"/>
                <a:ea typeface="微软雅黑" charset="-122"/>
              </a:rPr>
              <a:t>LOREM IPSUM</a:t>
            </a:r>
            <a:endParaRPr lang="zh-CN" altLang="en-US" sz="1600" dirty="0">
              <a:latin typeface="微软雅黑" charset="-122"/>
              <a:ea typeface="微软雅黑" charset="-122"/>
            </a:endParaRPr>
          </a:p>
        </p:txBody>
      </p:sp>
      <p:sp>
        <p:nvSpPr>
          <p:cNvPr id="14349" name="MH_SubTitle_2"/>
          <p:cNvSpPr/>
          <p:nvPr>
            <p:custDataLst>
              <p:tags r:id="rId12"/>
            </p:custDataLst>
          </p:nvPr>
        </p:nvSpPr>
        <p:spPr>
          <a:xfrm>
            <a:off x="8021638" y="3430588"/>
            <a:ext cx="1979612" cy="706437"/>
          </a:xfrm>
          <a:prstGeom prst="rect">
            <a:avLst/>
          </a:prstGeom>
          <a:noFill/>
          <a:ln w="9525">
            <a:noFill/>
          </a:ln>
        </p:spPr>
        <p:txBody>
          <a:bodyPr tIns="0" bIns="0" anchor="ctr"/>
          <a:p>
            <a:pPr fontAlgn="base">
              <a:lnSpc>
                <a:spcPct val="120000"/>
              </a:lnSpc>
              <a:spcBef>
                <a:spcPct val="0"/>
              </a:spcBef>
              <a:spcAft>
                <a:spcPct val="0"/>
              </a:spcAft>
            </a:pPr>
            <a:r>
              <a:rPr lang="en-US" altLang="zh-CN" sz="1600">
                <a:latin typeface="微软雅黑" charset="-122"/>
                <a:ea typeface="微软雅黑" charset="-122"/>
              </a:rPr>
              <a:t>LOREM IPSUM</a:t>
            </a:r>
            <a:endParaRPr lang="zh-CN" altLang="en-US" sz="1600" dirty="0">
              <a:latin typeface="微软雅黑" charset="-122"/>
              <a:ea typeface="微软雅黑" charset="-122"/>
            </a:endParaRPr>
          </a:p>
        </p:txBody>
      </p:sp>
      <p:sp>
        <p:nvSpPr>
          <p:cNvPr id="14350" name="MH_SubTitle_1"/>
          <p:cNvSpPr/>
          <p:nvPr>
            <p:custDataLst>
              <p:tags r:id="rId13"/>
            </p:custDataLst>
          </p:nvPr>
        </p:nvSpPr>
        <p:spPr>
          <a:xfrm>
            <a:off x="4475163" y="5330825"/>
            <a:ext cx="1979612" cy="706438"/>
          </a:xfrm>
          <a:prstGeom prst="rect">
            <a:avLst/>
          </a:prstGeom>
          <a:noFill/>
          <a:ln w="9525">
            <a:noFill/>
          </a:ln>
        </p:spPr>
        <p:txBody>
          <a:bodyPr tIns="0" bIns="0" anchor="ctr"/>
          <a:p>
            <a:pPr algn="ctr" fontAlgn="base">
              <a:lnSpc>
                <a:spcPct val="120000"/>
              </a:lnSpc>
              <a:spcBef>
                <a:spcPct val="0"/>
              </a:spcBef>
              <a:spcAft>
                <a:spcPct val="0"/>
              </a:spcAft>
            </a:pPr>
            <a:r>
              <a:rPr lang="en-US" altLang="zh-CN" sz="1600">
                <a:latin typeface="微软雅黑" charset="-122"/>
                <a:ea typeface="微软雅黑" charset="-122"/>
              </a:rPr>
              <a:t>LOREM IPSUM</a:t>
            </a:r>
            <a:endParaRPr lang="zh-CN" altLang="en-US" sz="1600" dirty="0">
              <a:latin typeface="微软雅黑" charset="-122"/>
              <a:ea typeface="微软雅黑" charset="-122"/>
            </a:endParaRPr>
          </a:p>
        </p:txBody>
      </p:sp>
      <p:sp>
        <p:nvSpPr>
          <p:cNvPr id="17" name="MH_Other_9"/>
          <p:cNvSpPr/>
          <p:nvPr>
            <p:custDataLst>
              <p:tags r:id="rId14"/>
            </p:custDataLst>
          </p:nvPr>
        </p:nvSpPr>
        <p:spPr>
          <a:xfrm>
            <a:off x="4922555" y="3603317"/>
            <a:ext cx="927665" cy="927665"/>
          </a:xfrm>
          <a:prstGeom prst="rect">
            <a:avLst/>
          </a:prstGeom>
          <a:solidFill>
            <a:schemeClr val="bg2">
              <a:lumMod val="40000"/>
              <a:lumOff val="60000"/>
            </a:schemeClr>
          </a:solidFill>
          <a:ln w="3175">
            <a:solidFill>
              <a:schemeClr val="bg2">
                <a:lumMod val="75000"/>
              </a:schemeClr>
            </a:solidFill>
          </a:ln>
          <a:effectLst>
            <a:outerShdw blurRad="609600" sx="112000" sy="112000" algn="ctr" rotWithShape="0">
              <a:srgbClr val="1F4D7A"/>
            </a:outerShdw>
          </a:effectLst>
          <a:scene3d>
            <a:camera prst="perspectiveRelaxed" fov="3000000">
              <a:rot lat="18344415" lon="4109179" rev="17304000"/>
            </a:camera>
            <a:lightRig rig="flat" dir="t">
              <a:rot lat="0" lon="0" rev="2700000"/>
            </a:lightRig>
          </a:scene3d>
          <a:sp3d extrusionH="895350" contourW="6350">
            <a:bevelT w="190500" h="0"/>
            <a:bevelB w="177800" h="0"/>
            <a:contourClr>
              <a:srgbClr val="1F4D7B"/>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strike="noStrike" noProof="1"/>
          </a:p>
        </p:txBody>
      </p:sp>
      <p:sp>
        <p:nvSpPr>
          <p:cNvPr id="14352" name="MH_PageTitle"/>
          <p:cNvSpPr>
            <a:spLocks noGrp="1"/>
          </p:cNvSpPr>
          <p:nvPr>
            <p:ph type="title"/>
            <p:custDataLst>
              <p:tags r:id="rId15"/>
            </p:custDataLst>
          </p:nvPr>
        </p:nvSpPr>
        <p:spPr>
          <a:ln/>
        </p:spPr>
        <p:txBody>
          <a:bodyPr anchor="ctr"/>
          <a:p>
            <a:r>
              <a:rPr lang="en-US" altLang="zh-CN"/>
              <a:t>LOREM IPSUM DOLOR</a:t>
            </a:r>
            <a:endParaRPr lang="zh-CN" altLang="en-US"/>
          </a:p>
        </p:txBody>
      </p:sp>
      <p:pic>
        <p:nvPicPr>
          <p:cNvPr id="14353" name="图片 1" descr="e4dc46d875fc023f860f6a2131425deb"/>
          <p:cNvPicPr>
            <a:picLocks noChangeAspect="1"/>
          </p:cNvPicPr>
          <p:nvPr/>
        </p:nvPicPr>
        <p:blipFill>
          <a:blip r:embed="rId16"/>
          <a:stretch>
            <a:fillRect/>
          </a:stretch>
        </p:blipFill>
        <p:spPr>
          <a:xfrm>
            <a:off x="147638" y="4330700"/>
            <a:ext cx="2967037" cy="2112963"/>
          </a:xfrm>
          <a:prstGeom prst="rect">
            <a:avLst/>
          </a:prstGeom>
          <a:noFill/>
          <a:ln w="9525">
            <a:noFill/>
          </a:ln>
        </p:spPr>
      </p:pic>
    </p:spTree>
    <p:custDataLst>
      <p:tags r:id="rId17"/>
    </p:custData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500"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500"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500"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500"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500"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19" grpId="0" animBg="1"/>
      <p:bldP spid="20"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9" name="MH_SubTitle_6"/>
          <p:cNvSpPr>
            <a:spLocks noChangeAspect="1"/>
          </p:cNvSpPr>
          <p:nvPr>
            <p:custDataLst>
              <p:tags r:id="rId1"/>
            </p:custDataLst>
          </p:nvPr>
        </p:nvSpPr>
        <p:spPr bwMode="auto">
          <a:xfrm>
            <a:off x="8683625" y="3133725"/>
            <a:ext cx="1152525" cy="1501775"/>
          </a:xfrm>
          <a:custGeom>
            <a:avLst/>
            <a:gdLst>
              <a:gd name="connsiteX0" fmla="*/ 252000 w 504000"/>
              <a:gd name="connsiteY0" fmla="*/ 0 h 885825"/>
              <a:gd name="connsiteX1" fmla="*/ 504000 w 504000"/>
              <a:gd name="connsiteY1" fmla="*/ 228600 h 885825"/>
              <a:gd name="connsiteX2" fmla="*/ 504000 w 504000"/>
              <a:gd name="connsiteY2" fmla="*/ 657225 h 885825"/>
              <a:gd name="connsiteX3" fmla="*/ 252000 w 504000"/>
              <a:gd name="connsiteY3" fmla="*/ 885825 h 885825"/>
              <a:gd name="connsiteX4" fmla="*/ 0 w 504000"/>
              <a:gd name="connsiteY4" fmla="*/ 657225 h 885825"/>
              <a:gd name="connsiteX5" fmla="*/ 0 w 504000"/>
              <a:gd name="connsiteY5" fmla="*/ 22860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00" h="885825">
                <a:moveTo>
                  <a:pt x="252000" y="0"/>
                </a:moveTo>
                <a:lnTo>
                  <a:pt x="504000" y="228600"/>
                </a:lnTo>
                <a:lnTo>
                  <a:pt x="504000" y="657225"/>
                </a:lnTo>
                <a:lnTo>
                  <a:pt x="252000" y="885825"/>
                </a:lnTo>
                <a:lnTo>
                  <a:pt x="0" y="657225"/>
                </a:lnTo>
                <a:lnTo>
                  <a:pt x="0" y="228600"/>
                </a:lnTo>
                <a:close/>
              </a:path>
            </a:pathLst>
          </a:custGeom>
          <a:solidFill>
            <a:schemeClr val="bg2">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strike="noStrike" kern="10" noProof="1">
                <a:solidFill>
                  <a:srgbClr val="FFFFFF"/>
                </a:solidFill>
                <a:latin typeface="微软雅黑" charset="-122"/>
                <a:ea typeface="微软雅黑" charset="-122"/>
              </a:rPr>
              <a:t>Lorem </a:t>
            </a:r>
            <a:endParaRPr lang="zh-CN" altLang="en-US" sz="3600" b="1" strike="noStrike" kern="10" noProof="1" dirty="0">
              <a:solidFill>
                <a:srgbClr val="FFFFFF"/>
              </a:solidFill>
              <a:latin typeface="微软雅黑" charset="-122"/>
              <a:ea typeface="微软雅黑" charset="-122"/>
            </a:endParaRPr>
          </a:p>
        </p:txBody>
      </p:sp>
      <p:sp>
        <p:nvSpPr>
          <p:cNvPr id="10" name="MH_SubTitle_5"/>
          <p:cNvSpPr>
            <a:spLocks noChangeAspect="1"/>
          </p:cNvSpPr>
          <p:nvPr>
            <p:custDataLst>
              <p:tags r:id="rId2"/>
            </p:custDataLst>
          </p:nvPr>
        </p:nvSpPr>
        <p:spPr bwMode="auto">
          <a:xfrm>
            <a:off x="6797675" y="2552700"/>
            <a:ext cx="1079500" cy="1408113"/>
          </a:xfrm>
          <a:custGeom>
            <a:avLst/>
            <a:gdLst>
              <a:gd name="connsiteX0" fmla="*/ 252000 w 504000"/>
              <a:gd name="connsiteY0" fmla="*/ 0 h 885825"/>
              <a:gd name="connsiteX1" fmla="*/ 504000 w 504000"/>
              <a:gd name="connsiteY1" fmla="*/ 228600 h 885825"/>
              <a:gd name="connsiteX2" fmla="*/ 504000 w 504000"/>
              <a:gd name="connsiteY2" fmla="*/ 657225 h 885825"/>
              <a:gd name="connsiteX3" fmla="*/ 252000 w 504000"/>
              <a:gd name="connsiteY3" fmla="*/ 885825 h 885825"/>
              <a:gd name="connsiteX4" fmla="*/ 0 w 504000"/>
              <a:gd name="connsiteY4" fmla="*/ 657225 h 885825"/>
              <a:gd name="connsiteX5" fmla="*/ 0 w 504000"/>
              <a:gd name="connsiteY5" fmla="*/ 22860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00" h="885825">
                <a:moveTo>
                  <a:pt x="252000" y="0"/>
                </a:moveTo>
                <a:lnTo>
                  <a:pt x="504000" y="228600"/>
                </a:lnTo>
                <a:lnTo>
                  <a:pt x="504000" y="657225"/>
                </a:lnTo>
                <a:lnTo>
                  <a:pt x="252000" y="885825"/>
                </a:lnTo>
                <a:lnTo>
                  <a:pt x="0" y="657225"/>
                </a:lnTo>
                <a:lnTo>
                  <a:pt x="0" y="228600"/>
                </a:lnTo>
                <a:close/>
              </a:path>
            </a:pathLst>
          </a:custGeom>
          <a:solidFill>
            <a:schemeClr val="bg2">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1600" strike="noStrike" kern="10" noProof="1">
                <a:solidFill>
                  <a:srgbClr val="FFFFFF"/>
                </a:solidFill>
                <a:latin typeface="微软雅黑" charset="-122"/>
                <a:ea typeface="微软雅黑" charset="-122"/>
              </a:rPr>
              <a:t>Lorem</a:t>
            </a:r>
            <a:endParaRPr lang="zh-CN" altLang="en-US" sz="2800" b="1" strike="noStrike" kern="10" noProof="1" dirty="0">
              <a:solidFill>
                <a:srgbClr val="FFFFFF"/>
              </a:solidFill>
              <a:latin typeface="微软雅黑" charset="-122"/>
              <a:ea typeface="微软雅黑" charset="-122"/>
            </a:endParaRPr>
          </a:p>
        </p:txBody>
      </p:sp>
      <p:sp>
        <p:nvSpPr>
          <p:cNvPr id="11" name="MH_SubTitle_4"/>
          <p:cNvSpPr>
            <a:spLocks noChangeAspect="1"/>
          </p:cNvSpPr>
          <p:nvPr>
            <p:custDataLst>
              <p:tags r:id="rId3"/>
            </p:custDataLst>
          </p:nvPr>
        </p:nvSpPr>
        <p:spPr bwMode="auto">
          <a:xfrm>
            <a:off x="5740400" y="3686175"/>
            <a:ext cx="1331913" cy="1736725"/>
          </a:xfrm>
          <a:custGeom>
            <a:avLst/>
            <a:gdLst>
              <a:gd name="connsiteX0" fmla="*/ 252000 w 504000"/>
              <a:gd name="connsiteY0" fmla="*/ 0 h 885825"/>
              <a:gd name="connsiteX1" fmla="*/ 504000 w 504000"/>
              <a:gd name="connsiteY1" fmla="*/ 228600 h 885825"/>
              <a:gd name="connsiteX2" fmla="*/ 504000 w 504000"/>
              <a:gd name="connsiteY2" fmla="*/ 657225 h 885825"/>
              <a:gd name="connsiteX3" fmla="*/ 252000 w 504000"/>
              <a:gd name="connsiteY3" fmla="*/ 885825 h 885825"/>
              <a:gd name="connsiteX4" fmla="*/ 0 w 504000"/>
              <a:gd name="connsiteY4" fmla="*/ 657225 h 885825"/>
              <a:gd name="connsiteX5" fmla="*/ 0 w 504000"/>
              <a:gd name="connsiteY5" fmla="*/ 22860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00" h="885825">
                <a:moveTo>
                  <a:pt x="252000" y="0"/>
                </a:moveTo>
                <a:lnTo>
                  <a:pt x="504000" y="228600"/>
                </a:lnTo>
                <a:lnTo>
                  <a:pt x="504000" y="657225"/>
                </a:lnTo>
                <a:lnTo>
                  <a:pt x="252000" y="885825"/>
                </a:lnTo>
                <a:lnTo>
                  <a:pt x="0" y="657225"/>
                </a:lnTo>
                <a:lnTo>
                  <a:pt x="0" y="228600"/>
                </a:lnTo>
                <a:close/>
              </a:path>
            </a:pathLst>
          </a:custGeom>
          <a:solidFill>
            <a:schemeClr val="bg2">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strike="noStrike" kern="10" noProof="1">
                <a:solidFill>
                  <a:srgbClr val="FFFFFF"/>
                </a:solidFill>
                <a:latin typeface="微软雅黑" charset="-122"/>
                <a:ea typeface="微软雅黑" charset="-122"/>
              </a:rPr>
              <a:t>Lorem </a:t>
            </a:r>
            <a:endParaRPr lang="en-US" altLang="zh-CN" sz="2000" strike="noStrike" kern="10" noProof="1">
              <a:solidFill>
                <a:srgbClr val="FFFFFF"/>
              </a:solidFill>
              <a:latin typeface="微软雅黑" charset="-122"/>
              <a:ea typeface="微软雅黑" charset="-122"/>
            </a:endParaRPr>
          </a:p>
        </p:txBody>
      </p:sp>
      <p:sp>
        <p:nvSpPr>
          <p:cNvPr id="12" name="MH_SubTitle_3"/>
          <p:cNvSpPr>
            <a:spLocks noChangeAspect="1"/>
          </p:cNvSpPr>
          <p:nvPr>
            <p:custDataLst>
              <p:tags r:id="rId4"/>
            </p:custDataLst>
          </p:nvPr>
        </p:nvSpPr>
        <p:spPr bwMode="auto">
          <a:xfrm>
            <a:off x="4675188" y="2933700"/>
            <a:ext cx="865188" cy="1127125"/>
          </a:xfrm>
          <a:custGeom>
            <a:avLst/>
            <a:gdLst>
              <a:gd name="connsiteX0" fmla="*/ 252000 w 504000"/>
              <a:gd name="connsiteY0" fmla="*/ 0 h 885825"/>
              <a:gd name="connsiteX1" fmla="*/ 504000 w 504000"/>
              <a:gd name="connsiteY1" fmla="*/ 228600 h 885825"/>
              <a:gd name="connsiteX2" fmla="*/ 504000 w 504000"/>
              <a:gd name="connsiteY2" fmla="*/ 657225 h 885825"/>
              <a:gd name="connsiteX3" fmla="*/ 252000 w 504000"/>
              <a:gd name="connsiteY3" fmla="*/ 885825 h 885825"/>
              <a:gd name="connsiteX4" fmla="*/ 0 w 504000"/>
              <a:gd name="connsiteY4" fmla="*/ 657225 h 885825"/>
              <a:gd name="connsiteX5" fmla="*/ 0 w 504000"/>
              <a:gd name="connsiteY5" fmla="*/ 22860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00" h="885825">
                <a:moveTo>
                  <a:pt x="252000" y="0"/>
                </a:moveTo>
                <a:lnTo>
                  <a:pt x="504000" y="228600"/>
                </a:lnTo>
                <a:lnTo>
                  <a:pt x="504000" y="657225"/>
                </a:lnTo>
                <a:lnTo>
                  <a:pt x="252000" y="885825"/>
                </a:lnTo>
                <a:lnTo>
                  <a:pt x="0" y="657225"/>
                </a:lnTo>
                <a:lnTo>
                  <a:pt x="0" y="228600"/>
                </a:lnTo>
                <a:close/>
              </a:path>
            </a:pathLst>
          </a:custGeom>
          <a:solidFill>
            <a:schemeClr val="bg2">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Arial Narrow" panose="020B06060202020A0204" pitchFamily="34" charset="0"/>
                <a:ea typeface="微软雅黑" charset="-122"/>
              </a:defRPr>
            </a:lvl1pPr>
            <a:lvl2pPr marL="742950" indent="-285750">
              <a:defRPr>
                <a:solidFill>
                  <a:schemeClr val="tx1"/>
                </a:solidFill>
                <a:latin typeface="Arial Narrow" panose="020B06060202020A0204" pitchFamily="34" charset="0"/>
                <a:ea typeface="微软雅黑" charset="-122"/>
              </a:defRPr>
            </a:lvl2pPr>
            <a:lvl3pPr marL="1143000" indent="-228600">
              <a:defRPr>
                <a:solidFill>
                  <a:schemeClr val="tx1"/>
                </a:solidFill>
                <a:latin typeface="Arial Narrow" panose="020B06060202020A0204" pitchFamily="34" charset="0"/>
                <a:ea typeface="微软雅黑" charset="-122"/>
              </a:defRPr>
            </a:lvl3pPr>
            <a:lvl4pPr marL="1600200" indent="-228600">
              <a:defRPr>
                <a:solidFill>
                  <a:schemeClr val="tx1"/>
                </a:solidFill>
                <a:latin typeface="Arial Narrow" panose="020B06060202020A0204" pitchFamily="34" charset="0"/>
                <a:ea typeface="微软雅黑" charset="-122"/>
              </a:defRPr>
            </a:lvl4pPr>
            <a:lvl5pPr marL="2057400" indent="-228600">
              <a:defRPr>
                <a:solidFill>
                  <a:schemeClr val="tx1"/>
                </a:solidFill>
                <a:latin typeface="Arial Narrow" panose="020B06060202020A0204" pitchFamily="34" charset="0"/>
                <a:ea typeface="微软雅黑" charset="-122"/>
              </a:defRPr>
            </a:lvl5pPr>
            <a:lvl6pPr marL="2514600" indent="-228600" fontAlgn="base">
              <a:spcBef>
                <a:spcPct val="0"/>
              </a:spcBef>
              <a:spcAft>
                <a:spcPct val="0"/>
              </a:spcAft>
              <a:defRPr>
                <a:solidFill>
                  <a:schemeClr val="tx1"/>
                </a:solidFill>
                <a:latin typeface="Arial Narrow" panose="020B06060202020A0204" pitchFamily="34" charset="0"/>
                <a:ea typeface="微软雅黑" charset="-122"/>
              </a:defRPr>
            </a:lvl6pPr>
            <a:lvl7pPr marL="2971800" indent="-228600" fontAlgn="base">
              <a:spcBef>
                <a:spcPct val="0"/>
              </a:spcBef>
              <a:spcAft>
                <a:spcPct val="0"/>
              </a:spcAft>
              <a:defRPr>
                <a:solidFill>
                  <a:schemeClr val="tx1"/>
                </a:solidFill>
                <a:latin typeface="Arial Narrow" panose="020B06060202020A0204" pitchFamily="34" charset="0"/>
                <a:ea typeface="微软雅黑" charset="-122"/>
              </a:defRPr>
            </a:lvl7pPr>
            <a:lvl8pPr marL="3429000" indent="-228600" fontAlgn="base">
              <a:spcBef>
                <a:spcPct val="0"/>
              </a:spcBef>
              <a:spcAft>
                <a:spcPct val="0"/>
              </a:spcAft>
              <a:defRPr>
                <a:solidFill>
                  <a:schemeClr val="tx1"/>
                </a:solidFill>
                <a:latin typeface="Arial Narrow" panose="020B06060202020A0204" pitchFamily="34" charset="0"/>
                <a:ea typeface="微软雅黑" charset="-122"/>
              </a:defRPr>
            </a:lvl8pPr>
            <a:lvl9pPr marL="3886200" indent="-228600" fontAlgn="base">
              <a:spcBef>
                <a:spcPct val="0"/>
              </a:spcBef>
              <a:spcAft>
                <a:spcPct val="0"/>
              </a:spcAft>
              <a:defRPr>
                <a:solidFill>
                  <a:schemeClr val="tx1"/>
                </a:solidFill>
                <a:latin typeface="Arial Narrow" panose="020B06060202020A0204" pitchFamily="34" charset="0"/>
                <a:ea typeface="微软雅黑" charset="-122"/>
              </a:defRPr>
            </a:lvl9pPr>
          </a:lstStyle>
          <a:p>
            <a:pPr algn="ctr" eaLnBrk="1" fontAlgn="base" hangingPunct="1">
              <a:defRPr/>
            </a:pPr>
            <a:r>
              <a:rPr lang="en-US" altLang="zh-CN" sz="1400" strike="noStrike" noProof="1">
                <a:solidFill>
                  <a:srgbClr val="FFFFFF"/>
                </a:solidFill>
                <a:latin typeface="微软雅黑" charset="-122"/>
              </a:rPr>
              <a:t>Lorem</a:t>
            </a:r>
            <a:endParaRPr lang="zh-CN" altLang="en-US" sz="2000" b="1" strike="noStrike" noProof="1">
              <a:solidFill>
                <a:srgbClr val="FFFFFF"/>
              </a:solidFill>
              <a:latin typeface="微软雅黑" charset="-122"/>
            </a:endParaRPr>
          </a:p>
        </p:txBody>
      </p:sp>
      <p:sp>
        <p:nvSpPr>
          <p:cNvPr id="13" name="MH_SubTitle_2"/>
          <p:cNvSpPr>
            <a:spLocks noChangeAspect="1"/>
          </p:cNvSpPr>
          <p:nvPr>
            <p:custDataLst>
              <p:tags r:id="rId5"/>
            </p:custDataLst>
          </p:nvPr>
        </p:nvSpPr>
        <p:spPr bwMode="auto">
          <a:xfrm>
            <a:off x="2909888" y="3352800"/>
            <a:ext cx="1116013" cy="1455738"/>
          </a:xfrm>
          <a:custGeom>
            <a:avLst/>
            <a:gdLst>
              <a:gd name="connsiteX0" fmla="*/ 252000 w 504000"/>
              <a:gd name="connsiteY0" fmla="*/ 0 h 885825"/>
              <a:gd name="connsiteX1" fmla="*/ 504000 w 504000"/>
              <a:gd name="connsiteY1" fmla="*/ 228600 h 885825"/>
              <a:gd name="connsiteX2" fmla="*/ 504000 w 504000"/>
              <a:gd name="connsiteY2" fmla="*/ 657225 h 885825"/>
              <a:gd name="connsiteX3" fmla="*/ 252000 w 504000"/>
              <a:gd name="connsiteY3" fmla="*/ 885825 h 885825"/>
              <a:gd name="connsiteX4" fmla="*/ 0 w 504000"/>
              <a:gd name="connsiteY4" fmla="*/ 657225 h 885825"/>
              <a:gd name="connsiteX5" fmla="*/ 0 w 504000"/>
              <a:gd name="connsiteY5" fmla="*/ 22860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00" h="885825">
                <a:moveTo>
                  <a:pt x="252000" y="0"/>
                </a:moveTo>
                <a:lnTo>
                  <a:pt x="504000" y="228600"/>
                </a:lnTo>
                <a:lnTo>
                  <a:pt x="504000" y="657225"/>
                </a:lnTo>
                <a:lnTo>
                  <a:pt x="252000" y="885825"/>
                </a:lnTo>
                <a:lnTo>
                  <a:pt x="0" y="657225"/>
                </a:lnTo>
                <a:lnTo>
                  <a:pt x="0" y="228600"/>
                </a:lnTo>
                <a:close/>
              </a:path>
            </a:pathLst>
          </a:custGeom>
          <a:solidFill>
            <a:schemeClr val="bg2">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2000" strike="noStrike" kern="10" noProof="1">
                <a:solidFill>
                  <a:srgbClr val="FFFFFF"/>
                </a:solidFill>
                <a:latin typeface="微软雅黑" charset="-122"/>
                <a:ea typeface="微软雅黑" charset="-122"/>
              </a:rPr>
              <a:t>Lorem </a:t>
            </a:r>
            <a:endParaRPr lang="en-US" altLang="zh-CN" sz="2000" strike="noStrike" kern="10" noProof="1">
              <a:solidFill>
                <a:srgbClr val="FFFFFF"/>
              </a:solidFill>
              <a:latin typeface="微软雅黑" charset="-122"/>
              <a:ea typeface="微软雅黑" charset="-122"/>
            </a:endParaRPr>
          </a:p>
        </p:txBody>
      </p:sp>
      <p:sp>
        <p:nvSpPr>
          <p:cNvPr id="14" name="MH_SubTitle_1"/>
          <p:cNvSpPr>
            <a:spLocks noChangeAspect="1"/>
          </p:cNvSpPr>
          <p:nvPr>
            <p:custDataLst>
              <p:tags r:id="rId6"/>
            </p:custDataLst>
          </p:nvPr>
        </p:nvSpPr>
        <p:spPr bwMode="auto">
          <a:xfrm>
            <a:off x="2443163" y="1752600"/>
            <a:ext cx="1044575" cy="1362075"/>
          </a:xfrm>
          <a:custGeom>
            <a:avLst/>
            <a:gdLst>
              <a:gd name="connsiteX0" fmla="*/ 252000 w 504000"/>
              <a:gd name="connsiteY0" fmla="*/ 0 h 885825"/>
              <a:gd name="connsiteX1" fmla="*/ 504000 w 504000"/>
              <a:gd name="connsiteY1" fmla="*/ 228600 h 885825"/>
              <a:gd name="connsiteX2" fmla="*/ 504000 w 504000"/>
              <a:gd name="connsiteY2" fmla="*/ 657225 h 885825"/>
              <a:gd name="connsiteX3" fmla="*/ 252000 w 504000"/>
              <a:gd name="connsiteY3" fmla="*/ 885825 h 885825"/>
              <a:gd name="connsiteX4" fmla="*/ 0 w 504000"/>
              <a:gd name="connsiteY4" fmla="*/ 657225 h 885825"/>
              <a:gd name="connsiteX5" fmla="*/ 0 w 504000"/>
              <a:gd name="connsiteY5" fmla="*/ 228600 h 88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4000" h="885825">
                <a:moveTo>
                  <a:pt x="252000" y="0"/>
                </a:moveTo>
                <a:lnTo>
                  <a:pt x="504000" y="228600"/>
                </a:lnTo>
                <a:lnTo>
                  <a:pt x="504000" y="657225"/>
                </a:lnTo>
                <a:lnTo>
                  <a:pt x="252000" y="885825"/>
                </a:lnTo>
                <a:lnTo>
                  <a:pt x="0" y="657225"/>
                </a:lnTo>
                <a:lnTo>
                  <a:pt x="0" y="228600"/>
                </a:lnTo>
                <a:close/>
              </a:path>
            </a:pathLst>
          </a:custGeom>
          <a:solidFill>
            <a:schemeClr val="bg2">
              <a:lumMod val="60000"/>
              <a:lumOff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en-US" altLang="zh-CN" sz="1600" strike="noStrike" kern="10" noProof="1">
                <a:solidFill>
                  <a:srgbClr val="FFFFFF"/>
                </a:solidFill>
                <a:latin typeface="微软雅黑" charset="-122"/>
                <a:ea typeface="微软雅黑" charset="-122"/>
              </a:rPr>
              <a:t>Lorem</a:t>
            </a:r>
            <a:endParaRPr lang="zh-CN" altLang="en-US" sz="2800" b="1" strike="noStrike" kern="10" noProof="1" dirty="0">
              <a:solidFill>
                <a:srgbClr val="FFFFFF"/>
              </a:solidFill>
              <a:latin typeface="微软雅黑" charset="-122"/>
              <a:ea typeface="微软雅黑" charset="-122"/>
            </a:endParaRPr>
          </a:p>
        </p:txBody>
      </p:sp>
      <p:sp>
        <p:nvSpPr>
          <p:cNvPr id="17" name="MH_Other_1"/>
          <p:cNvSpPr/>
          <p:nvPr>
            <p:custDataLst>
              <p:tags r:id="rId7"/>
            </p:custDataLst>
          </p:nvPr>
        </p:nvSpPr>
        <p:spPr bwMode="auto">
          <a:xfrm>
            <a:off x="5843588" y="819150"/>
            <a:ext cx="504825" cy="657225"/>
          </a:xfrm>
          <a:custGeom>
            <a:avLst/>
            <a:gdLst>
              <a:gd name="connsiteX0" fmla="*/ 222672 w 504000"/>
              <a:gd name="connsiteY0" fmla="*/ 159412 h 657225"/>
              <a:gd name="connsiteX1" fmla="*/ 222672 w 504000"/>
              <a:gd name="connsiteY1" fmla="*/ 375989 h 657225"/>
              <a:gd name="connsiteX2" fmla="*/ 130176 w 504000"/>
              <a:gd name="connsiteY2" fmla="*/ 375989 h 657225"/>
              <a:gd name="connsiteX3" fmla="*/ 252001 w 504000"/>
              <a:gd name="connsiteY3" fmla="*/ 497813 h 657225"/>
              <a:gd name="connsiteX4" fmla="*/ 373825 w 504000"/>
              <a:gd name="connsiteY4" fmla="*/ 375989 h 657225"/>
              <a:gd name="connsiteX5" fmla="*/ 281329 w 504000"/>
              <a:gd name="connsiteY5" fmla="*/ 375989 h 657225"/>
              <a:gd name="connsiteX6" fmla="*/ 281329 w 504000"/>
              <a:gd name="connsiteY6" fmla="*/ 159412 h 657225"/>
              <a:gd name="connsiteX7" fmla="*/ 252000 w 504000"/>
              <a:gd name="connsiteY7" fmla="*/ 0 h 657225"/>
              <a:gd name="connsiteX8" fmla="*/ 504000 w 504000"/>
              <a:gd name="connsiteY8" fmla="*/ 169607 h 657225"/>
              <a:gd name="connsiteX9" fmla="*/ 504000 w 504000"/>
              <a:gd name="connsiteY9" fmla="*/ 487619 h 657225"/>
              <a:gd name="connsiteX10" fmla="*/ 252000 w 504000"/>
              <a:gd name="connsiteY10" fmla="*/ 657225 h 657225"/>
              <a:gd name="connsiteX11" fmla="*/ 0 w 504000"/>
              <a:gd name="connsiteY11" fmla="*/ 487619 h 657225"/>
              <a:gd name="connsiteX12" fmla="*/ 0 w 504000"/>
              <a:gd name="connsiteY12" fmla="*/ 169607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4000" h="657225">
                <a:moveTo>
                  <a:pt x="222672" y="159412"/>
                </a:moveTo>
                <a:lnTo>
                  <a:pt x="222672" y="375989"/>
                </a:lnTo>
                <a:lnTo>
                  <a:pt x="130176" y="375989"/>
                </a:lnTo>
                <a:lnTo>
                  <a:pt x="252001" y="497813"/>
                </a:lnTo>
                <a:lnTo>
                  <a:pt x="373825" y="375989"/>
                </a:lnTo>
                <a:lnTo>
                  <a:pt x="281329" y="375989"/>
                </a:lnTo>
                <a:lnTo>
                  <a:pt x="281329" y="159412"/>
                </a:lnTo>
                <a:close/>
                <a:moveTo>
                  <a:pt x="252000" y="0"/>
                </a:moveTo>
                <a:lnTo>
                  <a:pt x="504000" y="169607"/>
                </a:lnTo>
                <a:lnTo>
                  <a:pt x="504000" y="487619"/>
                </a:lnTo>
                <a:lnTo>
                  <a:pt x="252000" y="657225"/>
                </a:lnTo>
                <a:lnTo>
                  <a:pt x="0" y="487619"/>
                </a:lnTo>
                <a:lnTo>
                  <a:pt x="0" y="169607"/>
                </a:lnTo>
                <a:close/>
              </a:path>
            </a:pathLst>
          </a:custGeom>
          <a:solidFill>
            <a:schemeClr val="bg2">
              <a:lumMod val="60000"/>
              <a:lumOff val="4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eaLnBrk="1" fontAlgn="auto" hangingPunct="1">
              <a:spcBef>
                <a:spcPts val="0"/>
              </a:spcBef>
              <a:spcAft>
                <a:spcPts val="0"/>
              </a:spcAft>
              <a:defRPr/>
            </a:pPr>
            <a:endParaRPr lang="zh-CN" altLang="en-US" sz="1350" b="1" strike="noStrike" kern="10" noProof="1" dirty="0">
              <a:solidFill>
                <a:srgbClr val="FFFFFF"/>
              </a:solidFill>
              <a:latin typeface="微软雅黑" charset="-122"/>
              <a:ea typeface="微软雅黑" charset="-122"/>
            </a:endParaRPr>
          </a:p>
        </p:txBody>
      </p:sp>
      <p:cxnSp>
        <p:nvCxnSpPr>
          <p:cNvPr id="18" name="MH_Other_2"/>
          <p:cNvCxnSpPr/>
          <p:nvPr>
            <p:custDataLst>
              <p:tags r:id="rId8"/>
            </p:custDataLst>
          </p:nvPr>
        </p:nvCxnSpPr>
        <p:spPr>
          <a:xfrm flipH="1">
            <a:off x="3409950" y="1309688"/>
            <a:ext cx="2414588" cy="871538"/>
          </a:xfrm>
          <a:prstGeom prst="line">
            <a:avLst/>
          </a:prstGeom>
          <a:ln>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19" name="MH_Other_3"/>
          <p:cNvCxnSpPr/>
          <p:nvPr>
            <p:custDataLst>
              <p:tags r:id="rId9"/>
            </p:custDataLst>
          </p:nvPr>
        </p:nvCxnSpPr>
        <p:spPr>
          <a:xfrm flipH="1">
            <a:off x="3679825" y="1382713"/>
            <a:ext cx="2254250" cy="2179638"/>
          </a:xfrm>
          <a:prstGeom prst="line">
            <a:avLst/>
          </a:prstGeom>
          <a:ln>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0" name="MH_Other_4"/>
          <p:cNvCxnSpPr/>
          <p:nvPr>
            <p:custDataLst>
              <p:tags r:id="rId10"/>
            </p:custDataLst>
          </p:nvPr>
        </p:nvCxnSpPr>
        <p:spPr>
          <a:xfrm flipH="1">
            <a:off x="6159500" y="1430338"/>
            <a:ext cx="22225" cy="2568575"/>
          </a:xfrm>
          <a:prstGeom prst="line">
            <a:avLst/>
          </a:prstGeom>
          <a:ln>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1" name="MH_Other_5"/>
          <p:cNvCxnSpPr/>
          <p:nvPr>
            <p:custDataLst>
              <p:tags r:id="rId11"/>
            </p:custDataLst>
          </p:nvPr>
        </p:nvCxnSpPr>
        <p:spPr>
          <a:xfrm>
            <a:off x="6269038" y="1384300"/>
            <a:ext cx="782638" cy="1506538"/>
          </a:xfrm>
          <a:prstGeom prst="line">
            <a:avLst/>
          </a:prstGeom>
          <a:ln>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2" name="MH_Other_6"/>
          <p:cNvCxnSpPr/>
          <p:nvPr>
            <p:custDataLst>
              <p:tags r:id="rId12"/>
            </p:custDataLst>
          </p:nvPr>
        </p:nvCxnSpPr>
        <p:spPr>
          <a:xfrm>
            <a:off x="6384925" y="1347788"/>
            <a:ext cx="2663825" cy="2060575"/>
          </a:xfrm>
          <a:prstGeom prst="line">
            <a:avLst/>
          </a:prstGeom>
          <a:ln>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6" name="MH_Other_7"/>
          <p:cNvCxnSpPr/>
          <p:nvPr>
            <p:custDataLst>
              <p:tags r:id="rId13"/>
            </p:custDataLst>
          </p:nvPr>
        </p:nvCxnSpPr>
        <p:spPr>
          <a:xfrm flipH="1">
            <a:off x="5329238" y="1447800"/>
            <a:ext cx="688975" cy="1685925"/>
          </a:xfrm>
          <a:prstGeom prst="line">
            <a:avLst/>
          </a:prstGeom>
          <a:ln>
            <a:solidFill>
              <a:schemeClr val="bg2">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pic>
        <p:nvPicPr>
          <p:cNvPr id="16399" name="图片 2" descr="04dc8c413d99d6a85b71e4a9ed7e94f8"/>
          <p:cNvPicPr>
            <a:picLocks noChangeAspect="1"/>
          </p:cNvPicPr>
          <p:nvPr/>
        </p:nvPicPr>
        <p:blipFill>
          <a:blip r:embed="rId14"/>
          <a:stretch>
            <a:fillRect/>
          </a:stretch>
        </p:blipFill>
        <p:spPr>
          <a:xfrm>
            <a:off x="8683625" y="282575"/>
            <a:ext cx="3235325" cy="1898650"/>
          </a:xfrm>
          <a:prstGeom prst="rect">
            <a:avLst/>
          </a:prstGeom>
          <a:noFill/>
          <a:ln w="9525">
            <a:noFill/>
          </a:ln>
        </p:spPr>
      </p:pic>
    </p:spTree>
    <p:custDataLst>
      <p:tags r:id="rId15"/>
    </p:custDataLst>
  </p:cSld>
  <p:clrMapOvr>
    <a:masterClrMapping/>
  </p:clrMapOvr>
</p:sld>
</file>

<file path=ppt/tags/tag1.xml><?xml version="1.0" encoding="utf-8"?>
<p:tagLst xmlns:p="http://schemas.openxmlformats.org/presentationml/2006/main">
  <p:tag name="POCKET_APPLY_TIME" val="2019年7月1日"/>
  <p:tag name="POCKET_APPLY_TYPE" val="Slide"/>
</p:tagLst>
</file>

<file path=ppt/tags/tag10.xml><?xml version="1.0" encoding="utf-8"?>
<p:tagLst xmlns:p="http://schemas.openxmlformats.org/presentationml/2006/main">
  <p:tag name="POCKET_APPLY_TIME" val="2019年7月1日"/>
  <p:tag name="POCKET_APPLY_TYPE" val="Slide"/>
</p:tagLst>
</file>

<file path=ppt/tags/tag100.xml><?xml version="1.0" encoding="utf-8"?>
<p:tagLst xmlns:p="http://schemas.openxmlformats.org/presentationml/2006/main">
  <p:tag name="POCKET_APPLY_TIME" val="2019年7月1日"/>
  <p:tag name="POCKET_APPLY_TYPE" val="Slide"/>
  <p:tag name="APPLYTYPE" val="Other"/>
  <p:tag name="APPLYORDER" val="5"/>
</p:tagLst>
</file>

<file path=ppt/tags/tag101.xml><?xml version="1.0" encoding="utf-8"?>
<p:tagLst xmlns:p="http://schemas.openxmlformats.org/presentationml/2006/main">
  <p:tag name="POCKET_APPLY_TIME" val="2019年7月1日"/>
  <p:tag name="POCKET_APPLY_TYPE" val="Slide"/>
  <p:tag name="APPLYTYPE" val="Other"/>
  <p:tag name="APPLYORDER" val="6"/>
</p:tagLst>
</file>

<file path=ppt/tags/tag102.xml><?xml version="1.0" encoding="utf-8"?>
<p:tagLst xmlns:p="http://schemas.openxmlformats.org/presentationml/2006/main">
  <p:tag name="POCKET_APPLY_TIME" val="2019年7月1日"/>
  <p:tag name="POCKET_APPLY_TYPE" val="Slide"/>
  <p:tag name="APPLYTYPE" val="Other"/>
  <p:tag name="APPLYORDER" val="7"/>
</p:tagLst>
</file>

<file path=ppt/tags/tag103.xml><?xml version="1.0" encoding="utf-8"?>
<p:tagLst xmlns:p="http://schemas.openxmlformats.org/presentationml/2006/main">
  <p:tag name="MH_TYPE" val="#NeiR#"/>
  <p:tag name="MH_NUMBER" val="6"/>
  <p:tag name="MH_CATEGORY" val="#ShuJTB#"/>
  <p:tag name="MH_LAYOUT" val="SubTitle"/>
  <p:tag name="RESOURCELIBID_SLIDE" val="305859"/>
  <p:tag name="RESOURCELIB_SLIDETYPE" val="12"/>
  <p:tag name="POCKET_APPLY_TIME" val="2019年7月1日"/>
  <p:tag name="POCKET_APPLY_TYPE" val="Slide"/>
</p:tagLst>
</file>

<file path=ppt/tags/tag104.xml><?xml version="1.0" encoding="utf-8"?>
<p:tagLst xmlns:p="http://schemas.openxmlformats.org/presentationml/2006/main">
  <p:tag name="POCKET_APPLY_TIME" val="2019年7月1日"/>
  <p:tag name="POCKET_APPLY_TYPE" val="Slide"/>
  <p:tag name="APPLYTYPE" val="Text"/>
  <p:tag name="APPLYORDER" val="1"/>
</p:tagLst>
</file>

<file path=ppt/tags/tag105.xml><?xml version="1.0" encoding="utf-8"?>
<p:tagLst xmlns:p="http://schemas.openxmlformats.org/presentationml/2006/main">
  <p:tag name="POCKET_APPLY_TIME" val="2019年7月1日"/>
  <p:tag name="POCKET_APPLY_TYPE" val="Slide"/>
  <p:tag name="APPLYTYPE" val="SubTitle"/>
  <p:tag name="APPLYORDER" val="3"/>
</p:tagLst>
</file>

<file path=ppt/tags/tag106.xml><?xml version="1.0" encoding="utf-8"?>
<p:tagLst xmlns:p="http://schemas.openxmlformats.org/presentationml/2006/main">
  <p:tag name="POCKET_APPLY_TIME" val="2019年7月1日"/>
  <p:tag name="POCKET_APPLY_TYPE" val="Slide"/>
  <p:tag name="APPLYTYPE" val="SubTitle"/>
  <p:tag name="APPLYORDER" val="2"/>
</p:tagLst>
</file>

<file path=ppt/tags/tag107.xml><?xml version="1.0" encoding="utf-8"?>
<p:tagLst xmlns:p="http://schemas.openxmlformats.org/presentationml/2006/main">
  <p:tag name="POCKET_APPLY_TIME" val="2019年7月1日"/>
  <p:tag name="POCKET_APPLY_TYPE" val="Slide"/>
  <p:tag name="APPLYTYPE" val="SubTitle"/>
  <p:tag name="APPLYORDER" val="4"/>
</p:tagLst>
</file>

<file path=ppt/tags/tag108.xml><?xml version="1.0" encoding="utf-8"?>
<p:tagLst xmlns:p="http://schemas.openxmlformats.org/presentationml/2006/main">
  <p:tag name="POCKET_APPLY_TIME" val="2019年7月1日"/>
  <p:tag name="POCKET_APPLY_TYPE" val="Slide"/>
  <p:tag name="APPLYTYPE" val="SubTitle"/>
  <p:tag name="APPLYORDER" val="1"/>
</p:tagLst>
</file>

<file path=ppt/tags/tag109.xml><?xml version="1.0" encoding="utf-8"?>
<p:tagLst xmlns:p="http://schemas.openxmlformats.org/presentationml/2006/main">
  <p:tag name="POCKET_APPLY_TIME" val="2019年7月1日"/>
  <p:tag name="POCKET_APPLY_TYPE" val="Slide"/>
  <p:tag name="APPLYTYPE" val="Other"/>
  <p:tag name="APPLYORDER" val="1"/>
</p:tagLst>
</file>

<file path=ppt/tags/tag11.xml><?xml version="1.0" encoding="utf-8"?>
<p:tagLst xmlns:p="http://schemas.openxmlformats.org/presentationml/2006/main">
  <p:tag name="POCKET_APPLY_TIME" val="2019年7月1日"/>
  <p:tag name="POCKET_APPLY_TYPE" val="Slide"/>
</p:tagLst>
</file>

<file path=ppt/tags/tag110.xml><?xml version="1.0" encoding="utf-8"?>
<p:tagLst xmlns:p="http://schemas.openxmlformats.org/presentationml/2006/main">
  <p:tag name="POCKET_APPLY_TIME" val="2019年7月1日"/>
  <p:tag name="POCKET_APPLY_TYPE" val="Slide"/>
  <p:tag name="APPLYTYPE" val="Other"/>
  <p:tag name="APPLYORDER" val="2"/>
</p:tagLst>
</file>

<file path=ppt/tags/tag111.xml><?xml version="1.0" encoding="utf-8"?>
<p:tagLst xmlns:p="http://schemas.openxmlformats.org/presentationml/2006/main">
  <p:tag name="POCKET_APPLY_TIME" val="2019年7月1日"/>
  <p:tag name="POCKET_APPLY_TYPE" val="Slide"/>
  <p:tag name="APPLYTYPE" val="PageTitle"/>
  <p:tag name="APPLYORDER" val="PageTitle"/>
</p:tagLst>
</file>

<file path=ppt/tags/tag112.xml><?xml version="1.0" encoding="utf-8"?>
<p:tagLst xmlns:p="http://schemas.openxmlformats.org/presentationml/2006/main">
  <p:tag name="MH_TYPE" val="#NeiR#"/>
  <p:tag name="MH_NUMBER" val="4"/>
  <p:tag name="MH_CATEGORY" val="#BingLLB#"/>
  <p:tag name="MH_LAYOUT" val="SubTitleText"/>
  <p:tag name="RESOURCELIBID_SLIDE" val="305864"/>
  <p:tag name="RESOURCELIB_SLIDETYPE" val="12"/>
  <p:tag name="POCKET_APPLY_TIME" val="2019年7月1日"/>
  <p:tag name="POCKET_APPLY_TYPE" val="Slide"/>
</p:tagLst>
</file>

<file path=ppt/tags/tag113.xml><?xml version="1.0" encoding="utf-8"?>
<p:tagLst xmlns:p="http://schemas.openxmlformats.org/presentationml/2006/main">
  <p:tag name="POCKET_APPLY_TIME" val="2019年7月1日"/>
  <p:tag name="POCKET_APPLY_TYPE" val="Slide"/>
  <p:tag name="APPLYTYPE" val="Desc"/>
  <p:tag name="APPLYORDER" val="1"/>
</p:tagLst>
</file>

<file path=ppt/tags/tag114.xml><?xml version="1.0" encoding="utf-8"?>
<p:tagLst xmlns:p="http://schemas.openxmlformats.org/presentationml/2006/main">
  <p:tag name="POCKET_APPLY_TIME" val="2019年7月1日"/>
  <p:tag name="POCKET_APPLY_TYPE" val="Slide"/>
  <p:tag name="APPLYTYPE" val="Other"/>
  <p:tag name="APPLYORDER" val="1"/>
</p:tagLst>
</file>

<file path=ppt/tags/tag115.xml><?xml version="1.0" encoding="utf-8"?>
<p:tagLst xmlns:p="http://schemas.openxmlformats.org/presentationml/2006/main">
  <p:tag name="POCKET_APPLY_TIME" val="2019年7月1日"/>
  <p:tag name="POCKET_APPLY_TYPE" val="Slide"/>
  <p:tag name="APPLYTYPE" val="Other"/>
  <p:tag name="APPLYORDER" val="2"/>
</p:tagLst>
</file>

<file path=ppt/tags/tag116.xml><?xml version="1.0" encoding="utf-8"?>
<p:tagLst xmlns:p="http://schemas.openxmlformats.org/presentationml/2006/main">
  <p:tag name="POCKET_APPLY_TIME" val="2019年7月1日"/>
  <p:tag name="POCKET_APPLY_TYPE" val="Slide"/>
  <p:tag name="APPLYTYPE" val="Other"/>
  <p:tag name="APPLYORDER" val="3"/>
</p:tagLst>
</file>

<file path=ppt/tags/tag117.xml><?xml version="1.0" encoding="utf-8"?>
<p:tagLst xmlns:p="http://schemas.openxmlformats.org/presentationml/2006/main">
  <p:tag name="POCKET_APPLY_TIME" val="2019年7月1日"/>
  <p:tag name="POCKET_APPLY_TYPE" val="Slide"/>
  <p:tag name="APPLYTYPE" val="Other"/>
  <p:tag name="APPLYORDER" val="4"/>
</p:tagLst>
</file>

<file path=ppt/tags/tag118.xml><?xml version="1.0" encoding="utf-8"?>
<p:tagLst xmlns:p="http://schemas.openxmlformats.org/presentationml/2006/main">
  <p:tag name="POCKET_APPLY_TIME" val="2019年7月1日"/>
  <p:tag name="POCKET_APPLY_TYPE" val="Slide"/>
  <p:tag name="APPLYTYPE" val="SubTitle"/>
  <p:tag name="APPLYORDER" val="4"/>
</p:tagLst>
</file>

<file path=ppt/tags/tag119.xml><?xml version="1.0" encoding="utf-8"?>
<p:tagLst xmlns:p="http://schemas.openxmlformats.org/presentationml/2006/main">
  <p:tag name="POCKET_APPLY_TIME" val="2019年7月1日"/>
  <p:tag name="POCKET_APPLY_TYPE" val="Slide"/>
  <p:tag name="APPLYTYPE" val="SubTitle"/>
  <p:tag name="APPLYORDER" val="3"/>
</p:tagLst>
</file>

<file path=ppt/tags/tag12.xml><?xml version="1.0" encoding="utf-8"?>
<p:tagLst xmlns:p="http://schemas.openxmlformats.org/presentationml/2006/main">
  <p:tag name="POCKET_APPLY_TIME" val="2019年7月1日"/>
  <p:tag name="POCKET_APPLY_TYPE" val="Slide"/>
</p:tagLst>
</file>

<file path=ppt/tags/tag120.xml><?xml version="1.0" encoding="utf-8"?>
<p:tagLst xmlns:p="http://schemas.openxmlformats.org/presentationml/2006/main">
  <p:tag name="POCKET_APPLY_TIME" val="2019年7月1日"/>
  <p:tag name="POCKET_APPLY_TYPE" val="Slide"/>
  <p:tag name="APPLYTYPE" val="SubTitle"/>
  <p:tag name="APPLYORDER" val="2"/>
</p:tagLst>
</file>

<file path=ppt/tags/tag121.xml><?xml version="1.0" encoding="utf-8"?>
<p:tagLst xmlns:p="http://schemas.openxmlformats.org/presentationml/2006/main">
  <p:tag name="POCKET_APPLY_TIME" val="2019年7月1日"/>
  <p:tag name="POCKET_APPLY_TYPE" val="Slide"/>
  <p:tag name="APPLYTYPE" val="SubTitle"/>
  <p:tag name="APPLYORDER" val="1"/>
</p:tagLst>
</file>

<file path=ppt/tags/tag122.xml><?xml version="1.0" encoding="utf-8"?>
<p:tagLst xmlns:p="http://schemas.openxmlformats.org/presentationml/2006/main">
  <p:tag name="POCKET_APPLY_TIME" val="2019年7月1日"/>
  <p:tag name="POCKET_APPLY_TYPE" val="Slide"/>
  <p:tag name="APPLYTYPE" val="Other"/>
  <p:tag name="APPLYORDER" val="5"/>
</p:tagLst>
</file>

<file path=ppt/tags/tag123.xml><?xml version="1.0" encoding="utf-8"?>
<p:tagLst xmlns:p="http://schemas.openxmlformats.org/presentationml/2006/main">
  <p:tag name="POCKET_APPLY_TIME" val="2019年7月1日"/>
  <p:tag name="POCKET_APPLY_TYPE" val="Slide"/>
  <p:tag name="APPLYTYPE" val="PageTitle"/>
  <p:tag name="APPLYORDER" val="PageTitle"/>
</p:tagLst>
</file>

<file path=ppt/tags/tag124.xml><?xml version="1.0" encoding="utf-8"?>
<p:tagLst xmlns:p="http://schemas.openxmlformats.org/presentationml/2006/main">
  <p:tag name="MH_TYPE" val="#NeiR#"/>
  <p:tag name="MH_NUMBER" val="4"/>
  <p:tag name="MH_CATEGORY" val="#LiuChBZh#"/>
  <p:tag name="MH_LAYOUT" val="SubTitleDesc"/>
  <p:tag name="RESOURCELIBID_SLIDE" val="305928"/>
  <p:tag name="RESOURCELIB_SLIDETYPE" val="12"/>
  <p:tag name="POCKET_APPLY_TIME" val="2019年7月1日"/>
  <p:tag name="POCKET_APPLY_TYPE" val="Slide"/>
</p:tagLst>
</file>

<file path=ppt/tags/tag125.xml><?xml version="1.0" encoding="utf-8"?>
<p:tagLst xmlns:p="http://schemas.openxmlformats.org/presentationml/2006/main">
  <p:tag name="POCKET_APPLY_TIME" val="2019年7月1日"/>
  <p:tag name="POCKET_APPLY_TYPE" val="Slide"/>
  <p:tag name="APPLYTYPE" val="Other"/>
  <p:tag name="APPLYORDER" val="1"/>
</p:tagLst>
</file>

<file path=ppt/tags/tag126.xml><?xml version="1.0" encoding="utf-8"?>
<p:tagLst xmlns:p="http://schemas.openxmlformats.org/presentationml/2006/main">
  <p:tag name="POCKET_APPLY_TIME" val="2019年7月1日"/>
  <p:tag name="POCKET_APPLY_TYPE" val="Slide"/>
  <p:tag name="APPLYTYPE" val="Other"/>
  <p:tag name="APPLYORDER" val="2"/>
</p:tagLst>
</file>

<file path=ppt/tags/tag127.xml><?xml version="1.0" encoding="utf-8"?>
<p:tagLst xmlns:p="http://schemas.openxmlformats.org/presentationml/2006/main">
  <p:tag name="POCKET_APPLY_TIME" val="2019年7月1日"/>
  <p:tag name="POCKET_APPLY_TYPE" val="Slide"/>
  <p:tag name="APPLYTYPE" val="Other"/>
  <p:tag name="APPLYORDER" val="3"/>
</p:tagLst>
</file>

<file path=ppt/tags/tag128.xml><?xml version="1.0" encoding="utf-8"?>
<p:tagLst xmlns:p="http://schemas.openxmlformats.org/presentationml/2006/main">
  <p:tag name="POCKET_APPLY_TIME" val="2019年7月1日"/>
  <p:tag name="POCKET_APPLY_TYPE" val="Slide"/>
  <p:tag name="APPLYTYPE" val="Other"/>
  <p:tag name="APPLYORDER" val="4"/>
</p:tagLst>
</file>

<file path=ppt/tags/tag129.xml><?xml version="1.0" encoding="utf-8"?>
<p:tagLst xmlns:p="http://schemas.openxmlformats.org/presentationml/2006/main">
  <p:tag name="POCKET_APPLY_TIME" val="2019年7月1日"/>
  <p:tag name="POCKET_APPLY_TYPE" val="Slide"/>
  <p:tag name="APPLYTYPE" val="Other"/>
  <p:tag name="APPLYORDER" val="5"/>
</p:tagLst>
</file>

<file path=ppt/tags/tag13.xml><?xml version="1.0" encoding="utf-8"?>
<p:tagLst xmlns:p="http://schemas.openxmlformats.org/presentationml/2006/main">
  <p:tag name="POCKET_APPLY_TIME" val="2019年7月1日"/>
  <p:tag name="POCKET_APPLY_TYPE" val="Slide"/>
</p:tagLst>
</file>

<file path=ppt/tags/tag130.xml><?xml version="1.0" encoding="utf-8"?>
<p:tagLst xmlns:p="http://schemas.openxmlformats.org/presentationml/2006/main">
  <p:tag name="POCKET_APPLY_TIME" val="2019年7月1日"/>
  <p:tag name="POCKET_APPLY_TYPE" val="Slide"/>
  <p:tag name="APPLYTYPE" val="Other"/>
  <p:tag name="APPLYORDER" val="6"/>
</p:tagLst>
</file>

<file path=ppt/tags/tag131.xml><?xml version="1.0" encoding="utf-8"?>
<p:tagLst xmlns:p="http://schemas.openxmlformats.org/presentationml/2006/main">
  <p:tag name="POCKET_APPLY_TIME" val="2019年7月1日"/>
  <p:tag name="POCKET_APPLY_TYPE" val="Slide"/>
  <p:tag name="APPLYTYPE" val="Other"/>
  <p:tag name="APPLYORDER" val="7"/>
</p:tagLst>
</file>

<file path=ppt/tags/tag132.xml><?xml version="1.0" encoding="utf-8"?>
<p:tagLst xmlns:p="http://schemas.openxmlformats.org/presentationml/2006/main">
  <p:tag name="POCKET_APPLY_TIME" val="2019年7月1日"/>
  <p:tag name="POCKET_APPLY_TYPE" val="Slide"/>
  <p:tag name="APPLYTYPE" val="Other"/>
  <p:tag name="APPLYORDER" val="8"/>
</p:tagLst>
</file>

<file path=ppt/tags/tag133.xml><?xml version="1.0" encoding="utf-8"?>
<p:tagLst xmlns:p="http://schemas.openxmlformats.org/presentationml/2006/main">
  <p:tag name="POCKET_APPLY_TIME" val="2019年7月1日"/>
  <p:tag name="POCKET_APPLY_TYPE" val="Slide"/>
  <p:tag name="APPLYTYPE" val="Other"/>
  <p:tag name="APPLYORDER" val="9"/>
</p:tagLst>
</file>

<file path=ppt/tags/tag134.xml><?xml version="1.0" encoding="utf-8"?>
<p:tagLst xmlns:p="http://schemas.openxmlformats.org/presentationml/2006/main">
  <p:tag name="POCKET_APPLY_TIME" val="2019年7月1日"/>
  <p:tag name="POCKET_APPLY_TYPE" val="Slide"/>
  <p:tag name="APPLYTYPE" val="SubTitle"/>
  <p:tag name="APPLYORDER" val="3"/>
</p:tagLst>
</file>

<file path=ppt/tags/tag135.xml><?xml version="1.0" encoding="utf-8"?>
<p:tagLst xmlns:p="http://schemas.openxmlformats.org/presentationml/2006/main">
  <p:tag name="POCKET_APPLY_TIME" val="2019年7月1日"/>
  <p:tag name="POCKET_APPLY_TYPE" val="Slide"/>
  <p:tag name="APPLYTYPE" val="SubTitle"/>
  <p:tag name="APPLYORDER" val="2"/>
</p:tagLst>
</file>

<file path=ppt/tags/tag136.xml><?xml version="1.0" encoding="utf-8"?>
<p:tagLst xmlns:p="http://schemas.openxmlformats.org/presentationml/2006/main">
  <p:tag name="POCKET_APPLY_TIME" val="2019年7月1日"/>
  <p:tag name="POCKET_APPLY_TYPE" val="Slide"/>
  <p:tag name="APPLYTYPE" val="SubTitle"/>
  <p:tag name="APPLYORDER" val="1"/>
</p:tagLst>
</file>

<file path=ppt/tags/tag137.xml><?xml version="1.0" encoding="utf-8"?>
<p:tagLst xmlns:p="http://schemas.openxmlformats.org/presentationml/2006/main">
  <p:tag name="POCKET_APPLY_TIME" val="2019年7月1日"/>
  <p:tag name="POCKET_APPLY_TYPE" val="Slide"/>
  <p:tag name="APPLYTYPE" val="PageTitle"/>
  <p:tag name="APPLYORDER" val="PageTitle"/>
</p:tagLst>
</file>

<file path=ppt/tags/tag138.xml><?xml version="1.0" encoding="utf-8"?>
<p:tagLst xmlns:p="http://schemas.openxmlformats.org/presentationml/2006/main">
  <p:tag name="POCKET_APPLY_TIME" val="2019年7月1日"/>
  <p:tag name="POCKET_APPLY_TYPE" val="Slide"/>
  <p:tag name="APPLYTYPE" val="Desc"/>
  <p:tag name="APPLYORDER" val="1"/>
</p:tagLst>
</file>

<file path=ppt/tags/tag139.xml><?xml version="1.0" encoding="utf-8"?>
<p:tagLst xmlns:p="http://schemas.openxmlformats.org/presentationml/2006/main">
  <p:tag name="MH_TYPE" val="#NeiR#"/>
  <p:tag name="MH_NUMBER" val="3"/>
  <p:tag name="MH_CATEGORY" val="#ShuJTB#"/>
  <p:tag name="MH_LAYOUT" val="SubTitleDesc"/>
  <p:tag name="RESOURCELIBID_SLIDE" val="305932"/>
  <p:tag name="RESOURCELIB_SLIDETYPE" val="12"/>
  <p:tag name="POCKET_APPLY_TIME" val="2019年7月1日"/>
  <p:tag name="POCKET_APPLY_TYPE" val="Slide"/>
</p:tagLst>
</file>

<file path=ppt/tags/tag14.xml><?xml version="1.0" encoding="utf-8"?>
<p:tagLst xmlns:p="http://schemas.openxmlformats.org/presentationml/2006/main">
  <p:tag name="POCKET_APPLY_TIME" val="2019年7月1日"/>
  <p:tag name="POCKET_APPLY_TYPE" val="Slide"/>
</p:tagLst>
</file>

<file path=ppt/tags/tag140.xml><?xml version="1.0" encoding="utf-8"?>
<p:tagLst xmlns:p="http://schemas.openxmlformats.org/presentationml/2006/main">
  <p:tag name="POCKET_APPLY_TIME" val="2019年7月1日"/>
  <p:tag name="POCKET_APPLY_TYPE" val="Slide"/>
  <p:tag name="APPLYTYPE" val="Other"/>
  <p:tag name="APPLYORDER" val="1"/>
</p:tagLst>
</file>

<file path=ppt/tags/tag141.xml><?xml version="1.0" encoding="utf-8"?>
<p:tagLst xmlns:p="http://schemas.openxmlformats.org/presentationml/2006/main">
  <p:tag name="POCKET_APPLY_TIME" val="2019年7月1日"/>
  <p:tag name="POCKET_APPLY_TYPE" val="Slide"/>
  <p:tag name="APPLYTYPE" val="Other"/>
  <p:tag name="APPLYORDER" val="2"/>
</p:tagLst>
</file>

<file path=ppt/tags/tag142.xml><?xml version="1.0" encoding="utf-8"?>
<p:tagLst xmlns:p="http://schemas.openxmlformats.org/presentationml/2006/main">
  <p:tag name="POCKET_APPLY_TIME" val="2019年7月1日"/>
  <p:tag name="POCKET_APPLY_TYPE" val="Slide"/>
  <p:tag name="APPLYTYPE" val="Other"/>
  <p:tag name="APPLYORDER" val="3"/>
</p:tagLst>
</file>

<file path=ppt/tags/tag143.xml><?xml version="1.0" encoding="utf-8"?>
<p:tagLst xmlns:p="http://schemas.openxmlformats.org/presentationml/2006/main">
  <p:tag name="POCKET_APPLY_TIME" val="2019年7月1日"/>
  <p:tag name="POCKET_APPLY_TYPE" val="Slide"/>
  <p:tag name="APPLYTYPE" val="Other"/>
  <p:tag name="APPLYORDER" val="4"/>
</p:tagLst>
</file>

<file path=ppt/tags/tag144.xml><?xml version="1.0" encoding="utf-8"?>
<p:tagLst xmlns:p="http://schemas.openxmlformats.org/presentationml/2006/main">
  <p:tag name="POCKET_APPLY_TIME" val="2019年7月1日"/>
  <p:tag name="POCKET_APPLY_TYPE" val="Slide"/>
  <p:tag name="APPLYTYPE" val="Other"/>
  <p:tag name="APPLYORDER" val="5"/>
</p:tagLst>
</file>

<file path=ppt/tags/tag145.xml><?xml version="1.0" encoding="utf-8"?>
<p:tagLst xmlns:p="http://schemas.openxmlformats.org/presentationml/2006/main">
  <p:tag name="POCKET_APPLY_TIME" val="2019年7月1日"/>
  <p:tag name="POCKET_APPLY_TYPE" val="Slide"/>
  <p:tag name="APPLYTYPE" val="SubTitle"/>
  <p:tag name="APPLYORDER" val="5"/>
</p:tagLst>
</file>

<file path=ppt/tags/tag146.xml><?xml version="1.0" encoding="utf-8"?>
<p:tagLst xmlns:p="http://schemas.openxmlformats.org/presentationml/2006/main">
  <p:tag name="POCKET_APPLY_TIME" val="2019年7月1日"/>
  <p:tag name="POCKET_APPLY_TYPE" val="Slide"/>
  <p:tag name="APPLYTYPE" val="SubTitle"/>
  <p:tag name="APPLYORDER" val="4"/>
</p:tagLst>
</file>

<file path=ppt/tags/tag147.xml><?xml version="1.0" encoding="utf-8"?>
<p:tagLst xmlns:p="http://schemas.openxmlformats.org/presentationml/2006/main">
  <p:tag name="POCKET_APPLY_TIME" val="2019年7月1日"/>
  <p:tag name="POCKET_APPLY_TYPE" val="Slide"/>
  <p:tag name="APPLYTYPE" val="SubTitle"/>
  <p:tag name="APPLYORDER" val="3"/>
</p:tagLst>
</file>

<file path=ppt/tags/tag148.xml><?xml version="1.0" encoding="utf-8"?>
<p:tagLst xmlns:p="http://schemas.openxmlformats.org/presentationml/2006/main">
  <p:tag name="POCKET_APPLY_TIME" val="2019年7月1日"/>
  <p:tag name="POCKET_APPLY_TYPE" val="Slide"/>
  <p:tag name="APPLYTYPE" val="SubTitle"/>
  <p:tag name="APPLYORDER" val="1"/>
</p:tagLst>
</file>

<file path=ppt/tags/tag149.xml><?xml version="1.0" encoding="utf-8"?>
<p:tagLst xmlns:p="http://schemas.openxmlformats.org/presentationml/2006/main">
  <p:tag name="POCKET_APPLY_TIME" val="2019年7月1日"/>
  <p:tag name="POCKET_APPLY_TYPE" val="Slide"/>
  <p:tag name="APPLYTYPE" val="Title"/>
  <p:tag name="APPLYORDER" val="1"/>
</p:tagLst>
</file>

<file path=ppt/tags/tag15.xml><?xml version="1.0" encoding="utf-8"?>
<p:tagLst xmlns:p="http://schemas.openxmlformats.org/presentationml/2006/main">
  <p:tag name="POCKET_APPLY_TIME" val="2019年7月1日"/>
  <p:tag name="POCKET_APPLY_TYPE" val="Slide"/>
</p:tagLst>
</file>

<file path=ppt/tags/tag150.xml><?xml version="1.0" encoding="utf-8"?>
<p:tagLst xmlns:p="http://schemas.openxmlformats.org/presentationml/2006/main">
  <p:tag name="POCKET_APPLY_TIME" val="2019年7月1日"/>
  <p:tag name="POCKET_APPLY_TYPE" val="Slide"/>
  <p:tag name="APPLYTYPE" val="SubTitle"/>
  <p:tag name="APPLYORDER" val="2"/>
</p:tagLst>
</file>

<file path=ppt/tags/tag151.xml><?xml version="1.0" encoding="utf-8"?>
<p:tagLst xmlns:p="http://schemas.openxmlformats.org/presentationml/2006/main">
  <p:tag name="POCKET_APPLY_TIME" val="2019年7月1日"/>
  <p:tag name="POCKET_APPLY_TYPE" val="Slide"/>
  <p:tag name="APPLYTYPE" val="Other"/>
  <p:tag name="APPLYORDER" val="6"/>
</p:tagLst>
</file>

<file path=ppt/tags/tag152.xml><?xml version="1.0" encoding="utf-8"?>
<p:tagLst xmlns:p="http://schemas.openxmlformats.org/presentationml/2006/main">
  <p:tag name="POCKET_APPLY_TIME" val="2019年7月1日"/>
  <p:tag name="POCKET_APPLY_TYPE" val="Slide"/>
  <p:tag name="APPLYTYPE" val="Other"/>
  <p:tag name="APPLYORDER" val="7"/>
</p:tagLst>
</file>

<file path=ppt/tags/tag153.xml><?xml version="1.0" encoding="utf-8"?>
<p:tagLst xmlns:p="http://schemas.openxmlformats.org/presentationml/2006/main">
  <p:tag name="POCKET_APPLY_TIME" val="2019年7月1日"/>
  <p:tag name="POCKET_APPLY_TYPE" val="Slide"/>
  <p:tag name="APPLYTYPE" val="Other"/>
  <p:tag name="APPLYORDER" val="8"/>
</p:tagLst>
</file>

<file path=ppt/tags/tag154.xml><?xml version="1.0" encoding="utf-8"?>
<p:tagLst xmlns:p="http://schemas.openxmlformats.org/presentationml/2006/main">
  <p:tag name="POCKET_APPLY_TIME" val="2019年7月1日"/>
  <p:tag name="POCKET_APPLY_TYPE" val="Slide"/>
  <p:tag name="APPLYTYPE" val="Other"/>
  <p:tag name="APPLYORDER" val="9"/>
</p:tagLst>
</file>

<file path=ppt/tags/tag155.xml><?xml version="1.0" encoding="utf-8"?>
<p:tagLst xmlns:p="http://schemas.openxmlformats.org/presentationml/2006/main">
  <p:tag name="POCKET_APPLY_TIME" val="2019年7月1日"/>
  <p:tag name="POCKET_APPLY_TYPE" val="Slide"/>
  <p:tag name="APPLYTYPE" val="PageTitle"/>
  <p:tag name="APPLYORDER" val="PageTitle"/>
</p:tagLst>
</file>

<file path=ppt/tags/tag156.xml><?xml version="1.0" encoding="utf-8"?>
<p:tagLst xmlns:p="http://schemas.openxmlformats.org/presentationml/2006/main">
  <p:tag name="POCKET_APPLY_TIME" val="2019年7月1日"/>
  <p:tag name="POCKET_APPLY_TYPE" val="Slide"/>
  <p:tag name="APPLYTYPE" val="Desc"/>
  <p:tag name="APPLYORDER" val="1"/>
</p:tagLst>
</file>

<file path=ppt/tags/tag157.xml><?xml version="1.0" encoding="utf-8"?>
<p:tagLst xmlns:p="http://schemas.openxmlformats.org/presentationml/2006/main">
  <p:tag name="MH_TYPE" val="#NeiR#"/>
  <p:tag name="MH_NUMBER" val="5"/>
  <p:tag name="MH_CATEGORY" val="#YinZJG#"/>
  <p:tag name="MH_LAYOUT" val="TitleSubTitleDesc"/>
  <p:tag name="RESOURCELIBID_SLIDE" val="306032"/>
  <p:tag name="RESOURCELIB_SLIDETYPE" val="12"/>
  <p:tag name="POCKET_APPLY_TIME" val="2019年7月1日"/>
  <p:tag name="POCKET_APPLY_TYPE" val="Slide"/>
</p:tagLst>
</file>

<file path=ppt/tags/tag158.xml><?xml version="1.0" encoding="utf-8"?>
<p:tagLst xmlns:p="http://schemas.openxmlformats.org/presentationml/2006/main">
  <p:tag name="POCKET_APPLY_TIME" val="2019年7月1日"/>
  <p:tag name="POCKET_APPLY_TYPE" val="Slide"/>
  <p:tag name="APPLYTYPE" val="Other"/>
  <p:tag name="APPLYORDER" val="1"/>
</p:tagLst>
</file>

<file path=ppt/tags/tag159.xml><?xml version="1.0" encoding="utf-8"?>
<p:tagLst xmlns:p="http://schemas.openxmlformats.org/presentationml/2006/main">
  <p:tag name="POCKET_APPLY_TIME" val="2019年7月1日"/>
  <p:tag name="POCKET_APPLY_TYPE" val="Slide"/>
  <p:tag name="APPLYTYPE" val="Other"/>
  <p:tag name="APPLYORDER" val="2"/>
</p:tagLst>
</file>

<file path=ppt/tags/tag16.xml><?xml version="1.0" encoding="utf-8"?>
<p:tagLst xmlns:p="http://schemas.openxmlformats.org/presentationml/2006/main">
  <p:tag name="POCKET_APPLY_TIME" val="2019年7月1日"/>
  <p:tag name="POCKET_APPLY_TYPE" val="Slide"/>
</p:tagLst>
</file>

<file path=ppt/tags/tag160.xml><?xml version="1.0" encoding="utf-8"?>
<p:tagLst xmlns:p="http://schemas.openxmlformats.org/presentationml/2006/main">
  <p:tag name="POCKET_APPLY_TIME" val="2019年7月1日"/>
  <p:tag name="POCKET_APPLY_TYPE" val="Slide"/>
  <p:tag name="APPLYTYPE" val="Other"/>
  <p:tag name="APPLYORDER" val="3"/>
</p:tagLst>
</file>

<file path=ppt/tags/tag161.xml><?xml version="1.0" encoding="utf-8"?>
<p:tagLst xmlns:p="http://schemas.openxmlformats.org/presentationml/2006/main">
  <p:tag name="POCKET_APPLY_TIME" val="2019年7月1日"/>
  <p:tag name="POCKET_APPLY_TYPE" val="Slide"/>
  <p:tag name="APPLYTYPE" val="Other"/>
  <p:tag name="APPLYORDER" val="4"/>
</p:tagLst>
</file>

<file path=ppt/tags/tag162.xml><?xml version="1.0" encoding="utf-8"?>
<p:tagLst xmlns:p="http://schemas.openxmlformats.org/presentationml/2006/main">
  <p:tag name="POCKET_APPLY_TIME" val="2019年7月1日"/>
  <p:tag name="POCKET_APPLY_TYPE" val="Slide"/>
  <p:tag name="APPLYTYPE" val="Title"/>
  <p:tag name="APPLYORDER" val="1"/>
</p:tagLst>
</file>

<file path=ppt/tags/tag163.xml><?xml version="1.0" encoding="utf-8"?>
<p:tagLst xmlns:p="http://schemas.openxmlformats.org/presentationml/2006/main">
  <p:tag name="POCKET_APPLY_TIME" val="2019年7月1日"/>
  <p:tag name="POCKET_APPLY_TYPE" val="Slide"/>
  <p:tag name="APPLYTYPE" val="Other"/>
  <p:tag name="APPLYORDER" val="5"/>
</p:tagLst>
</file>

<file path=ppt/tags/tag164.xml><?xml version="1.0" encoding="utf-8"?>
<p:tagLst xmlns:p="http://schemas.openxmlformats.org/presentationml/2006/main">
  <p:tag name="POCKET_APPLY_TIME" val="2019年7月1日"/>
  <p:tag name="POCKET_APPLY_TYPE" val="Slide"/>
  <p:tag name="APPLYTYPE" val="Other"/>
  <p:tag name="APPLYORDER" val="6"/>
</p:tagLst>
</file>

<file path=ppt/tags/tag165.xml><?xml version="1.0" encoding="utf-8"?>
<p:tagLst xmlns:p="http://schemas.openxmlformats.org/presentationml/2006/main">
  <p:tag name="POCKET_APPLY_TIME" val="2019年7月1日"/>
  <p:tag name="POCKET_APPLY_TYPE" val="Slide"/>
  <p:tag name="APPLYTYPE" val="Other"/>
  <p:tag name="APPLYORDER" val="7"/>
</p:tagLst>
</file>

<file path=ppt/tags/tag166.xml><?xml version="1.0" encoding="utf-8"?>
<p:tagLst xmlns:p="http://schemas.openxmlformats.org/presentationml/2006/main">
  <p:tag name="POCKET_APPLY_TIME" val="2019年7月1日"/>
  <p:tag name="POCKET_APPLY_TYPE" val="Slide"/>
  <p:tag name="APPLYTYPE" val="Other"/>
  <p:tag name="APPLYORDER" val="8"/>
</p:tagLst>
</file>

<file path=ppt/tags/tag167.xml><?xml version="1.0" encoding="utf-8"?>
<p:tagLst xmlns:p="http://schemas.openxmlformats.org/presentationml/2006/main">
  <p:tag name="POCKET_APPLY_TIME" val="2019年7月1日"/>
  <p:tag name="POCKET_APPLY_TYPE" val="Slide"/>
  <p:tag name="APPLYTYPE" val="Other"/>
  <p:tag name="APPLYORDER" val="9"/>
</p:tagLst>
</file>

<file path=ppt/tags/tag168.xml><?xml version="1.0" encoding="utf-8"?>
<p:tagLst xmlns:p="http://schemas.openxmlformats.org/presentationml/2006/main">
  <p:tag name="POCKET_APPLY_TIME" val="2019年7月1日"/>
  <p:tag name="POCKET_APPLY_TYPE" val="Slide"/>
  <p:tag name="APPLYTYPE" val="Other"/>
  <p:tag name="APPLYORDER" val="10"/>
</p:tagLst>
</file>

<file path=ppt/tags/tag169.xml><?xml version="1.0" encoding="utf-8"?>
<p:tagLst xmlns:p="http://schemas.openxmlformats.org/presentationml/2006/main">
  <p:tag name="POCKET_APPLY_TIME" val="2019年7月1日"/>
  <p:tag name="POCKET_APPLY_TYPE" val="Slide"/>
  <p:tag name="APPLYTYPE" val="SubTitle"/>
  <p:tag name="APPLYORDER" val="1"/>
</p:tagLst>
</file>

<file path=ppt/tags/tag17.xml><?xml version="1.0" encoding="utf-8"?>
<p:tagLst xmlns:p="http://schemas.openxmlformats.org/presentationml/2006/main">
  <p:tag name="POCKET_APPLY_TIME" val="2019年7月1日"/>
  <p:tag name="POCKET_APPLY_TYPE" val="Slide"/>
</p:tagLst>
</file>

<file path=ppt/tags/tag170.xml><?xml version="1.0" encoding="utf-8"?>
<p:tagLst xmlns:p="http://schemas.openxmlformats.org/presentationml/2006/main">
  <p:tag name="POCKET_APPLY_TIME" val="2019年7月1日"/>
  <p:tag name="POCKET_APPLY_TYPE" val="Slide"/>
  <p:tag name="APPLYTYPE" val="Text"/>
  <p:tag name="APPLYORDER" val="1"/>
</p:tagLst>
</file>

<file path=ppt/tags/tag171.xml><?xml version="1.0" encoding="utf-8"?>
<p:tagLst xmlns:p="http://schemas.openxmlformats.org/presentationml/2006/main">
  <p:tag name="POCKET_APPLY_TIME" val="2019年7月1日"/>
  <p:tag name="POCKET_APPLY_TYPE" val="Slide"/>
  <p:tag name="APPLYTYPE" val="SubTitle"/>
  <p:tag name="APPLYORDER" val="2"/>
</p:tagLst>
</file>

<file path=ppt/tags/tag172.xml><?xml version="1.0" encoding="utf-8"?>
<p:tagLst xmlns:p="http://schemas.openxmlformats.org/presentationml/2006/main">
  <p:tag name="POCKET_APPLY_TIME" val="2019年7月1日"/>
  <p:tag name="POCKET_APPLY_TYPE" val="Slide"/>
  <p:tag name="APPLYTYPE" val="Text"/>
  <p:tag name="APPLYORDER" val="2"/>
</p:tagLst>
</file>

<file path=ppt/tags/tag173.xml><?xml version="1.0" encoding="utf-8"?>
<p:tagLst xmlns:p="http://schemas.openxmlformats.org/presentationml/2006/main">
  <p:tag name="POCKET_APPLY_TIME" val="2019年7月1日"/>
  <p:tag name="POCKET_APPLY_TYPE" val="Slide"/>
  <p:tag name="APPLYTYPE" val="SubTitle"/>
  <p:tag name="APPLYORDER" val="3"/>
</p:tagLst>
</file>

<file path=ppt/tags/tag174.xml><?xml version="1.0" encoding="utf-8"?>
<p:tagLst xmlns:p="http://schemas.openxmlformats.org/presentationml/2006/main">
  <p:tag name="POCKET_APPLY_TIME" val="2019年7月1日"/>
  <p:tag name="POCKET_APPLY_TYPE" val="Slide"/>
  <p:tag name="APPLYTYPE" val="Text"/>
  <p:tag name="APPLYORDER" val="3"/>
</p:tagLst>
</file>

<file path=ppt/tags/tag175.xml><?xml version="1.0" encoding="utf-8"?>
<p:tagLst xmlns:p="http://schemas.openxmlformats.org/presentationml/2006/main">
  <p:tag name="POCKET_APPLY_TIME" val="2019年7月1日"/>
  <p:tag name="POCKET_APPLY_TYPE" val="Slide"/>
  <p:tag name="APPLYTYPE" val="PageTitle"/>
  <p:tag name="APPLYORDER" val="PageTitle"/>
</p:tagLst>
</file>

<file path=ppt/tags/tag176.xml><?xml version="1.0" encoding="utf-8"?>
<p:tagLst xmlns:p="http://schemas.openxmlformats.org/presentationml/2006/main">
  <p:tag name="MH_TYPE" val="#NeiR#"/>
  <p:tag name="MH_NUMBER" val="3"/>
  <p:tag name="MH_CATEGORY" val="#YinZJG#"/>
  <p:tag name="MH_LAYOUT" val="TitleSubTitleText"/>
  <p:tag name="RESOURCELIBID_SLIDE" val="306071"/>
  <p:tag name="RESOURCELIB_SLIDETYPE" val="12"/>
  <p:tag name="POCKET_APPLY_TIME" val="2019年7月1日"/>
  <p:tag name="POCKET_APPLY_TYPE" val="Slide"/>
</p:tagLst>
</file>

<file path=ppt/tags/tag177.xml><?xml version="1.0" encoding="utf-8"?>
<p:tagLst xmlns:p="http://schemas.openxmlformats.org/presentationml/2006/main">
  <p:tag name="POCKET_APPLY_TIME" val="2019年7月1日"/>
  <p:tag name="POCKET_APPLY_TYPE" val="Slide"/>
  <p:tag name="APPLYTYPE" val="Other"/>
  <p:tag name="APPLYORDER" val="1"/>
</p:tagLst>
</file>

<file path=ppt/tags/tag178.xml><?xml version="1.0" encoding="utf-8"?>
<p:tagLst xmlns:p="http://schemas.openxmlformats.org/presentationml/2006/main">
  <p:tag name="POCKET_APPLY_TIME" val="2019年7月1日"/>
  <p:tag name="POCKET_APPLY_TYPE" val="Slide"/>
  <p:tag name="APPLYTYPE" val="SubTitle"/>
  <p:tag name="APPLYORDER" val="2"/>
</p:tagLst>
</file>

<file path=ppt/tags/tag179.xml><?xml version="1.0" encoding="utf-8"?>
<p:tagLst xmlns:p="http://schemas.openxmlformats.org/presentationml/2006/main">
  <p:tag name="POCKET_APPLY_TIME" val="2019年7月1日"/>
  <p:tag name="POCKET_APPLY_TYPE" val="Slide"/>
  <p:tag name="APPLYTYPE" val="Other"/>
  <p:tag name="APPLYORDER" val="2"/>
</p:tagLst>
</file>

<file path=ppt/tags/tag18.xml><?xml version="1.0" encoding="utf-8"?>
<p:tagLst xmlns:p="http://schemas.openxmlformats.org/presentationml/2006/main">
  <p:tag name="POCKET_APPLY_TIME" val="2019年7月1日"/>
  <p:tag name="POCKET_APPLY_TYPE" val="Slide"/>
</p:tagLst>
</file>

<file path=ppt/tags/tag180.xml><?xml version="1.0" encoding="utf-8"?>
<p:tagLst xmlns:p="http://schemas.openxmlformats.org/presentationml/2006/main">
  <p:tag name="POCKET_APPLY_TIME" val="2019年7月1日"/>
  <p:tag name="POCKET_APPLY_TYPE" val="Slide"/>
  <p:tag name="APPLYTYPE" val="SubTitle"/>
  <p:tag name="APPLYORDER" val="3"/>
</p:tagLst>
</file>

<file path=ppt/tags/tag181.xml><?xml version="1.0" encoding="utf-8"?>
<p:tagLst xmlns:p="http://schemas.openxmlformats.org/presentationml/2006/main">
  <p:tag name="POCKET_APPLY_TIME" val="2019年7月1日"/>
  <p:tag name="POCKET_APPLY_TYPE" val="Slide"/>
  <p:tag name="APPLYTYPE" val="Other"/>
  <p:tag name="APPLYORDER" val="3"/>
</p:tagLst>
</file>

<file path=ppt/tags/tag182.xml><?xml version="1.0" encoding="utf-8"?>
<p:tagLst xmlns:p="http://schemas.openxmlformats.org/presentationml/2006/main">
  <p:tag name="POCKET_APPLY_TIME" val="2019年7月1日"/>
  <p:tag name="POCKET_APPLY_TYPE" val="Slide"/>
  <p:tag name="APPLYTYPE" val="Other"/>
  <p:tag name="APPLYORDER" val="4"/>
</p:tagLst>
</file>

<file path=ppt/tags/tag183.xml><?xml version="1.0" encoding="utf-8"?>
<p:tagLst xmlns:p="http://schemas.openxmlformats.org/presentationml/2006/main">
  <p:tag name="POCKET_APPLY_TIME" val="2019年7月1日"/>
  <p:tag name="POCKET_APPLY_TYPE" val="Slide"/>
  <p:tag name="APPLYTYPE" val="Other"/>
  <p:tag name="APPLYORDER" val="5"/>
</p:tagLst>
</file>

<file path=ppt/tags/tag184.xml><?xml version="1.0" encoding="utf-8"?>
<p:tagLst xmlns:p="http://schemas.openxmlformats.org/presentationml/2006/main">
  <p:tag name="POCKET_APPLY_TIME" val="2019年7月1日"/>
  <p:tag name="POCKET_APPLY_TYPE" val="Slide"/>
  <p:tag name="APPLYTYPE" val="Other"/>
  <p:tag name="APPLYORDER" val="6"/>
</p:tagLst>
</file>

<file path=ppt/tags/tag185.xml><?xml version="1.0" encoding="utf-8"?>
<p:tagLst xmlns:p="http://schemas.openxmlformats.org/presentationml/2006/main">
  <p:tag name="POCKET_APPLY_TIME" val="2019年7月1日"/>
  <p:tag name="POCKET_APPLY_TYPE" val="Slide"/>
  <p:tag name="APPLYTYPE" val="Other"/>
  <p:tag name="APPLYORDER" val="7"/>
</p:tagLst>
</file>

<file path=ppt/tags/tag186.xml><?xml version="1.0" encoding="utf-8"?>
<p:tagLst xmlns:p="http://schemas.openxmlformats.org/presentationml/2006/main">
  <p:tag name="POCKET_APPLY_TIME" val="2019年7月1日"/>
  <p:tag name="POCKET_APPLY_TYPE" val="Slide"/>
  <p:tag name="APPLYTYPE" val="SubTitle"/>
  <p:tag name="APPLYORDER" val="4"/>
</p:tagLst>
</file>

<file path=ppt/tags/tag187.xml><?xml version="1.0" encoding="utf-8"?>
<p:tagLst xmlns:p="http://schemas.openxmlformats.org/presentationml/2006/main">
  <p:tag name="POCKET_APPLY_TIME" val="2019年7月1日"/>
  <p:tag name="POCKET_APPLY_TYPE" val="Slide"/>
  <p:tag name="APPLYTYPE" val="SubTitle"/>
  <p:tag name="APPLYORDER" val="1"/>
</p:tagLst>
</file>

<file path=ppt/tags/tag188.xml><?xml version="1.0" encoding="utf-8"?>
<p:tagLst xmlns:p="http://schemas.openxmlformats.org/presentationml/2006/main">
  <p:tag name="POCKET_APPLY_TIME" val="2019年7月1日"/>
  <p:tag name="POCKET_APPLY_TYPE" val="Slide"/>
  <p:tag name="APPLYTYPE" val="Other"/>
  <p:tag name="APPLYORDER" val="8"/>
</p:tagLst>
</file>

<file path=ppt/tags/tag189.xml><?xml version="1.0" encoding="utf-8"?>
<p:tagLst xmlns:p="http://schemas.openxmlformats.org/presentationml/2006/main">
  <p:tag name="POCKET_APPLY_TIME" val="2019年7月1日"/>
  <p:tag name="POCKET_APPLY_TYPE" val="Slide"/>
  <p:tag name="APPLYTYPE" val="Other"/>
  <p:tag name="APPLYORDER" val="9"/>
</p:tagLst>
</file>

<file path=ppt/tags/tag19.xml><?xml version="1.0" encoding="utf-8"?>
<p:tagLst xmlns:p="http://schemas.openxmlformats.org/presentationml/2006/main">
  <p:tag name="POCKET_APPLY_TIME" val="2019年7月1日"/>
  <p:tag name="POCKET_APPLY_TYPE" val="Slide"/>
</p:tagLst>
</file>

<file path=ppt/tags/tag190.xml><?xml version="1.0" encoding="utf-8"?>
<p:tagLst xmlns:p="http://schemas.openxmlformats.org/presentationml/2006/main">
  <p:tag name="POCKET_APPLY_TIME" val="2019年7月1日"/>
  <p:tag name="POCKET_APPLY_TYPE" val="Slide"/>
  <p:tag name="APPLYTYPE" val="Text"/>
  <p:tag name="APPLYORDER" val="1"/>
</p:tagLst>
</file>

<file path=ppt/tags/tag191.xml><?xml version="1.0" encoding="utf-8"?>
<p:tagLst xmlns:p="http://schemas.openxmlformats.org/presentationml/2006/main">
  <p:tag name="POCKET_APPLY_TIME" val="2019年7月1日"/>
  <p:tag name="POCKET_APPLY_TYPE" val="Slide"/>
  <p:tag name="APPLYTYPE" val="Text"/>
  <p:tag name="APPLYORDER" val="2"/>
</p:tagLst>
</file>

<file path=ppt/tags/tag192.xml><?xml version="1.0" encoding="utf-8"?>
<p:tagLst xmlns:p="http://schemas.openxmlformats.org/presentationml/2006/main">
  <p:tag name="POCKET_APPLY_TIME" val="2019年7月1日"/>
  <p:tag name="POCKET_APPLY_TYPE" val="Slide"/>
  <p:tag name="APPLYTYPE" val="Text"/>
  <p:tag name="APPLYORDER" val="3"/>
</p:tagLst>
</file>

<file path=ppt/tags/tag193.xml><?xml version="1.0" encoding="utf-8"?>
<p:tagLst xmlns:p="http://schemas.openxmlformats.org/presentationml/2006/main">
  <p:tag name="POCKET_APPLY_TIME" val="2019年7月1日"/>
  <p:tag name="POCKET_APPLY_TYPE" val="Slide"/>
  <p:tag name="APPLYTYPE" val="Text"/>
  <p:tag name="APPLYORDER" val="4"/>
</p:tagLst>
</file>

<file path=ppt/tags/tag194.xml><?xml version="1.0" encoding="utf-8"?>
<p:tagLst xmlns:p="http://schemas.openxmlformats.org/presentationml/2006/main">
  <p:tag name="POCKET_APPLY_TIME" val="2019年7月1日"/>
  <p:tag name="POCKET_APPLY_TYPE" val="Slide"/>
  <p:tag name="APPLYTYPE" val="PageTitle"/>
  <p:tag name="APPLYORDER" val="PageTitle"/>
</p:tagLst>
</file>

<file path=ppt/tags/tag195.xml><?xml version="1.0" encoding="utf-8"?>
<p:tagLst xmlns:p="http://schemas.openxmlformats.org/presentationml/2006/main">
  <p:tag name="MH_TYPE" val="#NeiR#"/>
  <p:tag name="MH_NUMBER" val="4"/>
  <p:tag name="MH_CATEGORY" val="#BingLLB#"/>
  <p:tag name="MH_LAYOUT" val="SubTitleText"/>
  <p:tag name="RESOURCELIBID_SLIDE" val="306163"/>
  <p:tag name="RESOURCELIB_SLIDETYPE" val="12"/>
  <p:tag name="POCKET_APPLY_TIME" val="2019年7月1日"/>
  <p:tag name="POCKET_APPLY_TYPE" val="Slide"/>
</p:tagLst>
</file>

<file path=ppt/tags/tag196.xml><?xml version="1.0" encoding="utf-8"?>
<p:tagLst xmlns:p="http://schemas.openxmlformats.org/presentationml/2006/main">
  <p:tag name="POCKET_APPLY_TIME" val="2019年7月1日"/>
  <p:tag name="POCKET_APPLY_TYPE" val="Slide"/>
  <p:tag name="APPLYTYPE" val="Text"/>
  <p:tag name="APPLYORDER" val="1"/>
</p:tagLst>
</file>

<file path=ppt/tags/tag197.xml><?xml version="1.0" encoding="utf-8"?>
<p:tagLst xmlns:p="http://schemas.openxmlformats.org/presentationml/2006/main">
  <p:tag name="POCKET_APPLY_TIME" val="2019年7月1日"/>
  <p:tag name="POCKET_APPLY_TYPE" val="Slide"/>
  <p:tag name="APPLYTYPE" val="Other"/>
  <p:tag name="APPLYORDER" val="1"/>
</p:tagLst>
</file>

<file path=ppt/tags/tag198.xml><?xml version="1.0" encoding="utf-8"?>
<p:tagLst xmlns:p="http://schemas.openxmlformats.org/presentationml/2006/main">
  <p:tag name="POCKET_APPLY_TIME" val="2019年7月1日"/>
  <p:tag name="POCKET_APPLY_TYPE" val="Slide"/>
  <p:tag name="APPLYTYPE" val="Other"/>
  <p:tag name="APPLYORDER" val="2"/>
</p:tagLst>
</file>

<file path=ppt/tags/tag199.xml><?xml version="1.0" encoding="utf-8"?>
<p:tagLst xmlns:p="http://schemas.openxmlformats.org/presentationml/2006/main">
  <p:tag name="POCKET_APPLY_TIME" val="2019年7月1日"/>
  <p:tag name="POCKET_APPLY_TYPE" val="Slide"/>
  <p:tag name="APPLYTYPE" val="SubTitle"/>
  <p:tag name="APPLYORDER" val="1"/>
</p:tagLst>
</file>

<file path=ppt/tags/tag2.xml><?xml version="1.0" encoding="utf-8"?>
<p:tagLst xmlns:p="http://schemas.openxmlformats.org/presentationml/2006/main">
  <p:tag name="POCKET_APPLY_TIME" val="2019年7月1日"/>
  <p:tag name="POCKET_APPLY_TYPE" val="Slide"/>
</p:tagLst>
</file>

<file path=ppt/tags/tag20.xml><?xml version="1.0" encoding="utf-8"?>
<p:tagLst xmlns:p="http://schemas.openxmlformats.org/presentationml/2006/main">
  <p:tag name="POCKET_APPLY_TIME" val="2019年7月1日"/>
  <p:tag name="POCKET_APPLY_TYPE" val="Slide"/>
</p:tagLst>
</file>

<file path=ppt/tags/tag200.xml><?xml version="1.0" encoding="utf-8"?>
<p:tagLst xmlns:p="http://schemas.openxmlformats.org/presentationml/2006/main">
  <p:tag name="POCKET_APPLY_TIME" val="2019年7月1日"/>
  <p:tag name="POCKET_APPLY_TYPE" val="Slide"/>
  <p:tag name="APPLYTYPE" val="Text"/>
  <p:tag name="APPLYORDER" val="2"/>
</p:tagLst>
</file>

<file path=ppt/tags/tag201.xml><?xml version="1.0" encoding="utf-8"?>
<p:tagLst xmlns:p="http://schemas.openxmlformats.org/presentationml/2006/main">
  <p:tag name="POCKET_APPLY_TIME" val="2019年7月1日"/>
  <p:tag name="POCKET_APPLY_TYPE" val="Slide"/>
  <p:tag name="APPLYTYPE" val="Other"/>
  <p:tag name="APPLYORDER" val="3"/>
</p:tagLst>
</file>

<file path=ppt/tags/tag202.xml><?xml version="1.0" encoding="utf-8"?>
<p:tagLst xmlns:p="http://schemas.openxmlformats.org/presentationml/2006/main">
  <p:tag name="POCKET_APPLY_TIME" val="2019年7月1日"/>
  <p:tag name="POCKET_APPLY_TYPE" val="Slide"/>
  <p:tag name="APPLYTYPE" val="Other"/>
  <p:tag name="APPLYORDER" val="4"/>
</p:tagLst>
</file>

<file path=ppt/tags/tag203.xml><?xml version="1.0" encoding="utf-8"?>
<p:tagLst xmlns:p="http://schemas.openxmlformats.org/presentationml/2006/main">
  <p:tag name="POCKET_APPLY_TIME" val="2019年7月1日"/>
  <p:tag name="POCKET_APPLY_TYPE" val="Slide"/>
  <p:tag name="APPLYTYPE" val="SubTitle"/>
  <p:tag name="APPLYORDER" val="2"/>
</p:tagLst>
</file>

<file path=ppt/tags/tag204.xml><?xml version="1.0" encoding="utf-8"?>
<p:tagLst xmlns:p="http://schemas.openxmlformats.org/presentationml/2006/main">
  <p:tag name="POCKET_APPLY_TIME" val="2019年7月1日"/>
  <p:tag name="POCKET_APPLY_TYPE" val="Slide"/>
  <p:tag name="APPLYTYPE" val="Text"/>
  <p:tag name="APPLYORDER" val="3"/>
</p:tagLst>
</file>

<file path=ppt/tags/tag205.xml><?xml version="1.0" encoding="utf-8"?>
<p:tagLst xmlns:p="http://schemas.openxmlformats.org/presentationml/2006/main">
  <p:tag name="POCKET_APPLY_TIME" val="2019年7月1日"/>
  <p:tag name="POCKET_APPLY_TYPE" val="Slide"/>
  <p:tag name="APPLYTYPE" val="Other"/>
  <p:tag name="APPLYORDER" val="5"/>
</p:tagLst>
</file>

<file path=ppt/tags/tag206.xml><?xml version="1.0" encoding="utf-8"?>
<p:tagLst xmlns:p="http://schemas.openxmlformats.org/presentationml/2006/main">
  <p:tag name="POCKET_APPLY_TIME" val="2019年7月1日"/>
  <p:tag name="POCKET_APPLY_TYPE" val="Slide"/>
  <p:tag name="APPLYTYPE" val="SubTitle"/>
  <p:tag name="APPLYORDER" val="3"/>
</p:tagLst>
</file>

<file path=ppt/tags/tag207.xml><?xml version="1.0" encoding="utf-8"?>
<p:tagLst xmlns:p="http://schemas.openxmlformats.org/presentationml/2006/main">
  <p:tag name="MH_TYPE" val="#NeiR#"/>
  <p:tag name="MH_NUMBER" val="3"/>
  <p:tag name="MH_CATEGORY" val="#LiuChBZh#"/>
  <p:tag name="MH_LAYOUT" val="SubTitleText"/>
  <p:tag name="RESOURCELIBID_SLIDE" val="306220"/>
  <p:tag name="RESOURCELIB_SLIDETYPE" val="12"/>
  <p:tag name="POCKET_APPLY_TIME" val="2019年7月1日"/>
  <p:tag name="POCKET_APPLY_TYPE" val="Slide"/>
</p:tagLst>
</file>

<file path=ppt/tags/tag208.xml><?xml version="1.0" encoding="utf-8"?>
<p:tagLst xmlns:p="http://schemas.openxmlformats.org/presentationml/2006/main">
  <p:tag name="POCKET_APPLY_TIME" val="2019年7月1日"/>
  <p:tag name="POCKET_APPLY_TYPE" val="Slide"/>
  <p:tag name="APPLYTYPE" val="Other"/>
  <p:tag name="APPLYORDER" val="1"/>
</p:tagLst>
</file>

<file path=ppt/tags/tag209.xml><?xml version="1.0" encoding="utf-8"?>
<p:tagLst xmlns:p="http://schemas.openxmlformats.org/presentationml/2006/main">
  <p:tag name="POCKET_APPLY_TIME" val="2019年7月1日"/>
  <p:tag name="POCKET_APPLY_TYPE" val="Slide"/>
  <p:tag name="APPLYTYPE" val="SubTitle"/>
  <p:tag name="APPLYORDER" val="4"/>
</p:tagLst>
</file>

<file path=ppt/tags/tag21.xml><?xml version="1.0" encoding="utf-8"?>
<p:tagLst xmlns:p="http://schemas.openxmlformats.org/presentationml/2006/main">
  <p:tag name="POCKET_APPLY_TIME" val="2019年7月1日"/>
  <p:tag name="POCKET_APPLY_TYPE" val="Slide"/>
</p:tagLst>
</file>

<file path=ppt/tags/tag210.xml><?xml version="1.0" encoding="utf-8"?>
<p:tagLst xmlns:p="http://schemas.openxmlformats.org/presentationml/2006/main">
  <p:tag name="POCKET_APPLY_TIME" val="2019年7月1日"/>
  <p:tag name="POCKET_APPLY_TYPE" val="Slide"/>
  <p:tag name="APPLYTYPE" val="Other"/>
  <p:tag name="APPLYORDER" val="2"/>
</p:tagLst>
</file>

<file path=ppt/tags/tag211.xml><?xml version="1.0" encoding="utf-8"?>
<p:tagLst xmlns:p="http://schemas.openxmlformats.org/presentationml/2006/main">
  <p:tag name="POCKET_APPLY_TIME" val="2019年7月1日"/>
  <p:tag name="POCKET_APPLY_TYPE" val="Slide"/>
  <p:tag name="APPLYTYPE" val="Other"/>
  <p:tag name="APPLYORDER" val="3"/>
</p:tagLst>
</file>

<file path=ppt/tags/tag212.xml><?xml version="1.0" encoding="utf-8"?>
<p:tagLst xmlns:p="http://schemas.openxmlformats.org/presentationml/2006/main">
  <p:tag name="POCKET_APPLY_TIME" val="2019年7月1日"/>
  <p:tag name="POCKET_APPLY_TYPE" val="Slide"/>
  <p:tag name="APPLYTYPE" val="SubTitle"/>
  <p:tag name="APPLYORDER" val="2"/>
</p:tagLst>
</file>

<file path=ppt/tags/tag213.xml><?xml version="1.0" encoding="utf-8"?>
<p:tagLst xmlns:p="http://schemas.openxmlformats.org/presentationml/2006/main">
  <p:tag name="POCKET_APPLY_TIME" val="2019年7月1日"/>
  <p:tag name="POCKET_APPLY_TYPE" val="Slide"/>
  <p:tag name="APPLYTYPE" val="Other"/>
  <p:tag name="APPLYORDER" val="4"/>
</p:tagLst>
</file>

<file path=ppt/tags/tag214.xml><?xml version="1.0" encoding="utf-8"?>
<p:tagLst xmlns:p="http://schemas.openxmlformats.org/presentationml/2006/main">
  <p:tag name="POCKET_APPLY_TIME" val="2019年7月1日"/>
  <p:tag name="POCKET_APPLY_TYPE" val="Slide"/>
  <p:tag name="APPLYTYPE" val="Other"/>
  <p:tag name="APPLYORDER" val="5"/>
</p:tagLst>
</file>

<file path=ppt/tags/tag215.xml><?xml version="1.0" encoding="utf-8"?>
<p:tagLst xmlns:p="http://schemas.openxmlformats.org/presentationml/2006/main">
  <p:tag name="POCKET_APPLY_TIME" val="2019年7月1日"/>
  <p:tag name="POCKET_APPLY_TYPE" val="Slide"/>
  <p:tag name="APPLYTYPE" val="SubTitle"/>
  <p:tag name="APPLYORDER" val="1"/>
</p:tagLst>
</file>

<file path=ppt/tags/tag216.xml><?xml version="1.0" encoding="utf-8"?>
<p:tagLst xmlns:p="http://schemas.openxmlformats.org/presentationml/2006/main">
  <p:tag name="POCKET_APPLY_TIME" val="2019年7月1日"/>
  <p:tag name="POCKET_APPLY_TYPE" val="Slide"/>
  <p:tag name="APPLYTYPE" val="Other"/>
  <p:tag name="APPLYORDER" val="6"/>
</p:tagLst>
</file>

<file path=ppt/tags/tag217.xml><?xml version="1.0" encoding="utf-8"?>
<p:tagLst xmlns:p="http://schemas.openxmlformats.org/presentationml/2006/main">
  <p:tag name="POCKET_APPLY_TIME" val="2019年7月1日"/>
  <p:tag name="POCKET_APPLY_TYPE" val="Slide"/>
  <p:tag name="APPLYTYPE" val="Other"/>
  <p:tag name="APPLYORDER" val="7"/>
</p:tagLst>
</file>

<file path=ppt/tags/tag218.xml><?xml version="1.0" encoding="utf-8"?>
<p:tagLst xmlns:p="http://schemas.openxmlformats.org/presentationml/2006/main">
  <p:tag name="POCKET_APPLY_TIME" val="2019年7月1日"/>
  <p:tag name="POCKET_APPLY_TYPE" val="Slide"/>
  <p:tag name="APPLYTYPE" val="SubTitle"/>
  <p:tag name="APPLYORDER" val="3"/>
</p:tagLst>
</file>

<file path=ppt/tags/tag219.xml><?xml version="1.0" encoding="utf-8"?>
<p:tagLst xmlns:p="http://schemas.openxmlformats.org/presentationml/2006/main">
  <p:tag name="POCKET_APPLY_TIME" val="2019年7月1日"/>
  <p:tag name="POCKET_APPLY_TYPE" val="Slide"/>
  <p:tag name="APPLYTYPE" val="Other"/>
  <p:tag name="APPLYORDER" val="8"/>
</p:tagLst>
</file>

<file path=ppt/tags/tag22.xml><?xml version="1.0" encoding="utf-8"?>
<p:tagLst xmlns:p="http://schemas.openxmlformats.org/presentationml/2006/main">
  <p:tag name="RESOURCELIBID_SLIDE" val="307737"/>
  <p:tag name="RESOURCELIB_SLIDETYPE" val="12"/>
  <p:tag name="POCKET_APPLY_TIME" val="2019年7月1日"/>
  <p:tag name="POCKET_APPLY_TYPE" val="Slide"/>
</p:tagLst>
</file>

<file path=ppt/tags/tag220.xml><?xml version="1.0" encoding="utf-8"?>
<p:tagLst xmlns:p="http://schemas.openxmlformats.org/presentationml/2006/main">
  <p:tag name="POCKET_APPLY_TIME" val="2019年7月1日"/>
  <p:tag name="POCKET_APPLY_TYPE" val="Slide"/>
  <p:tag name="APPLYTYPE" val="PageTitle"/>
  <p:tag name="APPLYORDER" val="PageTitle"/>
</p:tagLst>
</file>

<file path=ppt/tags/tag221.xml><?xml version="1.0" encoding="utf-8"?>
<p:tagLst xmlns:p="http://schemas.openxmlformats.org/presentationml/2006/main">
  <p:tag name="MH_TYPE" val="#NeiR#"/>
  <p:tag name="MH_NUMBER" val="4"/>
  <p:tag name="MH_CATEGORY" val="#BingLLB#"/>
  <p:tag name="MH_LAYOUT" val="SubTitle"/>
  <p:tag name="RESOURCELIBID_SLIDE" val="306272"/>
  <p:tag name="RESOURCELIB_SLIDETYPE" val="12"/>
  <p:tag name="POCKET_APPLY_TIME" val="2019年7月1日"/>
  <p:tag name="POCKET_APPLY_TYPE" val="Slide"/>
</p:tagLst>
</file>

<file path=ppt/tags/tag222.xml><?xml version="1.0" encoding="utf-8"?>
<p:tagLst xmlns:p="http://schemas.openxmlformats.org/presentationml/2006/main">
  <p:tag name="POCKET_APPLY_TIME" val="2019年7月1日"/>
  <p:tag name="POCKET_APPLY_TYPE" val="Slide"/>
  <p:tag name="APPLYTYPE" val="Other"/>
  <p:tag name="APPLYORDER" val="1"/>
</p:tagLst>
</file>

<file path=ppt/tags/tag223.xml><?xml version="1.0" encoding="utf-8"?>
<p:tagLst xmlns:p="http://schemas.openxmlformats.org/presentationml/2006/main">
  <p:tag name="POCKET_APPLY_TIME" val="2019年7月1日"/>
  <p:tag name="POCKET_APPLY_TYPE" val="Slide"/>
  <p:tag name="APPLYTYPE" val="Other"/>
  <p:tag name="APPLYORDER" val="2"/>
</p:tagLst>
</file>

<file path=ppt/tags/tag224.xml><?xml version="1.0" encoding="utf-8"?>
<p:tagLst xmlns:p="http://schemas.openxmlformats.org/presentationml/2006/main">
  <p:tag name="POCKET_APPLY_TIME" val="2019年7月1日"/>
  <p:tag name="POCKET_APPLY_TYPE" val="Slide"/>
  <p:tag name="APPLYTYPE" val="Other"/>
  <p:tag name="APPLYORDER" val="3"/>
</p:tagLst>
</file>

<file path=ppt/tags/tag225.xml><?xml version="1.0" encoding="utf-8"?>
<p:tagLst xmlns:p="http://schemas.openxmlformats.org/presentationml/2006/main">
  <p:tag name="POCKET_APPLY_TIME" val="2019年7月1日"/>
  <p:tag name="POCKET_APPLY_TYPE" val="Slide"/>
  <p:tag name="APPLYTYPE" val="Other"/>
  <p:tag name="APPLYORDER" val="4"/>
</p:tagLst>
</file>

<file path=ppt/tags/tag226.xml><?xml version="1.0" encoding="utf-8"?>
<p:tagLst xmlns:p="http://schemas.openxmlformats.org/presentationml/2006/main">
  <p:tag name="POCKET_APPLY_TIME" val="2019年7月1日"/>
  <p:tag name="POCKET_APPLY_TYPE" val="Slide"/>
  <p:tag name="APPLYTYPE" val="Other"/>
  <p:tag name="APPLYORDER" val="5"/>
</p:tagLst>
</file>

<file path=ppt/tags/tag227.xml><?xml version="1.0" encoding="utf-8"?>
<p:tagLst xmlns:p="http://schemas.openxmlformats.org/presentationml/2006/main">
  <p:tag name="POCKET_APPLY_TIME" val="2019年7月1日"/>
  <p:tag name="POCKET_APPLY_TYPE" val="Slide"/>
  <p:tag name="APPLYTYPE" val="Other"/>
  <p:tag name="APPLYORDER" val="6"/>
</p:tagLst>
</file>

<file path=ppt/tags/tag228.xml><?xml version="1.0" encoding="utf-8"?>
<p:tagLst xmlns:p="http://schemas.openxmlformats.org/presentationml/2006/main">
  <p:tag name="POCKET_APPLY_TIME" val="2019年7月1日"/>
  <p:tag name="POCKET_APPLY_TYPE" val="Slide"/>
  <p:tag name="APPLYTYPE" val="Other"/>
  <p:tag name="APPLYORDER" val="7"/>
</p:tagLst>
</file>

<file path=ppt/tags/tag229.xml><?xml version="1.0" encoding="utf-8"?>
<p:tagLst xmlns:p="http://schemas.openxmlformats.org/presentationml/2006/main">
  <p:tag name="POCKET_APPLY_TIME" val="2019年7月1日"/>
  <p:tag name="POCKET_APPLY_TYPE" val="Slide"/>
  <p:tag name="APPLYTYPE" val="Text"/>
  <p:tag name="APPLYORDER" val="1"/>
</p:tagLst>
</file>

<file path=ppt/tags/tag23.xml><?xml version="1.0" encoding="utf-8"?>
<p:tagLst xmlns:p="http://schemas.openxmlformats.org/presentationml/2006/main">
  <p:tag name="POCKET_APPLY_TIME" val="2019年7月1日"/>
  <p:tag name="POCKET_APPLY_TYPE" val="Slide"/>
</p:tagLst>
</file>

<file path=ppt/tags/tag230.xml><?xml version="1.0" encoding="utf-8"?>
<p:tagLst xmlns:p="http://schemas.openxmlformats.org/presentationml/2006/main">
  <p:tag name="POCKET_APPLY_TIME" val="2019年7月1日"/>
  <p:tag name="POCKET_APPLY_TYPE" val="Slide"/>
  <p:tag name="APPLYTYPE" val="Text"/>
  <p:tag name="APPLYORDER" val="2"/>
</p:tagLst>
</file>

<file path=ppt/tags/tag231.xml><?xml version="1.0" encoding="utf-8"?>
<p:tagLst xmlns:p="http://schemas.openxmlformats.org/presentationml/2006/main">
  <p:tag name="POCKET_APPLY_TIME" val="2019年7月1日"/>
  <p:tag name="POCKET_APPLY_TYPE" val="Slide"/>
  <p:tag name="APPLYTYPE" val="Text"/>
  <p:tag name="APPLYORDER" val="3"/>
</p:tagLst>
</file>

<file path=ppt/tags/tag232.xml><?xml version="1.0" encoding="utf-8"?>
<p:tagLst xmlns:p="http://schemas.openxmlformats.org/presentationml/2006/main">
  <p:tag name="POCKET_APPLY_TIME" val="2019年7月1日"/>
  <p:tag name="POCKET_APPLY_TYPE" val="Slide"/>
  <p:tag name="APPLYTYPE" val="Other"/>
  <p:tag name="APPLYORDER" val="8"/>
</p:tagLst>
</file>

<file path=ppt/tags/tag233.xml><?xml version="1.0" encoding="utf-8"?>
<p:tagLst xmlns:p="http://schemas.openxmlformats.org/presentationml/2006/main">
  <p:tag name="POCKET_APPLY_TIME" val="2019年7月1日"/>
  <p:tag name="POCKET_APPLY_TYPE" val="Slide"/>
  <p:tag name="APPLYTYPE" val="PageTitle"/>
  <p:tag name="APPLYORDER" val="PageTitle"/>
</p:tagLst>
</file>

<file path=ppt/tags/tag234.xml><?xml version="1.0" encoding="utf-8"?>
<p:tagLst xmlns:p="http://schemas.openxmlformats.org/presentationml/2006/main">
  <p:tag name="MH_TYPE" val="#NeiR#"/>
  <p:tag name="MH_NUMBER" val="3"/>
  <p:tag name="MH_CATEGORY" val="#YinZJG#"/>
  <p:tag name="MH_LAYOUT" val="Text"/>
  <p:tag name="RESOURCELIBID_SLIDE" val="306290"/>
  <p:tag name="RESOURCELIB_SLIDETYPE" val="12"/>
  <p:tag name="POCKET_APPLY_TIME" val="2019年7月1日"/>
  <p:tag name="POCKET_APPLY_TYPE" val="Slide"/>
</p:tagLst>
</file>

<file path=ppt/tags/tag235.xml><?xml version="1.0" encoding="utf-8"?>
<p:tagLst xmlns:p="http://schemas.openxmlformats.org/presentationml/2006/main">
  <p:tag name="POCKET_APPLY_TIME" val="2019年7月1日"/>
  <p:tag name="POCKET_APPLY_TYPE" val="Slide"/>
  <p:tag name="APPLYTYPE" val="Other"/>
  <p:tag name="APPLYORDER" val="1"/>
</p:tagLst>
</file>

<file path=ppt/tags/tag236.xml><?xml version="1.0" encoding="utf-8"?>
<p:tagLst xmlns:p="http://schemas.openxmlformats.org/presentationml/2006/main">
  <p:tag name="POCKET_APPLY_TIME" val="2019年7月1日"/>
  <p:tag name="POCKET_APPLY_TYPE" val="Slide"/>
  <p:tag name="APPLYTYPE" val="Other"/>
  <p:tag name="APPLYORDER" val="2"/>
</p:tagLst>
</file>

<file path=ppt/tags/tag237.xml><?xml version="1.0" encoding="utf-8"?>
<p:tagLst xmlns:p="http://schemas.openxmlformats.org/presentationml/2006/main">
  <p:tag name="POCKET_APPLY_TIME" val="2019年7月1日"/>
  <p:tag name="POCKET_APPLY_TYPE" val="Slide"/>
  <p:tag name="APPLYTYPE" val="SubTitle"/>
  <p:tag name="APPLYORDER" val="1"/>
</p:tagLst>
</file>

<file path=ppt/tags/tag238.xml><?xml version="1.0" encoding="utf-8"?>
<p:tagLst xmlns:p="http://schemas.openxmlformats.org/presentationml/2006/main">
  <p:tag name="POCKET_APPLY_TIME" val="2019年7月1日"/>
  <p:tag name="POCKET_APPLY_TYPE" val="Slide"/>
  <p:tag name="APPLYTYPE" val="Text"/>
  <p:tag name="APPLYORDER" val="1"/>
</p:tagLst>
</file>

<file path=ppt/tags/tag239.xml><?xml version="1.0" encoding="utf-8"?>
<p:tagLst xmlns:p="http://schemas.openxmlformats.org/presentationml/2006/main">
  <p:tag name="POCKET_APPLY_TIME" val="2019年7月1日"/>
  <p:tag name="POCKET_APPLY_TYPE" val="Slide"/>
  <p:tag name="APPLYTYPE" val="Other"/>
  <p:tag name="APPLYORDER" val="3"/>
</p:tagLst>
</file>

<file path=ppt/tags/tag24.xml><?xml version="1.0" encoding="utf-8"?>
<p:tagLst xmlns:p="http://schemas.openxmlformats.org/presentationml/2006/main">
  <p:tag name="POCKET_APPLY_TIME" val="2019年7月1日"/>
  <p:tag name="POCKET_APPLY_TYPE" val="Slide"/>
</p:tagLst>
</file>

<file path=ppt/tags/tag240.xml><?xml version="1.0" encoding="utf-8"?>
<p:tagLst xmlns:p="http://schemas.openxmlformats.org/presentationml/2006/main">
  <p:tag name="POCKET_APPLY_TIME" val="2019年7月1日"/>
  <p:tag name="POCKET_APPLY_TYPE" val="Slide"/>
  <p:tag name="APPLYTYPE" val="Other"/>
  <p:tag name="APPLYORDER" val="4"/>
</p:tagLst>
</file>

<file path=ppt/tags/tag241.xml><?xml version="1.0" encoding="utf-8"?>
<p:tagLst xmlns:p="http://schemas.openxmlformats.org/presentationml/2006/main">
  <p:tag name="POCKET_APPLY_TIME" val="2019年7月1日"/>
  <p:tag name="POCKET_APPLY_TYPE" val="Slide"/>
  <p:tag name="APPLYTYPE" val="SubTitle"/>
  <p:tag name="APPLYORDER" val="2"/>
</p:tagLst>
</file>

<file path=ppt/tags/tag242.xml><?xml version="1.0" encoding="utf-8"?>
<p:tagLst xmlns:p="http://schemas.openxmlformats.org/presentationml/2006/main">
  <p:tag name="POCKET_APPLY_TIME" val="2019年7月1日"/>
  <p:tag name="POCKET_APPLY_TYPE" val="Slide"/>
  <p:tag name="APPLYTYPE" val="Text"/>
  <p:tag name="APPLYORDER" val="2"/>
</p:tagLst>
</file>

<file path=ppt/tags/tag243.xml><?xml version="1.0" encoding="utf-8"?>
<p:tagLst xmlns:p="http://schemas.openxmlformats.org/presentationml/2006/main">
  <p:tag name="POCKET_APPLY_TIME" val="2019年7月1日"/>
  <p:tag name="POCKET_APPLY_TYPE" val="Slide"/>
  <p:tag name="APPLYTYPE" val="Other"/>
  <p:tag name="APPLYORDER" val="5"/>
</p:tagLst>
</file>

<file path=ppt/tags/tag244.xml><?xml version="1.0" encoding="utf-8"?>
<p:tagLst xmlns:p="http://schemas.openxmlformats.org/presentationml/2006/main">
  <p:tag name="POCKET_APPLY_TIME" val="2019年7月1日"/>
  <p:tag name="POCKET_APPLY_TYPE" val="Slide"/>
  <p:tag name="APPLYTYPE" val="Other"/>
  <p:tag name="APPLYORDER" val="6"/>
</p:tagLst>
</file>

<file path=ppt/tags/tag245.xml><?xml version="1.0" encoding="utf-8"?>
<p:tagLst xmlns:p="http://schemas.openxmlformats.org/presentationml/2006/main">
  <p:tag name="POCKET_APPLY_TIME" val="2019年7月1日"/>
  <p:tag name="POCKET_APPLY_TYPE" val="Slide"/>
  <p:tag name="APPLYTYPE" val="SubTitle"/>
  <p:tag name="APPLYORDER" val="3"/>
</p:tagLst>
</file>

<file path=ppt/tags/tag246.xml><?xml version="1.0" encoding="utf-8"?>
<p:tagLst xmlns:p="http://schemas.openxmlformats.org/presentationml/2006/main">
  <p:tag name="POCKET_APPLY_TIME" val="2019年7月1日"/>
  <p:tag name="POCKET_APPLY_TYPE" val="Slide"/>
  <p:tag name="APPLYTYPE" val="Text"/>
  <p:tag name="APPLYORDER" val="3"/>
</p:tagLst>
</file>

<file path=ppt/tags/tag247.xml><?xml version="1.0" encoding="utf-8"?>
<p:tagLst xmlns:p="http://schemas.openxmlformats.org/presentationml/2006/main">
  <p:tag name="POCKET_APPLY_TIME" val="2019年7月1日"/>
  <p:tag name="POCKET_APPLY_TYPE" val="Slide"/>
  <p:tag name="APPLYTYPE" val="Other"/>
  <p:tag name="APPLYORDER" val="7"/>
</p:tagLst>
</file>

<file path=ppt/tags/tag248.xml><?xml version="1.0" encoding="utf-8"?>
<p:tagLst xmlns:p="http://schemas.openxmlformats.org/presentationml/2006/main">
  <p:tag name="POCKET_APPLY_TIME" val="2019年7月1日"/>
  <p:tag name="POCKET_APPLY_TYPE" val="Slide"/>
  <p:tag name="APPLYTYPE" val="Title"/>
  <p:tag name="APPLYORDER" val="1"/>
</p:tagLst>
</file>

<file path=ppt/tags/tag249.xml><?xml version="1.0" encoding="utf-8"?>
<p:tagLst xmlns:p="http://schemas.openxmlformats.org/presentationml/2006/main">
  <p:tag name="POCKET_APPLY_TIME" val="2019年7月1日"/>
  <p:tag name="POCKET_APPLY_TYPE" val="Slide"/>
  <p:tag name="APPLYTYPE" val="PageTitle"/>
  <p:tag name="APPLYORDER" val="PageTitle"/>
</p:tagLst>
</file>

<file path=ppt/tags/tag25.xml><?xml version="1.0" encoding="utf-8"?>
<p:tagLst xmlns:p="http://schemas.openxmlformats.org/presentationml/2006/main">
  <p:tag name="POCKET_APPLY_TIME" val="2019年7月1日"/>
  <p:tag name="POCKET_APPLY_TYPE" val="Slide"/>
</p:tagLst>
</file>

<file path=ppt/tags/tag250.xml><?xml version="1.0" encoding="utf-8"?>
<p:tagLst xmlns:p="http://schemas.openxmlformats.org/presentationml/2006/main">
  <p:tag name="MH_TYPE" val="#NeiR#"/>
  <p:tag name="MH_NUMBER" val="3"/>
  <p:tag name="MH_CATEGORY" val="#YinZJG#"/>
  <p:tag name="MH_LAYOUT" val="TitleSubTitleText"/>
  <p:tag name="RESOURCELIBID_SLIDE" val="306340"/>
  <p:tag name="RESOURCELIB_SLIDETYPE" val="12"/>
  <p:tag name="POCKET_APPLY_TIME" val="2019年7月1日"/>
  <p:tag name="POCKET_APPLY_TYPE" val="Slide"/>
</p:tagLst>
</file>

<file path=ppt/tags/tag251.xml><?xml version="1.0" encoding="utf-8"?>
<p:tagLst xmlns:p="http://schemas.openxmlformats.org/presentationml/2006/main">
  <p:tag name="POCKET_APPLY_TIME" val="2019年7月1日"/>
  <p:tag name="POCKET_APPLY_TYPE" val="Slide"/>
</p:tagLst>
</file>

<file path=ppt/tags/tag252.xml><?xml version="1.0" encoding="utf-8"?>
<p:tagLst xmlns:p="http://schemas.openxmlformats.org/presentationml/2006/main">
  <p:tag name="POCKET_APPLY_TIME" val="2019年7月1日"/>
  <p:tag name="POCKET_APPLY_TYPE" val="Slide"/>
</p:tagLst>
</file>

<file path=ppt/tags/tag253.xml><?xml version="1.0" encoding="utf-8"?>
<p:tagLst xmlns:p="http://schemas.openxmlformats.org/presentationml/2006/main">
  <p:tag name="POCKET_APPLY_TIME" val="2019年7月1日"/>
  <p:tag name="POCKET_APPLY_TYPE" val="Slide"/>
</p:tagLst>
</file>

<file path=ppt/tags/tag254.xml><?xml version="1.0" encoding="utf-8"?>
<p:tagLst xmlns:p="http://schemas.openxmlformats.org/presentationml/2006/main">
  <p:tag name="POCKET_APPLY_TIME" val="2019年7月1日"/>
  <p:tag name="POCKET_APPLY_TYPE" val="Slide"/>
</p:tagLst>
</file>

<file path=ppt/tags/tag255.xml><?xml version="1.0" encoding="utf-8"?>
<p:tagLst xmlns:p="http://schemas.openxmlformats.org/presentationml/2006/main">
  <p:tag name="RESOURCELIBID_SLIDE" val="307753"/>
  <p:tag name="RESOURCELIB_SLIDETYPE" val="12"/>
  <p:tag name="POCKET_APPLY_TIME" val="2019年7月1日"/>
  <p:tag name="POCKET_APPLY_TYPE" val="Slide"/>
</p:tagLst>
</file>

<file path=ppt/tags/tag26.xml><?xml version="1.0" encoding="utf-8"?>
<p:tagLst xmlns:p="http://schemas.openxmlformats.org/presentationml/2006/main">
  <p:tag name="POCKET_APPLY_TIME" val="2019年7月1日"/>
  <p:tag name="POCKET_APPLY_TYPE" val="Slide"/>
</p:tagLst>
</file>

<file path=ppt/tags/tag27.xml><?xml version="1.0" encoding="utf-8"?>
<p:tagLst xmlns:p="http://schemas.openxmlformats.org/presentationml/2006/main">
  <p:tag name="POCKET_APPLY_TIME" val="2019年7月1日"/>
  <p:tag name="POCKET_APPLY_TYPE" val="Slide"/>
</p:tagLst>
</file>

<file path=ppt/tags/tag28.xml><?xml version="1.0" encoding="utf-8"?>
<p:tagLst xmlns:p="http://schemas.openxmlformats.org/presentationml/2006/main">
  <p:tag name="POCKET_APPLY_TIME" val="2019年7月1日"/>
  <p:tag name="POCKET_APPLY_TYPE" val="Slide"/>
</p:tagLst>
</file>

<file path=ppt/tags/tag29.xml><?xml version="1.0" encoding="utf-8"?>
<p:tagLst xmlns:p="http://schemas.openxmlformats.org/presentationml/2006/main">
  <p:tag name="POCKET_APPLY_TIME" val="2019年7月1日"/>
  <p:tag name="POCKET_APPLY_TYPE" val="Slide"/>
</p:tagLst>
</file>

<file path=ppt/tags/tag3.xml><?xml version="1.0" encoding="utf-8"?>
<p:tagLst xmlns:p="http://schemas.openxmlformats.org/presentationml/2006/main">
  <p:tag name="POCKET_APPLY_TIME" val="2019年7月1日"/>
  <p:tag name="POCKET_APPLY_TYPE" val="Slide"/>
</p:tagLst>
</file>

<file path=ppt/tags/tag30.xml><?xml version="1.0" encoding="utf-8"?>
<p:tagLst xmlns:p="http://schemas.openxmlformats.org/presentationml/2006/main">
  <p:tag name="POCKET_APPLY_TIME" val="2019年7月1日"/>
  <p:tag name="POCKET_APPLY_TYPE" val="Slide"/>
</p:tagLst>
</file>

<file path=ppt/tags/tag31.xml><?xml version="1.0" encoding="utf-8"?>
<p:tagLst xmlns:p="http://schemas.openxmlformats.org/presentationml/2006/main">
  <p:tag name="POCKET_APPLY_TIME" val="2019年7月1日"/>
  <p:tag name="POCKET_APPLY_TYPE" val="Slide"/>
</p:tagLst>
</file>

<file path=ppt/tags/tag32.xml><?xml version="1.0" encoding="utf-8"?>
<p:tagLst xmlns:p="http://schemas.openxmlformats.org/presentationml/2006/main">
  <p:tag name="POCKET_APPLY_TIME" val="2019年7月1日"/>
  <p:tag name="POCKET_APPLY_TYPE" val="Slide"/>
</p:tagLst>
</file>

<file path=ppt/tags/tag33.xml><?xml version="1.0" encoding="utf-8"?>
<p:tagLst xmlns:p="http://schemas.openxmlformats.org/presentationml/2006/main">
  <p:tag name="POCKET_APPLY_TIME" val="2019年7月1日"/>
  <p:tag name="POCKET_APPLY_TYPE" val="Slide"/>
</p:tagLst>
</file>

<file path=ppt/tags/tag34.xml><?xml version="1.0" encoding="utf-8"?>
<p:tagLst xmlns:p="http://schemas.openxmlformats.org/presentationml/2006/main">
  <p:tag name="POCKET_APPLY_TIME" val="2019年7月1日"/>
  <p:tag name="POCKET_APPLY_TYPE" val="Slide"/>
</p:tagLst>
</file>

<file path=ppt/tags/tag35.xml><?xml version="1.0" encoding="utf-8"?>
<p:tagLst xmlns:p="http://schemas.openxmlformats.org/presentationml/2006/main">
  <p:tag name="POCKET_APPLY_TIME" val="2019年7月1日"/>
  <p:tag name="POCKET_APPLY_TYPE" val="Slide"/>
</p:tagLst>
</file>

<file path=ppt/tags/tag36.xml><?xml version="1.0" encoding="utf-8"?>
<p:tagLst xmlns:p="http://schemas.openxmlformats.org/presentationml/2006/main">
  <p:tag name="POCKET_APPLY_TIME" val="2019年7月1日"/>
  <p:tag name="POCKET_APPLY_TYPE" val="Slide"/>
</p:tagLst>
</file>

<file path=ppt/tags/tag37.xml><?xml version="1.0" encoding="utf-8"?>
<p:tagLst xmlns:p="http://schemas.openxmlformats.org/presentationml/2006/main">
  <p:tag name="POCKET_APPLY_TIME" val="2019年7月1日"/>
  <p:tag name="POCKET_APPLY_TYPE" val="Slide"/>
</p:tagLst>
</file>

<file path=ppt/tags/tag38.xml><?xml version="1.0" encoding="utf-8"?>
<p:tagLst xmlns:p="http://schemas.openxmlformats.org/presentationml/2006/main">
  <p:tag name="POCKET_APPLY_TIME" val="2019年7月1日"/>
  <p:tag name="POCKET_APPLY_TYPE" val="Slide"/>
</p:tagLst>
</file>

<file path=ppt/tags/tag39.xml><?xml version="1.0" encoding="utf-8"?>
<p:tagLst xmlns:p="http://schemas.openxmlformats.org/presentationml/2006/main">
  <p:tag name="RESOURCELIBID_SLIDE" val="308710"/>
  <p:tag name="RESOURCELIB_SLIDETYPE" val="12"/>
  <p:tag name="POCKET_APPLY_TIME" val="2019年7月1日"/>
  <p:tag name="POCKET_APPLY_TYPE" val="Slide"/>
</p:tagLst>
</file>

<file path=ppt/tags/tag4.xml><?xml version="1.0" encoding="utf-8"?>
<p:tagLst xmlns:p="http://schemas.openxmlformats.org/presentationml/2006/main">
  <p:tag name="POCKET_APPLY_TIME" val="2019年7月1日"/>
  <p:tag name="POCKET_APPLY_TYPE" val="Slide"/>
</p:tagLst>
</file>

<file path=ppt/tags/tag40.xml><?xml version="1.0" encoding="utf-8"?>
<p:tagLst xmlns:p="http://schemas.openxmlformats.org/presentationml/2006/main">
  <p:tag name="POCKET_APPLY_TIME" val="2019年7月1日"/>
  <p:tag name="POCKET_APPLY_TYPE" val="Slide"/>
</p:tagLst>
</file>

<file path=ppt/tags/tag41.xml><?xml version="1.0" encoding="utf-8"?>
<p:tagLst xmlns:p="http://schemas.openxmlformats.org/presentationml/2006/main">
  <p:tag name="POCKET_APPLY_TIME" val="2019年7月1日"/>
  <p:tag name="POCKET_APPLY_TYPE" val="Slide"/>
</p:tagLst>
</file>

<file path=ppt/tags/tag42.xml><?xml version="1.0" encoding="utf-8"?>
<p:tagLst xmlns:p="http://schemas.openxmlformats.org/presentationml/2006/main">
  <p:tag name="POCKET_APPLY_TIME" val="2019年7月1日"/>
  <p:tag name="POCKET_APPLY_TYPE" val="Slide"/>
</p:tagLst>
</file>

<file path=ppt/tags/tag43.xml><?xml version="1.0" encoding="utf-8"?>
<p:tagLst xmlns:p="http://schemas.openxmlformats.org/presentationml/2006/main">
  <p:tag name="POCKET_APPLY_TIME" val="2019年7月1日"/>
  <p:tag name="POCKET_APPLY_TYPE" val="Slide"/>
</p:tagLst>
</file>

<file path=ppt/tags/tag44.xml><?xml version="1.0" encoding="utf-8"?>
<p:tagLst xmlns:p="http://schemas.openxmlformats.org/presentationml/2006/main">
  <p:tag name="POCKET_APPLY_TIME" val="2019年7月1日"/>
  <p:tag name="POCKET_APPLY_TYPE" val="Slide"/>
</p:tagLst>
</file>

<file path=ppt/tags/tag45.xml><?xml version="1.0" encoding="utf-8"?>
<p:tagLst xmlns:p="http://schemas.openxmlformats.org/presentationml/2006/main">
  <p:tag name="RESOURCELIBID_SLIDE" val="308500"/>
  <p:tag name="RESOURCELIB_SLIDETYPE" val="12"/>
  <p:tag name="POCKET_APPLY_TIME" val="2019年7月1日"/>
  <p:tag name="POCKET_APPLY_TYPE" val="Slide"/>
</p:tagLst>
</file>

<file path=ppt/tags/tag46.xml><?xml version="1.0" encoding="utf-8"?>
<p:tagLst xmlns:p="http://schemas.openxmlformats.org/presentationml/2006/main">
  <p:tag name="POCKET_APPLY_TIME" val="2019年7月1日"/>
  <p:tag name="POCKET_APPLY_TYPE" val="Slide"/>
  <p:tag name="APPLYTYPE" val="Other"/>
  <p:tag name="APPLYORDER" val="1"/>
</p:tagLst>
</file>

<file path=ppt/tags/tag47.xml><?xml version="1.0" encoding="utf-8"?>
<p:tagLst xmlns:p="http://schemas.openxmlformats.org/presentationml/2006/main">
  <p:tag name="POCKET_APPLY_TIME" val="2019年7月1日"/>
  <p:tag name="POCKET_APPLY_TYPE" val="Slide"/>
  <p:tag name="APPLYTYPE" val="Other"/>
  <p:tag name="APPLYORDER" val="2"/>
</p:tagLst>
</file>

<file path=ppt/tags/tag48.xml><?xml version="1.0" encoding="utf-8"?>
<p:tagLst xmlns:p="http://schemas.openxmlformats.org/presentationml/2006/main">
  <p:tag name="POCKET_APPLY_TIME" val="2019年7月1日"/>
  <p:tag name="POCKET_APPLY_TYPE" val="Slide"/>
  <p:tag name="APPLYTYPE" val="SubTitle"/>
  <p:tag name="APPLYORDER" val="1"/>
</p:tagLst>
</file>

<file path=ppt/tags/tag49.xml><?xml version="1.0" encoding="utf-8"?>
<p:tagLst xmlns:p="http://schemas.openxmlformats.org/presentationml/2006/main">
  <p:tag name="POCKET_APPLY_TIME" val="2019年7月1日"/>
  <p:tag name="POCKET_APPLY_TYPE" val="Slide"/>
  <p:tag name="APPLYTYPE" val="Text"/>
  <p:tag name="APPLYORDER" val="1"/>
</p:tagLst>
</file>

<file path=ppt/tags/tag5.xml><?xml version="1.0" encoding="utf-8"?>
<p:tagLst xmlns:p="http://schemas.openxmlformats.org/presentationml/2006/main">
  <p:tag name="POCKET_APPLY_TIME" val="2019年7月1日"/>
  <p:tag name="POCKET_APPLY_TYPE" val="Slide"/>
</p:tagLst>
</file>

<file path=ppt/tags/tag50.xml><?xml version="1.0" encoding="utf-8"?>
<p:tagLst xmlns:p="http://schemas.openxmlformats.org/presentationml/2006/main">
  <p:tag name="POCKET_APPLY_TIME" val="2019年7月1日"/>
  <p:tag name="POCKET_APPLY_TYPE" val="Slide"/>
  <p:tag name="APPLYTYPE" val="Other"/>
  <p:tag name="APPLYORDER" val="3"/>
</p:tagLst>
</file>

<file path=ppt/tags/tag51.xml><?xml version="1.0" encoding="utf-8"?>
<p:tagLst xmlns:p="http://schemas.openxmlformats.org/presentationml/2006/main">
  <p:tag name="POCKET_APPLY_TIME" val="2019年7月1日"/>
  <p:tag name="POCKET_APPLY_TYPE" val="Slide"/>
  <p:tag name="APPLYTYPE" val="Other"/>
  <p:tag name="APPLYORDER" val="4"/>
</p:tagLst>
</file>

<file path=ppt/tags/tag52.xml><?xml version="1.0" encoding="utf-8"?>
<p:tagLst xmlns:p="http://schemas.openxmlformats.org/presentationml/2006/main">
  <p:tag name="POCKET_APPLY_TIME" val="2019年7月1日"/>
  <p:tag name="POCKET_APPLY_TYPE" val="Slide"/>
  <p:tag name="APPLYTYPE" val="SubTitle"/>
  <p:tag name="APPLYORDER" val="2"/>
</p:tagLst>
</file>

<file path=ppt/tags/tag53.xml><?xml version="1.0" encoding="utf-8"?>
<p:tagLst xmlns:p="http://schemas.openxmlformats.org/presentationml/2006/main">
  <p:tag name="POCKET_APPLY_TIME" val="2019年7月1日"/>
  <p:tag name="POCKET_APPLY_TYPE" val="Slide"/>
  <p:tag name="APPLYTYPE" val="Text"/>
  <p:tag name="APPLYORDER" val="2"/>
</p:tagLst>
</file>

<file path=ppt/tags/tag54.xml><?xml version="1.0" encoding="utf-8"?>
<p:tagLst xmlns:p="http://schemas.openxmlformats.org/presentationml/2006/main">
  <p:tag name="POCKET_APPLY_TIME" val="2019年7月1日"/>
  <p:tag name="POCKET_APPLY_TYPE" val="Slide"/>
  <p:tag name="APPLYTYPE" val="Other"/>
  <p:tag name="APPLYORDER" val="5"/>
</p:tagLst>
</file>

<file path=ppt/tags/tag55.xml><?xml version="1.0" encoding="utf-8"?>
<p:tagLst xmlns:p="http://schemas.openxmlformats.org/presentationml/2006/main">
  <p:tag name="POCKET_APPLY_TIME" val="2019年7月1日"/>
  <p:tag name="POCKET_APPLY_TYPE" val="Slide"/>
  <p:tag name="APPLYTYPE" val="Other"/>
  <p:tag name="APPLYORDER" val="6"/>
</p:tagLst>
</file>

<file path=ppt/tags/tag56.xml><?xml version="1.0" encoding="utf-8"?>
<p:tagLst xmlns:p="http://schemas.openxmlformats.org/presentationml/2006/main">
  <p:tag name="POCKET_APPLY_TIME" val="2019年7月1日"/>
  <p:tag name="POCKET_APPLY_TYPE" val="Slide"/>
  <p:tag name="APPLYTYPE" val="SubTitle"/>
  <p:tag name="APPLYORDER" val="3"/>
</p:tagLst>
</file>

<file path=ppt/tags/tag57.xml><?xml version="1.0" encoding="utf-8"?>
<p:tagLst xmlns:p="http://schemas.openxmlformats.org/presentationml/2006/main">
  <p:tag name="POCKET_APPLY_TIME" val="2019年7月1日"/>
  <p:tag name="POCKET_APPLY_TYPE" val="Slide"/>
  <p:tag name="APPLYTYPE" val="Text"/>
  <p:tag name="APPLYORDER" val="3"/>
</p:tagLst>
</file>

<file path=ppt/tags/tag58.xml><?xml version="1.0" encoding="utf-8"?>
<p:tagLst xmlns:p="http://schemas.openxmlformats.org/presentationml/2006/main">
  <p:tag name="POCKET_APPLY_TIME" val="2019年7月1日"/>
  <p:tag name="POCKET_APPLY_TYPE" val="Slide"/>
  <p:tag name="APPLYTYPE" val="PageTitle"/>
  <p:tag name="APPLYORDER" val="PageTitle"/>
</p:tagLst>
</file>

<file path=ppt/tags/tag59.xml><?xml version="1.0" encoding="utf-8"?>
<p:tagLst xmlns:p="http://schemas.openxmlformats.org/presentationml/2006/main">
  <p:tag name="MH_TYPE" val="#NeiR#"/>
  <p:tag name="MH_NUMBER" val="3"/>
  <p:tag name="MH_CATEGORY" val="#BingLLB#"/>
  <p:tag name="MH_LAYOUT" val="SubTitleText"/>
  <p:tag name="RESOURCELIBID_SLIDE" val="305694"/>
  <p:tag name="RESOURCELIB_SLIDETYPE" val="12"/>
  <p:tag name="POCKET_APPLY_TIME" val="2019年7月1日"/>
  <p:tag name="POCKET_APPLY_TYPE" val="Slide"/>
</p:tagLst>
</file>

<file path=ppt/tags/tag6.xml><?xml version="1.0" encoding="utf-8"?>
<p:tagLst xmlns:p="http://schemas.openxmlformats.org/presentationml/2006/main">
  <p:tag name="POCKET_APPLY_TIME" val="2019年7月1日"/>
  <p:tag name="POCKET_APPLY_TYPE" val="Slide"/>
</p:tagLst>
</file>

<file path=ppt/tags/tag60.xml><?xml version="1.0" encoding="utf-8"?>
<p:tagLst xmlns:p="http://schemas.openxmlformats.org/presentationml/2006/main">
  <p:tag name="POCKET_APPLY_TIME" val="2019年7月1日"/>
  <p:tag name="POCKET_APPLY_TYPE" val="Slide"/>
  <p:tag name="APPLYTYPE" val="PageTitle"/>
  <p:tag name="APPLYORDER" val="PageTitle"/>
</p:tagLst>
</file>

<file path=ppt/tags/tag61.xml><?xml version="1.0" encoding="utf-8"?>
<p:tagLst xmlns:p="http://schemas.openxmlformats.org/presentationml/2006/main">
  <p:tag name="POCKET_APPLY_TIME" val="2019年7月1日"/>
  <p:tag name="POCKET_APPLY_TYPE" val="Slide"/>
  <p:tag name="APPLYTYPE" val="Desc"/>
  <p:tag name="APPLYORDER" val="1"/>
</p:tagLst>
</file>

<file path=ppt/tags/tag62.xml><?xml version="1.0" encoding="utf-8"?>
<p:tagLst xmlns:p="http://schemas.openxmlformats.org/presentationml/2006/main">
  <p:tag name="MH_TYPE" val="#NeiR#"/>
  <p:tag name="MH_NUMBER" val="3"/>
  <p:tag name="MH_CATEGORY" val="#BingLLB#"/>
  <p:tag name="MH_LAYOUT" val="SubTitleTextDesc"/>
  <p:tag name="RESOURCELIBID_SLIDE" val="305672"/>
  <p:tag name="RESOURCELIB_SLIDETYPE" val="12"/>
  <p:tag name="POCKET_APPLY_TIME" val="2019年7月1日"/>
  <p:tag name="POCKET_APPLY_TYPE" val="Slide"/>
</p:tagLst>
</file>

<file path=ppt/tags/tag63.xml><?xml version="1.0" encoding="utf-8"?>
<p:tagLst xmlns:p="http://schemas.openxmlformats.org/presentationml/2006/main">
  <p:tag name="POCKET_APPLY_TIME" val="2019年7月1日"/>
  <p:tag name="POCKET_APPLY_TYPE" val="Slide"/>
  <p:tag name="APPLYTYPE" val="Other"/>
  <p:tag name="APPLYORDER" val="1"/>
</p:tagLst>
</file>

<file path=ppt/tags/tag64.xml><?xml version="1.0" encoding="utf-8"?>
<p:tagLst xmlns:p="http://schemas.openxmlformats.org/presentationml/2006/main">
  <p:tag name="POCKET_APPLY_TIME" val="2019年7月1日"/>
  <p:tag name="POCKET_APPLY_TYPE" val="Slide"/>
  <p:tag name="APPLYTYPE" val="Desc"/>
  <p:tag name="APPLYORDER" val="1"/>
</p:tagLst>
</file>

<file path=ppt/tags/tag65.xml><?xml version="1.0" encoding="utf-8"?>
<p:tagLst xmlns:p="http://schemas.openxmlformats.org/presentationml/2006/main">
  <p:tag name="POCKET_APPLY_TIME" val="2019年7月1日"/>
  <p:tag name="POCKET_APPLY_TYPE" val="Slide"/>
  <p:tag name="APPLYTYPE" val="Other"/>
  <p:tag name="APPLYORDER" val="2"/>
</p:tagLst>
</file>

<file path=ppt/tags/tag66.xml><?xml version="1.0" encoding="utf-8"?>
<p:tagLst xmlns:p="http://schemas.openxmlformats.org/presentationml/2006/main">
  <p:tag name="POCKET_APPLY_TIME" val="2019年7月1日"/>
  <p:tag name="POCKET_APPLY_TYPE" val="Slide"/>
  <p:tag name="APPLYTYPE" val="Other"/>
  <p:tag name="APPLYORDER" val="3"/>
</p:tagLst>
</file>

<file path=ppt/tags/tag67.xml><?xml version="1.0" encoding="utf-8"?>
<p:tagLst xmlns:p="http://schemas.openxmlformats.org/presentationml/2006/main">
  <p:tag name="POCKET_APPLY_TIME" val="2019年7月1日"/>
  <p:tag name="POCKET_APPLY_TYPE" val="Slide"/>
  <p:tag name="APPLYTYPE" val="Other"/>
  <p:tag name="APPLYORDER" val="4"/>
</p:tagLst>
</file>

<file path=ppt/tags/tag68.xml><?xml version="1.0" encoding="utf-8"?>
<p:tagLst xmlns:p="http://schemas.openxmlformats.org/presentationml/2006/main">
  <p:tag name="POCKET_APPLY_TIME" val="2019年7月1日"/>
  <p:tag name="POCKET_APPLY_TYPE" val="Slide"/>
  <p:tag name="APPLYTYPE" val="Other"/>
  <p:tag name="APPLYORDER" val="5"/>
</p:tagLst>
</file>

<file path=ppt/tags/tag69.xml><?xml version="1.0" encoding="utf-8"?>
<p:tagLst xmlns:p="http://schemas.openxmlformats.org/presentationml/2006/main">
  <p:tag name="POCKET_APPLY_TIME" val="2019年7月1日"/>
  <p:tag name="POCKET_APPLY_TYPE" val="Slide"/>
  <p:tag name="APPLYTYPE" val="SubTitle"/>
  <p:tag name="APPLYORDER" val="2"/>
</p:tagLst>
</file>

<file path=ppt/tags/tag7.xml><?xml version="1.0" encoding="utf-8"?>
<p:tagLst xmlns:p="http://schemas.openxmlformats.org/presentationml/2006/main">
  <p:tag name="POCKET_APPLY_TIME" val="2019年7月1日"/>
  <p:tag name="POCKET_APPLY_TYPE" val="Slide"/>
</p:tagLst>
</file>

<file path=ppt/tags/tag70.xml><?xml version="1.0" encoding="utf-8"?>
<p:tagLst xmlns:p="http://schemas.openxmlformats.org/presentationml/2006/main">
  <p:tag name="POCKET_APPLY_TIME" val="2019年7月1日"/>
  <p:tag name="POCKET_APPLY_TYPE" val="Slide"/>
  <p:tag name="APPLYTYPE" val="SubTitle"/>
  <p:tag name="APPLYORDER" val="1"/>
</p:tagLst>
</file>

<file path=ppt/tags/tag71.xml><?xml version="1.0" encoding="utf-8"?>
<p:tagLst xmlns:p="http://schemas.openxmlformats.org/presentationml/2006/main">
  <p:tag name="POCKET_APPLY_TIME" val="2019年7月1日"/>
  <p:tag name="POCKET_APPLY_TYPE" val="Slide"/>
  <p:tag name="APPLYTYPE" val="SubTitle"/>
  <p:tag name="APPLYORDER" val="3"/>
</p:tagLst>
</file>

<file path=ppt/tags/tag72.xml><?xml version="1.0" encoding="utf-8"?>
<p:tagLst xmlns:p="http://schemas.openxmlformats.org/presentationml/2006/main">
  <p:tag name="POCKET_APPLY_TIME" val="2019年7月1日"/>
  <p:tag name="POCKET_APPLY_TYPE" val="Slide"/>
  <p:tag name="APPLYTYPE" val="PageTitle"/>
  <p:tag name="APPLYORDER" val="PageTitle"/>
</p:tagLst>
</file>

<file path=ppt/tags/tag73.xml><?xml version="1.0" encoding="utf-8"?>
<p:tagLst xmlns:p="http://schemas.openxmlformats.org/presentationml/2006/main">
  <p:tag name="MH_TYPE" val="#NeiR#"/>
  <p:tag name="MH_NUMBER" val="3"/>
  <p:tag name="MH_CATEGORY" val="#XunHChF#"/>
  <p:tag name="MH_LAYOUT" val="SubTitleDesc"/>
  <p:tag name="RESOURCELIBID_SLIDE" val="305831"/>
  <p:tag name="RESOURCELIB_SLIDETYPE" val="12"/>
  <p:tag name="POCKET_APPLY_TIME" val="2019年7月1日"/>
  <p:tag name="POCKET_APPLY_TYPE" val="Slide"/>
</p:tagLst>
</file>

<file path=ppt/tags/tag74.xml><?xml version="1.0" encoding="utf-8"?>
<p:tagLst xmlns:p="http://schemas.openxmlformats.org/presentationml/2006/main">
  <p:tag name="POCKET_APPLY_TIME" val="2019年7月1日"/>
  <p:tag name="POCKET_APPLY_TYPE" val="Slide"/>
  <p:tag name="APPLYTYPE" val="Other"/>
  <p:tag name="APPLYORDER" val="1"/>
</p:tagLst>
</file>

<file path=ppt/tags/tag75.xml><?xml version="1.0" encoding="utf-8"?>
<p:tagLst xmlns:p="http://schemas.openxmlformats.org/presentationml/2006/main">
  <p:tag name="POCKET_APPLY_TIME" val="2019年7月1日"/>
  <p:tag name="POCKET_APPLY_TYPE" val="Slide"/>
  <p:tag name="APPLYTYPE" val="Other"/>
  <p:tag name="APPLYORDER" val="2"/>
</p:tagLst>
</file>

<file path=ppt/tags/tag76.xml><?xml version="1.0" encoding="utf-8"?>
<p:tagLst xmlns:p="http://schemas.openxmlformats.org/presentationml/2006/main">
  <p:tag name="POCKET_APPLY_TIME" val="2019年7月1日"/>
  <p:tag name="POCKET_APPLY_TYPE" val="Slide"/>
  <p:tag name="APPLYTYPE" val="Other"/>
  <p:tag name="APPLYORDER" val="3"/>
</p:tagLst>
</file>

<file path=ppt/tags/tag77.xml><?xml version="1.0" encoding="utf-8"?>
<p:tagLst xmlns:p="http://schemas.openxmlformats.org/presentationml/2006/main">
  <p:tag name="POCKET_APPLY_TIME" val="2019年7月1日"/>
  <p:tag name="POCKET_APPLY_TYPE" val="Slide"/>
  <p:tag name="APPLYTYPE" val="Other"/>
  <p:tag name="APPLYORDER" val="4"/>
</p:tagLst>
</file>

<file path=ppt/tags/tag78.xml><?xml version="1.0" encoding="utf-8"?>
<p:tagLst xmlns:p="http://schemas.openxmlformats.org/presentationml/2006/main">
  <p:tag name="POCKET_APPLY_TIME" val="2019年7月1日"/>
  <p:tag name="POCKET_APPLY_TYPE" val="Slide"/>
  <p:tag name="APPLYTYPE" val="Other"/>
  <p:tag name="APPLYORDER" val="5"/>
</p:tagLst>
</file>

<file path=ppt/tags/tag79.xml><?xml version="1.0" encoding="utf-8"?>
<p:tagLst xmlns:p="http://schemas.openxmlformats.org/presentationml/2006/main">
  <p:tag name="POCKET_APPLY_TIME" val="2019年7月1日"/>
  <p:tag name="POCKET_APPLY_TYPE" val="Slide"/>
  <p:tag name="APPLYTYPE" val="Other"/>
  <p:tag name="APPLYORDER" val="6"/>
</p:tagLst>
</file>

<file path=ppt/tags/tag8.xml><?xml version="1.0" encoding="utf-8"?>
<p:tagLst xmlns:p="http://schemas.openxmlformats.org/presentationml/2006/main">
  <p:tag name="POCKET_APPLY_TIME" val="2019年7月1日"/>
  <p:tag name="POCKET_APPLY_TYPE" val="Slide"/>
</p:tagLst>
</file>

<file path=ppt/tags/tag80.xml><?xml version="1.0" encoding="utf-8"?>
<p:tagLst xmlns:p="http://schemas.openxmlformats.org/presentationml/2006/main">
  <p:tag name="POCKET_APPLY_TIME" val="2019年7月1日"/>
  <p:tag name="POCKET_APPLY_TYPE" val="Slide"/>
  <p:tag name="APPLYTYPE" val="Other"/>
  <p:tag name="APPLYORDER" val="7"/>
</p:tagLst>
</file>

<file path=ppt/tags/tag81.xml><?xml version="1.0" encoding="utf-8"?>
<p:tagLst xmlns:p="http://schemas.openxmlformats.org/presentationml/2006/main">
  <p:tag name="POCKET_APPLY_TIME" val="2019年7月1日"/>
  <p:tag name="POCKET_APPLY_TYPE" val="Slide"/>
  <p:tag name="APPLYTYPE" val="Other"/>
  <p:tag name="APPLYORDER" val="8"/>
</p:tagLst>
</file>

<file path=ppt/tags/tag82.xml><?xml version="1.0" encoding="utf-8"?>
<p:tagLst xmlns:p="http://schemas.openxmlformats.org/presentationml/2006/main">
  <p:tag name="POCKET_APPLY_TIME" val="2019年7月1日"/>
  <p:tag name="POCKET_APPLY_TYPE" val="Slide"/>
  <p:tag name="APPLYTYPE" val="SubTitle"/>
  <p:tag name="APPLYORDER" val="5"/>
</p:tagLst>
</file>

<file path=ppt/tags/tag83.xml><?xml version="1.0" encoding="utf-8"?>
<p:tagLst xmlns:p="http://schemas.openxmlformats.org/presentationml/2006/main">
  <p:tag name="POCKET_APPLY_TIME" val="2019年7月1日"/>
  <p:tag name="POCKET_APPLY_TYPE" val="Slide"/>
  <p:tag name="APPLYTYPE" val="SubTitle"/>
  <p:tag name="APPLYORDER" val="4"/>
</p:tagLst>
</file>

<file path=ppt/tags/tag84.xml><?xml version="1.0" encoding="utf-8"?>
<p:tagLst xmlns:p="http://schemas.openxmlformats.org/presentationml/2006/main">
  <p:tag name="POCKET_APPLY_TIME" val="2019年7月1日"/>
  <p:tag name="POCKET_APPLY_TYPE" val="Slide"/>
  <p:tag name="APPLYTYPE" val="SubTitle"/>
  <p:tag name="APPLYORDER" val="3"/>
</p:tagLst>
</file>

<file path=ppt/tags/tag85.xml><?xml version="1.0" encoding="utf-8"?>
<p:tagLst xmlns:p="http://schemas.openxmlformats.org/presentationml/2006/main">
  <p:tag name="POCKET_APPLY_TIME" val="2019年7月1日"/>
  <p:tag name="POCKET_APPLY_TYPE" val="Slide"/>
  <p:tag name="APPLYTYPE" val="SubTitle"/>
  <p:tag name="APPLYORDER" val="2"/>
</p:tagLst>
</file>

<file path=ppt/tags/tag86.xml><?xml version="1.0" encoding="utf-8"?>
<p:tagLst xmlns:p="http://schemas.openxmlformats.org/presentationml/2006/main">
  <p:tag name="POCKET_APPLY_TIME" val="2019年7月1日"/>
  <p:tag name="POCKET_APPLY_TYPE" val="Slide"/>
  <p:tag name="APPLYTYPE" val="SubTitle"/>
  <p:tag name="APPLYORDER" val="1"/>
</p:tagLst>
</file>

<file path=ppt/tags/tag87.xml><?xml version="1.0" encoding="utf-8"?>
<p:tagLst xmlns:p="http://schemas.openxmlformats.org/presentationml/2006/main">
  <p:tag name="POCKET_APPLY_TIME" val="2019年7月1日"/>
  <p:tag name="POCKET_APPLY_TYPE" val="Slide"/>
  <p:tag name="APPLYTYPE" val="Other"/>
  <p:tag name="APPLYORDER" val="9"/>
</p:tagLst>
</file>

<file path=ppt/tags/tag88.xml><?xml version="1.0" encoding="utf-8"?>
<p:tagLst xmlns:p="http://schemas.openxmlformats.org/presentationml/2006/main">
  <p:tag name="POCKET_APPLY_TIME" val="2019年7月1日"/>
  <p:tag name="POCKET_APPLY_TYPE" val="Slide"/>
  <p:tag name="APPLYTYPE" val="PageTitle"/>
  <p:tag name="APPLYORDER" val="PageTitle"/>
</p:tagLst>
</file>

<file path=ppt/tags/tag89.xml><?xml version="1.0" encoding="utf-8"?>
<p:tagLst xmlns:p="http://schemas.openxmlformats.org/presentationml/2006/main">
  <p:tag name="MH_TYPE" val="#NeiR#"/>
  <p:tag name="MH_NUMBER" val="4"/>
  <p:tag name="MH_CATEGORY" val="#BingLLB#"/>
  <p:tag name="MH_LAYOUT" val="SubTitle"/>
  <p:tag name="RESOURCELIBID_SLIDE" val="305841"/>
  <p:tag name="RESOURCELIB_SLIDETYPE" val="12"/>
  <p:tag name="POCKET_APPLY_TIME" val="2019年7月1日"/>
  <p:tag name="POCKET_APPLY_TYPE" val="Slide"/>
</p:tagLst>
</file>

<file path=ppt/tags/tag9.xml><?xml version="1.0" encoding="utf-8"?>
<p:tagLst xmlns:p="http://schemas.openxmlformats.org/presentationml/2006/main">
  <p:tag name="POCKET_APPLY_TIME" val="2019年7月1日"/>
  <p:tag name="POCKET_APPLY_TYPE" val="Slide"/>
</p:tagLst>
</file>

<file path=ppt/tags/tag90.xml><?xml version="1.0" encoding="utf-8"?>
<p:tagLst xmlns:p="http://schemas.openxmlformats.org/presentationml/2006/main">
  <p:tag name="POCKET_APPLY_TIME" val="2019年7月1日"/>
  <p:tag name="POCKET_APPLY_TYPE" val="Slide"/>
  <p:tag name="APPLYTYPE" val="SubTitle"/>
  <p:tag name="APPLYORDER" val="6"/>
</p:tagLst>
</file>

<file path=ppt/tags/tag91.xml><?xml version="1.0" encoding="utf-8"?>
<p:tagLst xmlns:p="http://schemas.openxmlformats.org/presentationml/2006/main">
  <p:tag name="POCKET_APPLY_TIME" val="2019年7月1日"/>
  <p:tag name="POCKET_APPLY_TYPE" val="Slide"/>
  <p:tag name="APPLYTYPE" val="SubTitle"/>
  <p:tag name="APPLYORDER" val="5"/>
</p:tagLst>
</file>

<file path=ppt/tags/tag92.xml><?xml version="1.0" encoding="utf-8"?>
<p:tagLst xmlns:p="http://schemas.openxmlformats.org/presentationml/2006/main">
  <p:tag name="POCKET_APPLY_TIME" val="2019年7月1日"/>
  <p:tag name="POCKET_APPLY_TYPE" val="Slide"/>
  <p:tag name="APPLYTYPE" val="SubTitle"/>
  <p:tag name="APPLYORDER" val="4"/>
</p:tagLst>
</file>

<file path=ppt/tags/tag93.xml><?xml version="1.0" encoding="utf-8"?>
<p:tagLst xmlns:p="http://schemas.openxmlformats.org/presentationml/2006/main">
  <p:tag name="POCKET_APPLY_TIME" val="2019年7月1日"/>
  <p:tag name="POCKET_APPLY_TYPE" val="Slide"/>
  <p:tag name="APPLYTYPE" val="SubTitle"/>
  <p:tag name="APPLYORDER" val="3"/>
</p:tagLst>
</file>

<file path=ppt/tags/tag94.xml><?xml version="1.0" encoding="utf-8"?>
<p:tagLst xmlns:p="http://schemas.openxmlformats.org/presentationml/2006/main">
  <p:tag name="POCKET_APPLY_TIME" val="2019年7月1日"/>
  <p:tag name="POCKET_APPLY_TYPE" val="Slide"/>
  <p:tag name="APPLYTYPE" val="SubTitle"/>
  <p:tag name="APPLYORDER" val="2"/>
</p:tagLst>
</file>

<file path=ppt/tags/tag95.xml><?xml version="1.0" encoding="utf-8"?>
<p:tagLst xmlns:p="http://schemas.openxmlformats.org/presentationml/2006/main">
  <p:tag name="POCKET_APPLY_TIME" val="2019年7月1日"/>
  <p:tag name="POCKET_APPLY_TYPE" val="Slide"/>
  <p:tag name="APPLYTYPE" val="SubTitle"/>
  <p:tag name="APPLYORDER" val="1"/>
</p:tagLst>
</file>

<file path=ppt/tags/tag96.xml><?xml version="1.0" encoding="utf-8"?>
<p:tagLst xmlns:p="http://schemas.openxmlformats.org/presentationml/2006/main">
  <p:tag name="POCKET_APPLY_TIME" val="2019年7月1日"/>
  <p:tag name="POCKET_APPLY_TYPE" val="Slide"/>
  <p:tag name="APPLYTYPE" val="Other"/>
  <p:tag name="APPLYORDER" val="1"/>
</p:tagLst>
</file>

<file path=ppt/tags/tag97.xml><?xml version="1.0" encoding="utf-8"?>
<p:tagLst xmlns:p="http://schemas.openxmlformats.org/presentationml/2006/main">
  <p:tag name="POCKET_APPLY_TIME" val="2019年7月1日"/>
  <p:tag name="POCKET_APPLY_TYPE" val="Slide"/>
  <p:tag name="APPLYTYPE" val="Other"/>
  <p:tag name="APPLYORDER" val="2"/>
</p:tagLst>
</file>

<file path=ppt/tags/tag98.xml><?xml version="1.0" encoding="utf-8"?>
<p:tagLst xmlns:p="http://schemas.openxmlformats.org/presentationml/2006/main">
  <p:tag name="POCKET_APPLY_TIME" val="2019年7月1日"/>
  <p:tag name="POCKET_APPLY_TYPE" val="Slide"/>
  <p:tag name="APPLYTYPE" val="Other"/>
  <p:tag name="APPLYORDER" val="3"/>
</p:tagLst>
</file>

<file path=ppt/tags/tag99.xml><?xml version="1.0" encoding="utf-8"?>
<p:tagLst xmlns:p="http://schemas.openxmlformats.org/presentationml/2006/main">
  <p:tag name="POCKET_APPLY_TIME" val="2019年7月1日"/>
  <p:tag name="POCKET_APPLY_TYPE" val="Slide"/>
  <p:tag name="APPLYTYPE" val="Other"/>
  <p:tag name="APPLYORDER" val="4"/>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2971</Words>
  <Application>WPS 演示</Application>
  <PresentationFormat/>
  <Paragraphs>305</Paragraphs>
  <Slides>20</Slides>
  <Notes>0</Notes>
  <HiddenSlides>0</HiddenSlides>
  <MMClips>0</MMClips>
  <ScaleCrop>false</ScaleCrop>
  <HeadingPairs>
    <vt:vector size="8" baseType="variant">
      <vt:variant>
        <vt:lpstr>已用的字体</vt:lpstr>
      </vt:variant>
      <vt:variant>
        <vt:i4>36</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58" baseType="lpstr">
      <vt:lpstr>Arial</vt:lpstr>
      <vt:lpstr>方正书宋_GBK</vt:lpstr>
      <vt:lpstr>Wingdings</vt:lpstr>
      <vt:lpstr>宋体</vt:lpstr>
      <vt:lpstr>微软雅黑</vt:lpstr>
      <vt:lpstr>Arial Unicode MS</vt:lpstr>
      <vt:lpstr>Calibri</vt:lpstr>
      <vt:lpstr>方正粗黑宋简体</vt:lpstr>
      <vt:lpstr>黑体</vt:lpstr>
      <vt:lpstr>Times New Roman</vt:lpstr>
      <vt:lpstr>华文细黑</vt:lpstr>
      <vt:lpstr>Agency FB</vt:lpstr>
      <vt:lpstr>Segoe Print</vt:lpstr>
      <vt:lpstr>Calibri</vt:lpstr>
      <vt:lpstr>Gungsuh</vt:lpstr>
      <vt:lpstr>Microsoft YaHei UI</vt:lpstr>
      <vt:lpstr>Arial Rounded MT Bold</vt:lpstr>
      <vt:lpstr>幼圆</vt:lpstr>
      <vt:lpstr>Impact</vt:lpstr>
      <vt:lpstr>Arial Narrow</vt:lpstr>
      <vt:lpstr>Baskerville Old Face</vt:lpstr>
      <vt:lpstr>Microsoft Himalaya</vt:lpstr>
      <vt:lpstr>Arial Black</vt:lpstr>
      <vt:lpstr>幼圆</vt:lpstr>
      <vt:lpstr>Tempus Sans ITC</vt:lpstr>
      <vt:lpstr>Adobe Gothic Std B</vt:lpstr>
      <vt:lpstr>MS Mincho</vt:lpstr>
      <vt:lpstr>汉仪书宋二KW</vt:lpstr>
      <vt:lpstr>苹方-简</vt:lpstr>
      <vt:lpstr>汉仪中黑KW</vt:lpstr>
      <vt:lpstr>汉仪旗黑KW</vt:lpstr>
      <vt:lpstr>华文宋体</vt:lpstr>
      <vt:lpstr>宋体</vt:lpstr>
      <vt:lpstr>Apple SD Gothic Neo</vt:lpstr>
      <vt:lpstr>冬青黑体简体中文</vt:lpstr>
      <vt:lpstr>Hiragino Sans</vt:lpstr>
      <vt:lpstr>默认设计模板</vt:lpstr>
      <vt:lpstr>excel.sheet.8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toandfro</cp:lastModifiedBy>
  <cp:revision>4</cp:revision>
  <dcterms:created xsi:type="dcterms:W3CDTF">2020-04-13T04:31:43Z</dcterms:created>
  <dcterms:modified xsi:type="dcterms:W3CDTF">2020-04-13T04:31:43Z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