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12" r:id="rId2"/>
    <p:sldId id="301" r:id="rId3"/>
    <p:sldId id="283" r:id="rId4"/>
    <p:sldId id="314" r:id="rId5"/>
    <p:sldId id="313" r:id="rId6"/>
    <p:sldId id="328" r:id="rId7"/>
    <p:sldId id="315" r:id="rId8"/>
    <p:sldId id="317" r:id="rId9"/>
    <p:sldId id="309" r:id="rId10"/>
    <p:sldId id="296" r:id="rId11"/>
    <p:sldId id="316" r:id="rId12"/>
    <p:sldId id="320" r:id="rId13"/>
    <p:sldId id="321" r:id="rId14"/>
    <p:sldId id="331" r:id="rId15"/>
    <p:sldId id="310" r:id="rId16"/>
    <p:sldId id="319" r:id="rId17"/>
    <p:sldId id="330" r:id="rId18"/>
    <p:sldId id="329" r:id="rId19"/>
    <p:sldId id="322" r:id="rId20"/>
    <p:sldId id="327" r:id="rId21"/>
    <p:sldId id="311" r:id="rId22"/>
    <p:sldId id="318" r:id="rId23"/>
    <p:sldId id="323" r:id="rId24"/>
    <p:sldId id="324" r:id="rId25"/>
    <p:sldId id="325" r:id="rId26"/>
    <p:sldId id="326" r:id="rId27"/>
    <p:sldId id="332" r:id="rId28"/>
    <p:sldId id="333"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378"/>
    <a:srgbClr val="001A3C"/>
    <a:srgbClr val="004D6D"/>
    <a:srgbClr val="00B0F0"/>
    <a:srgbClr val="00AE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00" autoAdjust="0"/>
    <p:restoredTop sz="85230" autoAdjust="0"/>
  </p:normalViewPr>
  <p:slideViewPr>
    <p:cSldViewPr snapToGrid="0">
      <p:cViewPr varScale="1">
        <p:scale>
          <a:sx n="85" d="100"/>
          <a:sy n="85" d="100"/>
        </p:scale>
        <p:origin x="1686" y="9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8D169B-B205-4A1A-8F81-FB2387CF63D3}" type="datetimeFigureOut">
              <a:rPr lang="zh-CN" altLang="en-US" smtClean="0"/>
              <a:t>2019/6/14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157874-5F67-44E7-9BAC-2FCD4E78A350}" type="slidenum">
              <a:rPr lang="zh-CN" altLang="en-US" smtClean="0"/>
              <a:t>‹#›</a:t>
            </a:fld>
            <a:endParaRPr lang="zh-CN" altLang="en-US"/>
          </a:p>
        </p:txBody>
      </p:sp>
    </p:spTree>
    <p:extLst>
      <p:ext uri="{BB962C8B-B14F-4D97-AF65-F5344CB8AC3E}">
        <p14:creationId xmlns:p14="http://schemas.microsoft.com/office/powerpoint/2010/main" val="61219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157874-5F67-44E7-9BAC-2FCD4E78A350}" type="slidenum">
              <a:rPr lang="zh-CN" altLang="en-US" smtClean="0"/>
              <a:t>2</a:t>
            </a:fld>
            <a:endParaRPr lang="zh-CN" altLang="en-US"/>
          </a:p>
        </p:txBody>
      </p:sp>
    </p:spTree>
    <p:extLst>
      <p:ext uri="{BB962C8B-B14F-4D97-AF65-F5344CB8AC3E}">
        <p14:creationId xmlns:p14="http://schemas.microsoft.com/office/powerpoint/2010/main" val="320494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11</a:t>
            </a:fld>
            <a:endParaRPr lang="zh-CN" altLang="en-US"/>
          </a:p>
        </p:txBody>
      </p:sp>
    </p:spTree>
    <p:extLst>
      <p:ext uri="{BB962C8B-B14F-4D97-AF65-F5344CB8AC3E}">
        <p14:creationId xmlns:p14="http://schemas.microsoft.com/office/powerpoint/2010/main" val="955515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12</a:t>
            </a:fld>
            <a:endParaRPr lang="zh-CN" altLang="en-US"/>
          </a:p>
        </p:txBody>
      </p:sp>
    </p:spTree>
    <p:extLst>
      <p:ext uri="{BB962C8B-B14F-4D97-AF65-F5344CB8AC3E}">
        <p14:creationId xmlns:p14="http://schemas.microsoft.com/office/powerpoint/2010/main" val="2436826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13</a:t>
            </a:fld>
            <a:endParaRPr lang="zh-CN" altLang="en-US"/>
          </a:p>
        </p:txBody>
      </p:sp>
    </p:spTree>
    <p:extLst>
      <p:ext uri="{BB962C8B-B14F-4D97-AF65-F5344CB8AC3E}">
        <p14:creationId xmlns:p14="http://schemas.microsoft.com/office/powerpoint/2010/main" val="2293913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14</a:t>
            </a:fld>
            <a:endParaRPr lang="zh-CN" altLang="en-US"/>
          </a:p>
        </p:txBody>
      </p:sp>
    </p:spTree>
    <p:extLst>
      <p:ext uri="{BB962C8B-B14F-4D97-AF65-F5344CB8AC3E}">
        <p14:creationId xmlns:p14="http://schemas.microsoft.com/office/powerpoint/2010/main" val="2012198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157874-5F67-44E7-9BAC-2FCD4E78A350}" type="slidenum">
              <a:rPr lang="zh-CN" altLang="en-US" smtClean="0"/>
              <a:t>15</a:t>
            </a:fld>
            <a:endParaRPr lang="zh-CN" altLang="en-US"/>
          </a:p>
        </p:txBody>
      </p:sp>
    </p:spTree>
    <p:extLst>
      <p:ext uri="{BB962C8B-B14F-4D97-AF65-F5344CB8AC3E}">
        <p14:creationId xmlns:p14="http://schemas.microsoft.com/office/powerpoint/2010/main" val="2080298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16</a:t>
            </a:fld>
            <a:endParaRPr lang="zh-CN" altLang="en-US"/>
          </a:p>
        </p:txBody>
      </p:sp>
    </p:spTree>
    <p:extLst>
      <p:ext uri="{BB962C8B-B14F-4D97-AF65-F5344CB8AC3E}">
        <p14:creationId xmlns:p14="http://schemas.microsoft.com/office/powerpoint/2010/main" val="3834779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17</a:t>
            </a:fld>
            <a:endParaRPr lang="zh-CN" altLang="en-US"/>
          </a:p>
        </p:txBody>
      </p:sp>
    </p:spTree>
    <p:extLst>
      <p:ext uri="{BB962C8B-B14F-4D97-AF65-F5344CB8AC3E}">
        <p14:creationId xmlns:p14="http://schemas.microsoft.com/office/powerpoint/2010/main" val="1749463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18</a:t>
            </a:fld>
            <a:endParaRPr lang="zh-CN" altLang="en-US"/>
          </a:p>
        </p:txBody>
      </p:sp>
    </p:spTree>
    <p:extLst>
      <p:ext uri="{BB962C8B-B14F-4D97-AF65-F5344CB8AC3E}">
        <p14:creationId xmlns:p14="http://schemas.microsoft.com/office/powerpoint/2010/main" val="3981187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19</a:t>
            </a:fld>
            <a:endParaRPr lang="zh-CN" altLang="en-US"/>
          </a:p>
        </p:txBody>
      </p:sp>
    </p:spTree>
    <p:extLst>
      <p:ext uri="{BB962C8B-B14F-4D97-AF65-F5344CB8AC3E}">
        <p14:creationId xmlns:p14="http://schemas.microsoft.com/office/powerpoint/2010/main" val="873588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20</a:t>
            </a:fld>
            <a:endParaRPr lang="zh-CN" altLang="en-US"/>
          </a:p>
        </p:txBody>
      </p:sp>
    </p:spTree>
    <p:extLst>
      <p:ext uri="{BB962C8B-B14F-4D97-AF65-F5344CB8AC3E}">
        <p14:creationId xmlns:p14="http://schemas.microsoft.com/office/powerpoint/2010/main" val="1538841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157874-5F67-44E7-9BAC-2FCD4E78A350}" type="slidenum">
              <a:rPr lang="zh-CN" altLang="en-US" smtClean="0"/>
              <a:t>3</a:t>
            </a:fld>
            <a:endParaRPr lang="zh-CN" altLang="en-US"/>
          </a:p>
        </p:txBody>
      </p:sp>
    </p:spTree>
    <p:extLst>
      <p:ext uri="{BB962C8B-B14F-4D97-AF65-F5344CB8AC3E}">
        <p14:creationId xmlns:p14="http://schemas.microsoft.com/office/powerpoint/2010/main" val="3596133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157874-5F67-44E7-9BAC-2FCD4E78A350}" type="slidenum">
              <a:rPr lang="zh-CN" altLang="en-US" smtClean="0"/>
              <a:t>21</a:t>
            </a:fld>
            <a:endParaRPr lang="zh-CN" altLang="en-US"/>
          </a:p>
        </p:txBody>
      </p:sp>
    </p:spTree>
    <p:extLst>
      <p:ext uri="{BB962C8B-B14F-4D97-AF65-F5344CB8AC3E}">
        <p14:creationId xmlns:p14="http://schemas.microsoft.com/office/powerpoint/2010/main" val="9053250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22</a:t>
            </a:fld>
            <a:endParaRPr lang="zh-CN" altLang="en-US"/>
          </a:p>
        </p:txBody>
      </p:sp>
    </p:spTree>
    <p:extLst>
      <p:ext uri="{BB962C8B-B14F-4D97-AF65-F5344CB8AC3E}">
        <p14:creationId xmlns:p14="http://schemas.microsoft.com/office/powerpoint/2010/main" val="22019240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23</a:t>
            </a:fld>
            <a:endParaRPr lang="zh-CN" altLang="en-US"/>
          </a:p>
        </p:txBody>
      </p:sp>
    </p:spTree>
    <p:extLst>
      <p:ext uri="{BB962C8B-B14F-4D97-AF65-F5344CB8AC3E}">
        <p14:creationId xmlns:p14="http://schemas.microsoft.com/office/powerpoint/2010/main" val="2929448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24</a:t>
            </a:fld>
            <a:endParaRPr lang="zh-CN" altLang="en-US"/>
          </a:p>
        </p:txBody>
      </p:sp>
    </p:spTree>
    <p:extLst>
      <p:ext uri="{BB962C8B-B14F-4D97-AF65-F5344CB8AC3E}">
        <p14:creationId xmlns:p14="http://schemas.microsoft.com/office/powerpoint/2010/main" val="868536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25</a:t>
            </a:fld>
            <a:endParaRPr lang="zh-CN" altLang="en-US"/>
          </a:p>
        </p:txBody>
      </p:sp>
    </p:spTree>
    <p:extLst>
      <p:ext uri="{BB962C8B-B14F-4D97-AF65-F5344CB8AC3E}">
        <p14:creationId xmlns:p14="http://schemas.microsoft.com/office/powerpoint/2010/main" val="32999529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26</a:t>
            </a:fld>
            <a:endParaRPr lang="zh-CN" altLang="en-US"/>
          </a:p>
        </p:txBody>
      </p:sp>
    </p:spTree>
    <p:extLst>
      <p:ext uri="{BB962C8B-B14F-4D97-AF65-F5344CB8AC3E}">
        <p14:creationId xmlns:p14="http://schemas.microsoft.com/office/powerpoint/2010/main" val="1155417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4</a:t>
            </a:fld>
            <a:endParaRPr lang="zh-CN" altLang="en-US"/>
          </a:p>
        </p:txBody>
      </p:sp>
    </p:spTree>
    <p:extLst>
      <p:ext uri="{BB962C8B-B14F-4D97-AF65-F5344CB8AC3E}">
        <p14:creationId xmlns:p14="http://schemas.microsoft.com/office/powerpoint/2010/main" val="2115279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5</a:t>
            </a:fld>
            <a:endParaRPr lang="zh-CN" altLang="en-US"/>
          </a:p>
        </p:txBody>
      </p:sp>
    </p:spTree>
    <p:extLst>
      <p:ext uri="{BB962C8B-B14F-4D97-AF65-F5344CB8AC3E}">
        <p14:creationId xmlns:p14="http://schemas.microsoft.com/office/powerpoint/2010/main" val="3172827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6</a:t>
            </a:fld>
            <a:endParaRPr lang="zh-CN" altLang="en-US"/>
          </a:p>
        </p:txBody>
      </p:sp>
    </p:spTree>
    <p:extLst>
      <p:ext uri="{BB962C8B-B14F-4D97-AF65-F5344CB8AC3E}">
        <p14:creationId xmlns:p14="http://schemas.microsoft.com/office/powerpoint/2010/main" val="2423033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7</a:t>
            </a:fld>
            <a:endParaRPr lang="zh-CN" altLang="en-US"/>
          </a:p>
        </p:txBody>
      </p:sp>
    </p:spTree>
    <p:extLst>
      <p:ext uri="{BB962C8B-B14F-4D97-AF65-F5344CB8AC3E}">
        <p14:creationId xmlns:p14="http://schemas.microsoft.com/office/powerpoint/2010/main" val="2218381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8</a:t>
            </a:fld>
            <a:endParaRPr lang="zh-CN" altLang="en-US"/>
          </a:p>
        </p:txBody>
      </p:sp>
    </p:spTree>
    <p:extLst>
      <p:ext uri="{BB962C8B-B14F-4D97-AF65-F5344CB8AC3E}">
        <p14:creationId xmlns:p14="http://schemas.microsoft.com/office/powerpoint/2010/main" val="1655931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157874-5F67-44E7-9BAC-2FCD4E78A350}" type="slidenum">
              <a:rPr lang="zh-CN" altLang="en-US" smtClean="0"/>
              <a:t>9</a:t>
            </a:fld>
            <a:endParaRPr lang="zh-CN" altLang="en-US"/>
          </a:p>
        </p:txBody>
      </p:sp>
    </p:spTree>
    <p:extLst>
      <p:ext uri="{BB962C8B-B14F-4D97-AF65-F5344CB8AC3E}">
        <p14:creationId xmlns:p14="http://schemas.microsoft.com/office/powerpoint/2010/main" val="306056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10</a:t>
            </a:fld>
            <a:endParaRPr lang="zh-CN" altLang="en-US"/>
          </a:p>
        </p:txBody>
      </p:sp>
    </p:spTree>
    <p:extLst>
      <p:ext uri="{BB962C8B-B14F-4D97-AF65-F5344CB8AC3E}">
        <p14:creationId xmlns:p14="http://schemas.microsoft.com/office/powerpoint/2010/main" val="3765430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3314868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3306028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3977339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1930020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1881634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6_标题和内容">
    <p:spTree>
      <p:nvGrpSpPr>
        <p:cNvPr id="1" name=""/>
        <p:cNvGrpSpPr/>
        <p:nvPr/>
      </p:nvGrpSpPr>
      <p:grpSpPr>
        <a:xfrm>
          <a:off x="0" y="0"/>
          <a:ext cx="0" cy="0"/>
          <a:chOff x="0" y="0"/>
          <a:chExt cx="0" cy="0"/>
        </a:xfrm>
      </p:grpSpPr>
      <p:pic>
        <p:nvPicPr>
          <p:cNvPr id="7" name="图片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7941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7941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5"/>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1217941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189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1632380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4108084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2399755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2878497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1288649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59A9EA-A0CC-4124-909A-6B02A0EC3D4C}"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96657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59A9EA-A0CC-4124-909A-6B02A0EC3D4C}" type="slidenum">
              <a:rPr lang="zh-CN" altLang="en-US" smtClean="0"/>
              <a:t>‹#›</a:t>
            </a:fld>
            <a:endParaRPr lang="zh-CN" altLang="en-US"/>
          </a:p>
        </p:txBody>
      </p:sp>
      <p:pic>
        <p:nvPicPr>
          <p:cNvPr id="6" name="图片 5">
            <a:extLst>
              <a:ext uri="{FF2B5EF4-FFF2-40B4-BE49-F238E27FC236}">
                <a16:creationId xmlns:a16="http://schemas.microsoft.com/office/drawing/2014/main" id="{69B2E4AC-62DE-4C45-8D0D-CA9768FF3D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43653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2A988F-6FDE-4CCC-9344-D15310EEFD5F}" type="datetimeFigureOut">
              <a:rPr lang="zh-CN" altLang="en-US" smtClean="0"/>
              <a:t>2019/6/14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59A9EA-A0CC-4124-909A-6B02A0EC3D4C}" type="slidenum">
              <a:rPr lang="zh-CN" altLang="en-US" smtClean="0"/>
              <a:t>‹#›</a:t>
            </a:fld>
            <a:endParaRPr lang="zh-CN" altLang="en-US"/>
          </a:p>
        </p:txBody>
      </p:sp>
      <p:sp>
        <p:nvSpPr>
          <p:cNvPr id="6" name="任意多边形 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DDAC6330-98D4-467A-A333-B54E8E97E816}"/>
              </a:ext>
            </a:extLst>
          </p:cNvPr>
          <p:cNvSpPr/>
          <p:nvPr userDrawn="1"/>
        </p:nvSpPr>
        <p:spPr>
          <a:xfrm flipH="1">
            <a:off x="702335" y="300903"/>
            <a:ext cx="365698" cy="650359"/>
          </a:xfrm>
          <a:custGeom>
            <a:avLst/>
            <a:gdLst>
              <a:gd name="connsiteX0" fmla="*/ 0 w 2997200"/>
              <a:gd name="connsiteY0" fmla="*/ 4445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0 w 2997200"/>
              <a:gd name="connsiteY0" fmla="*/ 14070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24246 w 2997200"/>
              <a:gd name="connsiteY0" fmla="*/ 1177833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4728673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200" h="5689600">
                <a:moveTo>
                  <a:pt x="4041" y="1185472"/>
                </a:moveTo>
                <a:lnTo>
                  <a:pt x="0" y="0"/>
                </a:lnTo>
                <a:lnTo>
                  <a:pt x="2997200" y="0"/>
                </a:lnTo>
                <a:lnTo>
                  <a:pt x="2997200" y="5689600"/>
                </a:lnTo>
                <a:lnTo>
                  <a:pt x="0" y="5689600"/>
                </a:lnTo>
                <a:lnTo>
                  <a:pt x="0" y="4728673"/>
                </a:lnTo>
              </a:path>
            </a:pathLst>
          </a:custGeom>
          <a:noFill/>
          <a:ln w="57150">
            <a:solidFill>
              <a:srgbClr val="0053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AED6"/>
              </a:solidFill>
              <a:effectLst/>
              <a:uLnTx/>
              <a:uFillTx/>
              <a:latin typeface="Calibri"/>
              <a:ea typeface="微软雅黑"/>
              <a:cs typeface="+mn-cs"/>
            </a:endParaRPr>
          </a:p>
        </p:txBody>
      </p:sp>
    </p:spTree>
    <p:extLst>
      <p:ext uri="{BB962C8B-B14F-4D97-AF65-F5344CB8AC3E}">
        <p14:creationId xmlns:p14="http://schemas.microsoft.com/office/powerpoint/2010/main" val="329832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2A988F-6FDE-4CCC-9344-D15310EEFD5F}" type="datetimeFigureOut">
              <a:rPr lang="zh-CN" altLang="en-US" smtClean="0"/>
              <a:t>2019/6/14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59A9EA-A0CC-4124-909A-6B02A0EC3D4C}" type="slidenum">
              <a:rPr lang="zh-CN" altLang="en-US" smtClean="0"/>
              <a:t>‹#›</a:t>
            </a:fld>
            <a:endParaRPr lang="zh-CN" altLang="en-US"/>
          </a:p>
        </p:txBody>
      </p:sp>
    </p:spTree>
    <p:extLst>
      <p:ext uri="{BB962C8B-B14F-4D97-AF65-F5344CB8AC3E}">
        <p14:creationId xmlns:p14="http://schemas.microsoft.com/office/powerpoint/2010/main" val="4012277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5" r:id="rId8"/>
    <p:sldLayoutId id="2147483655" r:id="rId9"/>
    <p:sldLayoutId id="2147483656" r:id="rId10"/>
    <p:sldLayoutId id="2147483657" r:id="rId11"/>
    <p:sldLayoutId id="2147483658" r:id="rId12"/>
    <p:sldLayoutId id="2147483659" r:id="rId13"/>
    <p:sldLayoutId id="214748366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xml"/><Relationship Id="rId7" Type="http://schemas.openxmlformats.org/officeDocument/2006/relationships/notesSlide" Target="../notesSlides/notesSlide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9.xml"/><Relationship Id="rId5" Type="http://schemas.openxmlformats.org/officeDocument/2006/relationships/tags" Target="../tags/tag6.xml"/><Relationship Id="rId4"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7D1FE66C-1C04-46DD-AEA2-1FBE98459061}"/>
              </a:ext>
            </a:extLst>
          </p:cNvPr>
          <p:cNvSpPr/>
          <p:nvPr/>
        </p:nvSpPr>
        <p:spPr>
          <a:xfrm>
            <a:off x="8287658" y="1202268"/>
            <a:ext cx="2670628" cy="3979332"/>
          </a:xfrm>
          <a:custGeom>
            <a:avLst/>
            <a:gdLst>
              <a:gd name="connsiteX0" fmla="*/ 0 w 2997200"/>
              <a:gd name="connsiteY0" fmla="*/ 4445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0 w 2997200"/>
              <a:gd name="connsiteY0" fmla="*/ 14070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24246 w 2997200"/>
              <a:gd name="connsiteY0" fmla="*/ 1177833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4728673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200" h="5689600">
                <a:moveTo>
                  <a:pt x="4041" y="1185472"/>
                </a:moveTo>
                <a:lnTo>
                  <a:pt x="0" y="0"/>
                </a:lnTo>
                <a:lnTo>
                  <a:pt x="2997200" y="0"/>
                </a:lnTo>
                <a:lnTo>
                  <a:pt x="2997200" y="5689600"/>
                </a:lnTo>
                <a:lnTo>
                  <a:pt x="0" y="5689600"/>
                </a:lnTo>
                <a:lnTo>
                  <a:pt x="0" y="4728673"/>
                </a:lnTo>
              </a:path>
            </a:pathLst>
          </a:cu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AED6"/>
              </a:solidFill>
              <a:effectLst/>
              <a:uLnTx/>
              <a:uFillTx/>
              <a:latin typeface="Calibri"/>
              <a:ea typeface="微软雅黑"/>
              <a:cs typeface="+mn-cs"/>
            </a:endParaRPr>
          </a:p>
        </p:txBody>
      </p:sp>
      <p:sp>
        <p:nvSpPr>
          <p:cNvPr id="3" name="文本框 56" descr="e7d195523061f1c01ef2b70529884c179423570dbaad84926380ABC1F97BAEF0C8FC051856578EAB7874501A1FFE158C4981707381814BCC4D9A8E3554438DEE4FBCF5A5B4D2A8B0989AB57E8BAC65EB486172191761AFEF2027FCDB1A978328AA16C720F05A39CB46AE13DE05A0E3D9C33D0FDEE014B0272136360690F06730448CC160AAD95DA6ABFEB04CCFD738A5">
            <a:extLst>
              <a:ext uri="{FF2B5EF4-FFF2-40B4-BE49-F238E27FC236}">
                <a16:creationId xmlns:a16="http://schemas.microsoft.com/office/drawing/2014/main" id="{81240FD9-4EBA-45C2-9905-09B74D3D728B}"/>
              </a:ext>
            </a:extLst>
          </p:cNvPr>
          <p:cNvSpPr txBox="1">
            <a:spLocks noChangeArrowheads="1"/>
          </p:cNvSpPr>
          <p:nvPr/>
        </p:nvSpPr>
        <p:spPr bwMode="auto">
          <a:xfrm>
            <a:off x="5533981" y="3498113"/>
            <a:ext cx="51506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1200" dirty="0">
                <a:solidFill>
                  <a:srgbClr val="00AED6"/>
                </a:solidFill>
              </a:rPr>
              <a:t>The spring and autumn period and the visual studio is one of the enterprises and individuals to provide professional creativity, brand integration design consultants, more than 15 years working experience. </a:t>
            </a:r>
            <a:endParaRPr lang="zh-CN" altLang="zh-CN" sz="1200" dirty="0">
              <a:solidFill>
                <a:srgbClr val="00AED6"/>
              </a:solidFill>
            </a:endParaRPr>
          </a:p>
        </p:txBody>
      </p:sp>
      <p:sp>
        <p:nvSpPr>
          <p:cNvPr id="4" name="文本框 56" descr="e7d195523061f1c01ef2b70529884c179423570dbaad84926380ABC1F97BAEF0C8FC051856578EAB7874501A1FFE158C4981707381814BCC4D9A8E3554438DEE4FBCF5A5B4D2A8B0989AB57E8BAC65EB486172191761AFEF2027FCDB1A978328AA16C720F05A39CB46AE13DE05A0E3D9C33D0FDEE014B0272136360690F06730448CC160AAD95DA6ABFEB04CCFD738A5">
            <a:extLst>
              <a:ext uri="{FF2B5EF4-FFF2-40B4-BE49-F238E27FC236}">
                <a16:creationId xmlns:a16="http://schemas.microsoft.com/office/drawing/2014/main" id="{389F4C79-4DCF-460F-BAA7-A78C522E2775}"/>
              </a:ext>
            </a:extLst>
          </p:cNvPr>
          <p:cNvSpPr txBox="1">
            <a:spLocks noChangeArrowheads="1"/>
          </p:cNvSpPr>
          <p:nvPr/>
        </p:nvSpPr>
        <p:spPr bwMode="auto">
          <a:xfrm>
            <a:off x="8527020" y="4117364"/>
            <a:ext cx="215764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1200" spc="300" dirty="0">
                <a:solidFill>
                  <a:srgbClr val="00AED6"/>
                </a:solidFill>
                <a:latin typeface="方正清刻本悦宋简体" panose="02000000000000000000" pitchFamily="2" charset="-122"/>
                <a:ea typeface="方正清刻本悦宋简体" panose="02000000000000000000" pitchFamily="2" charset="-122"/>
              </a:rPr>
              <a:t>汇报：李氏春秋</a:t>
            </a:r>
            <a:endParaRPr lang="zh-CN" altLang="zh-CN" sz="1200" spc="300" dirty="0">
              <a:solidFill>
                <a:srgbClr val="00AED6"/>
              </a:solidFill>
              <a:latin typeface="方正清刻本悦宋简体" panose="02000000000000000000" pitchFamily="2" charset="-122"/>
              <a:ea typeface="方正清刻本悦宋简体" panose="02000000000000000000" pitchFamily="2" charset="-122"/>
            </a:endParaRPr>
          </a:p>
        </p:txBody>
      </p:sp>
      <p:sp>
        <p:nvSpPr>
          <p:cNvPr id="5" name="文本框 56" descr="e7d195523061f1c01ef2b70529884c179423570dbaad84926380ABC1F97BAEF0C8FC051856578EAB7874501A1FFE158C4981707381814BCC4D9A8E3554438DEE4FBCF5A5B4D2A8B0989AB57E8BAC65EB486172191761AFEF2027FCDB1A978328AA16C720F05A39CB46AE13DE05A0E3D9C33D0FDEE014B0272136360690F06730448CC160AAD95DA6ABFEB04CCFD738A5">
            <a:extLst>
              <a:ext uri="{FF2B5EF4-FFF2-40B4-BE49-F238E27FC236}">
                <a16:creationId xmlns:a16="http://schemas.microsoft.com/office/drawing/2014/main" id="{427DAD23-02C1-4547-9136-39E362BED6A3}"/>
              </a:ext>
            </a:extLst>
          </p:cNvPr>
          <p:cNvSpPr txBox="1">
            <a:spLocks noChangeArrowheads="1"/>
          </p:cNvSpPr>
          <p:nvPr/>
        </p:nvSpPr>
        <p:spPr bwMode="auto">
          <a:xfrm>
            <a:off x="5853295" y="2508870"/>
            <a:ext cx="483137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6600">
                <a:solidFill>
                  <a:srgbClr val="00B0F0"/>
                </a:solidFill>
                <a:latin typeface="方正清刻本悦宋简体" panose="02000000000000000000" pitchFamily="2" charset="-122"/>
                <a:ea typeface="方正清刻本悦宋简体" panose="02000000000000000000" pitchFamily="2" charset="-122"/>
              </a:rPr>
              <a:t>智慧科技</a:t>
            </a:r>
            <a:r>
              <a:rPr lang="zh-CN" altLang="en-US" sz="6600" dirty="0">
                <a:solidFill>
                  <a:srgbClr val="00B0F0"/>
                </a:solidFill>
                <a:latin typeface="方正清刻本悦宋简体" panose="02000000000000000000" pitchFamily="2" charset="-122"/>
                <a:ea typeface="方正清刻本悦宋简体" panose="02000000000000000000" pitchFamily="2" charset="-122"/>
              </a:rPr>
              <a:t>风</a:t>
            </a:r>
            <a:endParaRPr lang="en-US" altLang="zh-CN" sz="6600" dirty="0">
              <a:solidFill>
                <a:srgbClr val="00B0F0"/>
              </a:solidFill>
              <a:latin typeface="方正清刻本悦宋简体" panose="02000000000000000000" pitchFamily="2" charset="-122"/>
              <a:ea typeface="方正清刻本悦宋简体" panose="02000000000000000000" pitchFamily="2" charset="-122"/>
            </a:endParaRPr>
          </a:p>
        </p:txBody>
      </p:sp>
      <p:sp>
        <p:nvSpPr>
          <p:cNvPr id="6" name="文本框 56" descr="e7d195523061f1c01ef2b70529884c179423570dbaad84926380ABC1F97BAEF0C8FC051856578EAB7874501A1FFE158C4981707381814BCC4D9A8E3554438DEE4FBCF5A5B4D2A8B0989AB57E8BAC65EB486172191761AFEF2027FCDB1A978328AA16C720F05A39CB46AE13DE05A0E3D9C33D0FDEE014B0272136360690F06730448CC160AAD95DA6ABFEB04CCFD738A5">
            <a:extLst>
              <a:ext uri="{FF2B5EF4-FFF2-40B4-BE49-F238E27FC236}">
                <a16:creationId xmlns:a16="http://schemas.microsoft.com/office/drawing/2014/main" id="{08ACBEB7-CDBB-496F-B9DD-8944B6991779}"/>
              </a:ext>
            </a:extLst>
          </p:cNvPr>
          <p:cNvSpPr txBox="1">
            <a:spLocks noChangeArrowheads="1"/>
          </p:cNvSpPr>
          <p:nvPr/>
        </p:nvSpPr>
        <p:spPr bwMode="auto">
          <a:xfrm>
            <a:off x="5442857" y="2135904"/>
            <a:ext cx="5241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800" dirty="0">
                <a:solidFill>
                  <a:srgbClr val="00B0F0"/>
                </a:solidFill>
                <a:latin typeface="Bebas" pitchFamily="2" charset="0"/>
                <a:ea typeface="方正清刻本悦宋简体" panose="02000000000000000000" pitchFamily="2" charset="-122"/>
                <a:cs typeface="LilyUPC" panose="020B0604020202020204" pitchFamily="34" charset="-34"/>
              </a:rPr>
              <a:t>science and technology</a:t>
            </a:r>
          </a:p>
        </p:txBody>
      </p:sp>
      <p:cxnSp>
        <p:nvCxnSpPr>
          <p:cNvPr id="7" name="直接连接符 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B580922-F075-48B0-8103-086E93ED332E}"/>
              </a:ext>
            </a:extLst>
          </p:cNvPr>
          <p:cNvCxnSpPr/>
          <p:nvPr/>
        </p:nvCxnSpPr>
        <p:spPr>
          <a:xfrm flipH="1">
            <a:off x="3576392" y="5026501"/>
            <a:ext cx="3147250" cy="1675906"/>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2B150E92-0A0D-4E2D-8EC1-F4489584BDB9}"/>
              </a:ext>
            </a:extLst>
          </p:cNvPr>
          <p:cNvCxnSpPr>
            <a:cxnSpLocks/>
          </p:cNvCxnSpPr>
          <p:nvPr/>
        </p:nvCxnSpPr>
        <p:spPr>
          <a:xfrm flipH="1">
            <a:off x="9979467" y="931030"/>
            <a:ext cx="2262680" cy="1204874"/>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89720764"/>
      </p:ext>
    </p:extLst>
  </p:cSld>
  <p:clrMapOvr>
    <a:masterClrMapping/>
  </p:clrMapOvr>
  <mc:AlternateContent xmlns:mc="http://schemas.openxmlformats.org/markup-compatibility/2006">
    <mc:Choice xmlns:p14="http://schemas.microsoft.com/office/powerpoint/2010/main" Requires="p14">
      <p:transition spd="slow" p14:dur="15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2" presetClass="entr" presetSubtype="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75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horizont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矩形 3"/>
          <p:cNvSpPr/>
          <p:nvPr/>
        </p:nvSpPr>
        <p:spPr>
          <a:xfrm>
            <a:off x="-3316" y="1739659"/>
            <a:ext cx="12195317" cy="1151071"/>
          </a:xfrm>
          <a:prstGeom prst="rect">
            <a:avLst/>
          </a:prstGeom>
          <a:solidFill>
            <a:srgbClr val="004D6D"/>
          </a:solidFill>
          <a:ln w="12700" cap="flat" cmpd="sng" algn="ctr">
            <a:noFill/>
            <a:prstDash val="solid"/>
            <a:miter lim="800000"/>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 name="Group 65"/>
          <p:cNvGrpSpPr/>
          <p:nvPr/>
        </p:nvGrpSpPr>
        <p:grpSpPr bwMode="auto">
          <a:xfrm>
            <a:off x="931682" y="2315194"/>
            <a:ext cx="4193793" cy="3236988"/>
            <a:chOff x="3322" y="1030"/>
            <a:chExt cx="2025" cy="1563"/>
          </a:xfrm>
        </p:grpSpPr>
        <p:pic>
          <p:nvPicPr>
            <p:cNvPr id="6" name="Picture 67" descr="2"/>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8" descr="psb"/>
            <p:cNvSpPr>
              <a:spLocks noChangeArrowheads="1"/>
            </p:cNvSpPr>
            <p:nvPr/>
          </p:nvSpPr>
          <p:spPr bwMode="auto">
            <a:xfrm>
              <a:off x="3395" y="1099"/>
              <a:ext cx="1871" cy="1083"/>
            </a:xfrm>
            <a:prstGeom prst="rect">
              <a:avLst/>
            </a:prstGeom>
            <a:blipFill dpi="0" rotWithShape="1">
              <a:blip r:embed="rId4"/>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261"/>
              <a:endParaRPr lang="zh-CN" altLang="en-US" sz="3200">
                <a:solidFill>
                  <a:prstClr val="black"/>
                </a:solidFill>
                <a:latin typeface="Calibri" panose="020F0502020204030204"/>
                <a:ea typeface="宋体" panose="02010600030101010101" pitchFamily="2" charset="-122"/>
              </a:endParaRPr>
            </a:p>
          </p:txBody>
        </p:sp>
      </p:grpSp>
      <p:sp>
        <p:nvSpPr>
          <p:cNvPr id="8" name="Rectangle 24"/>
          <p:cNvSpPr>
            <a:spLocks noChangeArrowheads="1"/>
          </p:cNvSpPr>
          <p:nvPr/>
        </p:nvSpPr>
        <p:spPr bwMode="auto">
          <a:xfrm>
            <a:off x="6060473" y="1874937"/>
            <a:ext cx="4599677" cy="22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61">
              <a:lnSpc>
                <a:spcPct val="120000"/>
              </a:lnSpc>
              <a:spcBef>
                <a:spcPts val="400"/>
              </a:spcBef>
            </a:pPr>
            <a:r>
              <a:rPr lang="zh-CN" altLang="en-US" sz="1333" b="1" dirty="0">
                <a:solidFill>
                  <a:schemeClr val="bg1"/>
                </a:solidFill>
                <a:latin typeface="Calibri" panose="020F0502020204030204"/>
                <a:ea typeface="宋体" panose="02010600030101010101" pitchFamily="2" charset="-122"/>
              </a:rPr>
              <a:t>TOPIC HEADER HERE</a:t>
            </a:r>
            <a:endParaRPr lang="en-US" altLang="zh-CN" sz="1067" dirty="0">
              <a:solidFill>
                <a:schemeClr val="bg1"/>
              </a:solidFill>
              <a:latin typeface="Calibri" panose="020F0502020204030204"/>
              <a:ea typeface="宋体" panose="02010600030101010101" pitchFamily="2" charset="-122"/>
            </a:endParaRPr>
          </a:p>
        </p:txBody>
      </p:sp>
      <p:sp>
        <p:nvSpPr>
          <p:cNvPr id="9" name="Rectangle 24"/>
          <p:cNvSpPr>
            <a:spLocks noChangeArrowheads="1"/>
          </p:cNvSpPr>
          <p:nvPr/>
        </p:nvSpPr>
        <p:spPr bwMode="auto">
          <a:xfrm>
            <a:off x="6060473" y="3397667"/>
            <a:ext cx="402361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buFont typeface="Wingdings" panose="05000000000000000000" pitchFamily="2" charset="2"/>
              <a:buChar char="n"/>
            </a:pPr>
            <a:r>
              <a:rPr lang="en-US" altLang="zh-CN" sz="10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000" dirty="0">
              <a:solidFill>
                <a:schemeClr val="tx1">
                  <a:lumMod val="65000"/>
                  <a:lumOff val="35000"/>
                </a:schemeClr>
              </a:solidFill>
            </a:endParaRPr>
          </a:p>
          <a:p>
            <a:pPr marL="171450" indent="-171450">
              <a:buFont typeface="Wingdings" panose="05000000000000000000" pitchFamily="2" charset="2"/>
              <a:buChar char="n"/>
            </a:pPr>
            <a:r>
              <a:rPr lang="en-US" altLang="zh-CN" sz="10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000" dirty="0">
              <a:solidFill>
                <a:schemeClr val="tx1">
                  <a:lumMod val="65000"/>
                  <a:lumOff val="35000"/>
                </a:schemeClr>
              </a:solidFill>
            </a:endParaRPr>
          </a:p>
          <a:p>
            <a:pPr marL="171450" indent="-171450">
              <a:buFont typeface="Wingdings" panose="05000000000000000000" pitchFamily="2" charset="2"/>
              <a:buChar char="n"/>
            </a:pPr>
            <a:r>
              <a:rPr lang="en-US" altLang="zh-CN" sz="10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000" dirty="0">
              <a:solidFill>
                <a:schemeClr val="tx1">
                  <a:lumMod val="65000"/>
                  <a:lumOff val="35000"/>
                </a:schemeClr>
              </a:solidFill>
            </a:endParaRPr>
          </a:p>
        </p:txBody>
      </p:sp>
      <p:sp>
        <p:nvSpPr>
          <p:cNvPr id="10" name="Rectangle 24"/>
          <p:cNvSpPr>
            <a:spLocks noChangeArrowheads="1"/>
          </p:cNvSpPr>
          <p:nvPr/>
        </p:nvSpPr>
        <p:spPr bwMode="auto">
          <a:xfrm>
            <a:off x="6060473" y="2168381"/>
            <a:ext cx="4599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100" dirty="0">
                <a:solidFill>
                  <a:schemeClr val="bg1">
                    <a:lumMod val="95000"/>
                  </a:schemeClr>
                </a:solidFill>
              </a:rPr>
              <a:t>The spring and autumn period and the visual studio is one of the enterprises and individuals to provide professional creativity, brand integration design consultants, more than 15 years working experience.</a:t>
            </a:r>
            <a:endParaRPr lang="zh-CN" altLang="zh-CN" sz="1100" dirty="0">
              <a:solidFill>
                <a:schemeClr val="bg1">
                  <a:lumMod val="95000"/>
                </a:schemeClr>
              </a:solidFill>
            </a:endParaRPr>
          </a:p>
        </p:txBody>
      </p:sp>
    </p:spTree>
    <p:extLst>
      <p:ext uri="{BB962C8B-B14F-4D97-AF65-F5344CB8AC3E}">
        <p14:creationId xmlns:p14="http://schemas.microsoft.com/office/powerpoint/2010/main" val="1318364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16" presetClass="entr" presetSubtype="37" fill="hold" grpId="0" nodeType="withEffect">
                                      <p:stCondLst>
                                        <p:cond delay="60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par>
                                    <p:cTn id="12" presetID="42" presetClass="entr" presetSubtype="0" fill="hold" nodeType="withEffect">
                                      <p:stCondLst>
                                        <p:cond delay="1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2" presetClass="entr" presetSubtype="2" fill="hold" grpId="0" nodeType="withEffect" p14:presetBounceEnd="60000">
                                      <p:stCondLst>
                                        <p:cond delay="1600"/>
                                      </p:stCondLst>
                                      <p:childTnLst>
                                        <p:set>
                                          <p:cBhvr>
                                            <p:cTn id="18" dur="1" fill="hold">
                                              <p:stCondLst>
                                                <p:cond delay="0"/>
                                              </p:stCondLst>
                                            </p:cTn>
                                            <p:tgtEl>
                                              <p:spTgt spid="8"/>
                                            </p:tgtEl>
                                            <p:attrNameLst>
                                              <p:attrName>style.visibility</p:attrName>
                                            </p:attrNameLst>
                                          </p:cBhvr>
                                          <p:to>
                                            <p:strVal val="visible"/>
                                          </p:to>
                                        </p:set>
                                        <p:anim calcmode="lin" valueType="num" p14:bounceEnd="6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1700"/>
                                      </p:stCondLst>
                                      <p:childTnLst>
                                        <p:set>
                                          <p:cBhvr>
                                            <p:cTn id="22" dur="1" fill="hold">
                                              <p:stCondLst>
                                                <p:cond delay="0"/>
                                              </p:stCondLst>
                                            </p:cTn>
                                            <p:tgtEl>
                                              <p:spTgt spid="9"/>
                                            </p:tgtEl>
                                            <p:attrNameLst>
                                              <p:attrName>style.visibility</p:attrName>
                                            </p:attrNameLst>
                                          </p:cBhvr>
                                          <p:to>
                                            <p:strVal val="visible"/>
                                          </p:to>
                                        </p:set>
                                        <p:anim calcmode="lin" valueType="num" p14:bounceEnd="60000">
                                          <p:cBhvr additive="base">
                                            <p:cTn id="23"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1600"/>
                                      </p:stCondLst>
                                      <p:childTnLst>
                                        <p:set>
                                          <p:cBhvr>
                                            <p:cTn id="26" dur="1" fill="hold">
                                              <p:stCondLst>
                                                <p:cond delay="0"/>
                                              </p:stCondLst>
                                            </p:cTn>
                                            <p:tgtEl>
                                              <p:spTgt spid="10"/>
                                            </p:tgtEl>
                                            <p:attrNameLst>
                                              <p:attrName>style.visibility</p:attrName>
                                            </p:attrNameLst>
                                          </p:cBhvr>
                                          <p:to>
                                            <p:strVal val="visible"/>
                                          </p:to>
                                        </p:set>
                                        <p:anim calcmode="lin" valueType="num" p14:bounceEnd="60000">
                                          <p:cBhvr additive="base">
                                            <p:cTn id="27" dur="5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16" presetClass="entr" presetSubtype="37" fill="hold" grpId="0" nodeType="withEffect">
                                      <p:stCondLst>
                                        <p:cond delay="60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par>
                                    <p:cTn id="12" presetID="42" presetClass="entr" presetSubtype="0" fill="hold" nodeType="withEffect">
                                      <p:stCondLst>
                                        <p:cond delay="1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2" presetClass="entr" presetSubtype="2" fill="hold" grpId="0" nodeType="withEffect">
                                      <p:stCondLst>
                                        <p:cond delay="1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7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8" grpId="0"/>
          <p:bldP spid="9" grpId="0"/>
          <p:bldP spid="1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grpSp>
        <p:nvGrpSpPr>
          <p:cNvPr id="4" name="组合 3">
            <a:extLst>
              <a:ext uri="{FF2B5EF4-FFF2-40B4-BE49-F238E27FC236}">
                <a16:creationId xmlns:a16="http://schemas.microsoft.com/office/drawing/2014/main" id="{F6E95586-D4BE-4BE7-878B-D3596816EBF7}"/>
              </a:ext>
            </a:extLst>
          </p:cNvPr>
          <p:cNvGrpSpPr/>
          <p:nvPr/>
        </p:nvGrpSpPr>
        <p:grpSpPr>
          <a:xfrm>
            <a:off x="3585210" y="1658431"/>
            <a:ext cx="2220595" cy="2218690"/>
            <a:chOff x="5886" y="4209"/>
            <a:chExt cx="3497" cy="3494"/>
          </a:xfrm>
        </p:grpSpPr>
        <p:sp>
          <p:nvSpPr>
            <p:cNvPr id="5" name="圆角矩形 28">
              <a:extLst>
                <a:ext uri="{FF2B5EF4-FFF2-40B4-BE49-F238E27FC236}">
                  <a16:creationId xmlns:a16="http://schemas.microsoft.com/office/drawing/2014/main" id="{42BD946F-D944-4B75-BEA0-8942CBF7C654}"/>
                </a:ext>
              </a:extLst>
            </p:cNvPr>
            <p:cNvSpPr/>
            <p:nvPr/>
          </p:nvSpPr>
          <p:spPr>
            <a:xfrm>
              <a:off x="5886" y="4209"/>
              <a:ext cx="3497" cy="3494"/>
            </a:xfrm>
            <a:prstGeom prst="roundRect">
              <a:avLst/>
            </a:prstGeom>
            <a:solidFill>
              <a:srgbClr val="004D6D"/>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nvGrpSpPr>
            <p:cNvPr id="6" name="组合 15">
              <a:extLst>
                <a:ext uri="{FF2B5EF4-FFF2-40B4-BE49-F238E27FC236}">
                  <a16:creationId xmlns:a16="http://schemas.microsoft.com/office/drawing/2014/main" id="{4F6041E5-D52F-4107-BE32-2F3097E572BB}"/>
                </a:ext>
              </a:extLst>
            </p:cNvPr>
            <p:cNvGrpSpPr/>
            <p:nvPr/>
          </p:nvGrpSpPr>
          <p:grpSpPr>
            <a:xfrm>
              <a:off x="6930" y="5425"/>
              <a:ext cx="1207" cy="1034"/>
              <a:chOff x="8931824" y="4622801"/>
              <a:chExt cx="333375" cy="285750"/>
            </a:xfrm>
            <a:solidFill>
              <a:sysClr val="window" lastClr="FFFFFF"/>
            </a:solidFill>
          </p:grpSpPr>
          <p:sp>
            <p:nvSpPr>
              <p:cNvPr id="7" name="Freeform 890">
                <a:extLst>
                  <a:ext uri="{FF2B5EF4-FFF2-40B4-BE49-F238E27FC236}">
                    <a16:creationId xmlns:a16="http://schemas.microsoft.com/office/drawing/2014/main" id="{03907BDA-DD02-49EE-A58B-C2F7104777A1}"/>
                  </a:ext>
                </a:extLst>
              </p:cNvPr>
              <p:cNvSpPr>
                <a:spLocks noEditPoints="1"/>
              </p:cNvSpPr>
              <p:nvPr/>
            </p:nvSpPr>
            <p:spPr bwMode="auto">
              <a:xfrm>
                <a:off x="8931824"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8" name="Rectangle 891">
                <a:extLst>
                  <a:ext uri="{FF2B5EF4-FFF2-40B4-BE49-F238E27FC236}">
                    <a16:creationId xmlns:a16="http://schemas.microsoft.com/office/drawing/2014/main" id="{420C054C-696A-4743-9F22-506540E07086}"/>
                  </a:ext>
                </a:extLst>
              </p:cNvPr>
              <p:cNvSpPr>
                <a:spLocks noChangeArrowheads="1"/>
              </p:cNvSpPr>
              <p:nvPr/>
            </p:nvSpPr>
            <p:spPr bwMode="auto">
              <a:xfrm>
                <a:off x="9031288" y="4668838"/>
                <a:ext cx="88900" cy="889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9" name="Rectangle 892">
                <a:extLst>
                  <a:ext uri="{FF2B5EF4-FFF2-40B4-BE49-F238E27FC236}">
                    <a16:creationId xmlns:a16="http://schemas.microsoft.com/office/drawing/2014/main" id="{AA0D5C76-E6DF-4A02-A1F2-ADD9D7F4F9F0}"/>
                  </a:ext>
                </a:extLst>
              </p:cNvPr>
              <p:cNvSpPr>
                <a:spLocks noChangeArrowheads="1"/>
              </p:cNvSpPr>
              <p:nvPr/>
            </p:nvSpPr>
            <p:spPr bwMode="auto">
              <a:xfrm>
                <a:off x="9148763" y="4681538"/>
                <a:ext cx="73025" cy="1428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10" name="Rectangle 893">
                <a:extLst>
                  <a:ext uri="{FF2B5EF4-FFF2-40B4-BE49-F238E27FC236}">
                    <a16:creationId xmlns:a16="http://schemas.microsoft.com/office/drawing/2014/main" id="{9D5EACD8-B5DF-4B31-9522-073D770E57ED}"/>
                  </a:ext>
                </a:extLst>
              </p:cNvPr>
              <p:cNvSpPr>
                <a:spLocks noChangeArrowheads="1"/>
              </p:cNvSpPr>
              <p:nvPr/>
            </p:nvSpPr>
            <p:spPr bwMode="auto">
              <a:xfrm>
                <a:off x="9148763" y="4725988"/>
                <a:ext cx="73025" cy="1587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11" name="Rectangle 894">
                <a:extLst>
                  <a:ext uri="{FF2B5EF4-FFF2-40B4-BE49-F238E27FC236}">
                    <a16:creationId xmlns:a16="http://schemas.microsoft.com/office/drawing/2014/main" id="{4D6BC2C0-BE2A-49A0-BE2B-B1C3879C8659}"/>
                  </a:ext>
                </a:extLst>
              </p:cNvPr>
              <p:cNvSpPr>
                <a:spLocks noChangeArrowheads="1"/>
              </p:cNvSpPr>
              <p:nvPr/>
            </p:nvSpPr>
            <p:spPr bwMode="auto">
              <a:xfrm>
                <a:off x="9031288" y="4787901"/>
                <a:ext cx="190500" cy="1428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12" name="Rectangle 895">
                <a:extLst>
                  <a:ext uri="{FF2B5EF4-FFF2-40B4-BE49-F238E27FC236}">
                    <a16:creationId xmlns:a16="http://schemas.microsoft.com/office/drawing/2014/main" id="{CCA3CE20-D58B-4ABE-B435-8981AB575C10}"/>
                  </a:ext>
                </a:extLst>
              </p:cNvPr>
              <p:cNvSpPr>
                <a:spLocks noChangeArrowheads="1"/>
              </p:cNvSpPr>
              <p:nvPr/>
            </p:nvSpPr>
            <p:spPr bwMode="auto">
              <a:xfrm>
                <a:off x="9031288" y="4833938"/>
                <a:ext cx="190500" cy="1587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grpSp>
      <p:grpSp>
        <p:nvGrpSpPr>
          <p:cNvPr id="13" name="组合 12">
            <a:extLst>
              <a:ext uri="{FF2B5EF4-FFF2-40B4-BE49-F238E27FC236}">
                <a16:creationId xmlns:a16="http://schemas.microsoft.com/office/drawing/2014/main" id="{895BD097-8379-4240-87DB-4F62AA6106FC}"/>
              </a:ext>
            </a:extLst>
          </p:cNvPr>
          <p:cNvGrpSpPr/>
          <p:nvPr/>
        </p:nvGrpSpPr>
        <p:grpSpPr>
          <a:xfrm>
            <a:off x="9038590" y="1659066"/>
            <a:ext cx="2220595" cy="2218690"/>
            <a:chOff x="13714" y="4209"/>
            <a:chExt cx="3497" cy="3494"/>
          </a:xfrm>
        </p:grpSpPr>
        <p:sp>
          <p:nvSpPr>
            <p:cNvPr id="14" name="圆角矩形 37">
              <a:extLst>
                <a:ext uri="{FF2B5EF4-FFF2-40B4-BE49-F238E27FC236}">
                  <a16:creationId xmlns:a16="http://schemas.microsoft.com/office/drawing/2014/main" id="{775D3FA2-7DAC-48AE-931D-3CECD7076C75}"/>
                </a:ext>
              </a:extLst>
            </p:cNvPr>
            <p:cNvSpPr/>
            <p:nvPr/>
          </p:nvSpPr>
          <p:spPr>
            <a:xfrm>
              <a:off x="13714" y="4209"/>
              <a:ext cx="3497" cy="3494"/>
            </a:xfrm>
            <a:prstGeom prst="roundRect">
              <a:avLst/>
            </a:prstGeom>
            <a:solidFill>
              <a:srgbClr val="004D6D"/>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nvGrpSpPr>
            <p:cNvPr id="15" name="组合 22">
              <a:extLst>
                <a:ext uri="{FF2B5EF4-FFF2-40B4-BE49-F238E27FC236}">
                  <a16:creationId xmlns:a16="http://schemas.microsoft.com/office/drawing/2014/main" id="{93E52062-31AF-4190-8198-174A27659FAE}"/>
                </a:ext>
              </a:extLst>
            </p:cNvPr>
            <p:cNvGrpSpPr/>
            <p:nvPr/>
          </p:nvGrpSpPr>
          <p:grpSpPr>
            <a:xfrm>
              <a:off x="14922" y="5411"/>
              <a:ext cx="1017" cy="1111"/>
              <a:chOff x="930276" y="5935664"/>
              <a:chExt cx="306388" cy="334963"/>
            </a:xfrm>
            <a:solidFill>
              <a:sysClr val="window" lastClr="FFFFFF"/>
            </a:solidFill>
          </p:grpSpPr>
          <p:sp>
            <p:nvSpPr>
              <p:cNvPr id="16" name="Freeform 665">
                <a:extLst>
                  <a:ext uri="{FF2B5EF4-FFF2-40B4-BE49-F238E27FC236}">
                    <a16:creationId xmlns:a16="http://schemas.microsoft.com/office/drawing/2014/main" id="{097CDAB5-B50C-4ECB-987E-77310CB215AC}"/>
                  </a:ext>
                </a:extLst>
              </p:cNvPr>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17" name="Rectangle 666">
                <a:extLst>
                  <a:ext uri="{FF2B5EF4-FFF2-40B4-BE49-F238E27FC236}">
                    <a16:creationId xmlns:a16="http://schemas.microsoft.com/office/drawing/2014/main" id="{0C12B065-0CE2-4D7B-B26C-5AFE5B7D9290}"/>
                  </a:ext>
                </a:extLst>
              </p:cNvPr>
              <p:cNvSpPr>
                <a:spLocks noChangeArrowheads="1"/>
              </p:cNvSpPr>
              <p:nvPr/>
            </p:nvSpPr>
            <p:spPr bwMode="auto">
              <a:xfrm>
                <a:off x="957264" y="6189664"/>
                <a:ext cx="44450" cy="80963"/>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18" name="Rectangle 667">
                <a:extLst>
                  <a:ext uri="{FF2B5EF4-FFF2-40B4-BE49-F238E27FC236}">
                    <a16:creationId xmlns:a16="http://schemas.microsoft.com/office/drawing/2014/main" id="{E603BE71-56FD-43CA-BE56-511295C287C2}"/>
                  </a:ext>
                </a:extLst>
              </p:cNvPr>
              <p:cNvSpPr>
                <a:spLocks noChangeArrowheads="1"/>
              </p:cNvSpPr>
              <p:nvPr/>
            </p:nvSpPr>
            <p:spPr bwMode="auto">
              <a:xfrm>
                <a:off x="1030289" y="6149976"/>
                <a:ext cx="44450" cy="12065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19" name="Rectangle 668">
                <a:extLst>
                  <a:ext uri="{FF2B5EF4-FFF2-40B4-BE49-F238E27FC236}">
                    <a16:creationId xmlns:a16="http://schemas.microsoft.com/office/drawing/2014/main" id="{6EFA94E9-1E6B-4F14-B054-B788C61B789F}"/>
                  </a:ext>
                </a:extLst>
              </p:cNvPr>
              <p:cNvSpPr>
                <a:spLocks noChangeArrowheads="1"/>
              </p:cNvSpPr>
              <p:nvPr/>
            </p:nvSpPr>
            <p:spPr bwMode="auto">
              <a:xfrm>
                <a:off x="1104901" y="6110289"/>
                <a:ext cx="44450" cy="16033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20" name="Rectangle 669">
                <a:extLst>
                  <a:ext uri="{FF2B5EF4-FFF2-40B4-BE49-F238E27FC236}">
                    <a16:creationId xmlns:a16="http://schemas.microsoft.com/office/drawing/2014/main" id="{C3F88B92-BF0E-47E5-8EEE-E5E84E15C1D1}"/>
                  </a:ext>
                </a:extLst>
              </p:cNvPr>
              <p:cNvSpPr>
                <a:spLocks noChangeArrowheads="1"/>
              </p:cNvSpPr>
              <p:nvPr/>
            </p:nvSpPr>
            <p:spPr bwMode="auto">
              <a:xfrm>
                <a:off x="1177926" y="6070601"/>
                <a:ext cx="44450" cy="20002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grpSp>
      <p:grpSp>
        <p:nvGrpSpPr>
          <p:cNvPr id="21" name="组合 20">
            <a:extLst>
              <a:ext uri="{FF2B5EF4-FFF2-40B4-BE49-F238E27FC236}">
                <a16:creationId xmlns:a16="http://schemas.microsoft.com/office/drawing/2014/main" id="{6818B60B-6F54-4157-AC8C-2F320497DD81}"/>
              </a:ext>
            </a:extLst>
          </p:cNvPr>
          <p:cNvGrpSpPr/>
          <p:nvPr/>
        </p:nvGrpSpPr>
        <p:grpSpPr>
          <a:xfrm>
            <a:off x="859155" y="1624776"/>
            <a:ext cx="2219325" cy="2219325"/>
            <a:chOff x="2024" y="4208"/>
            <a:chExt cx="3495" cy="3495"/>
          </a:xfrm>
        </p:grpSpPr>
        <p:sp>
          <p:nvSpPr>
            <p:cNvPr id="22" name="圆角矩形 45">
              <a:extLst>
                <a:ext uri="{FF2B5EF4-FFF2-40B4-BE49-F238E27FC236}">
                  <a16:creationId xmlns:a16="http://schemas.microsoft.com/office/drawing/2014/main" id="{C79C23EB-9331-44DB-81BF-C7FEAF650319}"/>
                </a:ext>
              </a:extLst>
            </p:cNvPr>
            <p:cNvSpPr/>
            <p:nvPr/>
          </p:nvSpPr>
          <p:spPr>
            <a:xfrm>
              <a:off x="2024" y="4208"/>
              <a:ext cx="3495" cy="3495"/>
            </a:xfrm>
            <a:prstGeom prst="roundRect">
              <a:avLst/>
            </a:prstGeom>
            <a:noFill/>
            <a:ln w="25400" cap="flat" cmpd="sng" algn="ctr">
              <a:solidFill>
                <a:schemeClr val="tx1">
                  <a:lumMod val="65000"/>
                  <a:lumOff val="35000"/>
                </a:schemeClr>
              </a:solid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23" name="Freeform 802">
              <a:extLst>
                <a:ext uri="{FF2B5EF4-FFF2-40B4-BE49-F238E27FC236}">
                  <a16:creationId xmlns:a16="http://schemas.microsoft.com/office/drawing/2014/main" id="{E0B11B53-9DFE-4BDB-92CB-1DFCD43C683A}"/>
                </a:ext>
              </a:extLst>
            </p:cNvPr>
            <p:cNvSpPr>
              <a:spLocks noEditPoints="1"/>
            </p:cNvSpPr>
            <p:nvPr/>
          </p:nvSpPr>
          <p:spPr>
            <a:xfrm>
              <a:off x="3211" y="5264"/>
              <a:ext cx="1119" cy="1173"/>
            </a:xfrm>
            <a:custGeom>
              <a:avLst/>
              <a:gdLst>
                <a:gd name="txL" fmla="*/ 0 w 274"/>
                <a:gd name="txT" fmla="*/ 0 h 288"/>
                <a:gd name="txR" fmla="*/ 274 w 274"/>
                <a:gd name="txB" fmla="*/ 288 h 288"/>
              </a:gdLst>
              <a:ahLst/>
              <a:cxnLst>
                <a:cxn ang="0">
                  <a:pos x="426398" y="216587"/>
                </a:cxn>
                <a:cxn ang="0">
                  <a:pos x="495055" y="167855"/>
                </a:cxn>
                <a:cxn ang="0">
                  <a:pos x="451692" y="92049"/>
                </a:cxn>
                <a:cxn ang="0">
                  <a:pos x="372195" y="126342"/>
                </a:cxn>
                <a:cxn ang="0">
                  <a:pos x="299924" y="84830"/>
                </a:cxn>
                <a:cxn ang="0">
                  <a:pos x="290890" y="0"/>
                </a:cxn>
                <a:cxn ang="0">
                  <a:pos x="204165" y="0"/>
                </a:cxn>
                <a:cxn ang="0">
                  <a:pos x="195131" y="84830"/>
                </a:cxn>
                <a:cxn ang="0">
                  <a:pos x="121054" y="126342"/>
                </a:cxn>
                <a:cxn ang="0">
                  <a:pos x="43362" y="92049"/>
                </a:cxn>
                <a:cxn ang="0">
                  <a:pos x="0" y="167855"/>
                </a:cxn>
                <a:cxn ang="0">
                  <a:pos x="68657" y="216587"/>
                </a:cxn>
                <a:cxn ang="0">
                  <a:pos x="68657" y="303221"/>
                </a:cxn>
                <a:cxn ang="0">
                  <a:pos x="0" y="351953"/>
                </a:cxn>
                <a:cxn ang="0">
                  <a:pos x="43362" y="427759"/>
                </a:cxn>
                <a:cxn ang="0">
                  <a:pos x="122860" y="393466"/>
                </a:cxn>
                <a:cxn ang="0">
                  <a:pos x="195131" y="434978"/>
                </a:cxn>
                <a:cxn ang="0">
                  <a:pos x="204165" y="519808"/>
                </a:cxn>
                <a:cxn ang="0">
                  <a:pos x="290890" y="519808"/>
                </a:cxn>
                <a:cxn ang="0">
                  <a:pos x="299924" y="434978"/>
                </a:cxn>
                <a:cxn ang="0">
                  <a:pos x="372195" y="393466"/>
                </a:cxn>
                <a:cxn ang="0">
                  <a:pos x="451692" y="427759"/>
                </a:cxn>
                <a:cxn ang="0">
                  <a:pos x="495055" y="351953"/>
                </a:cxn>
                <a:cxn ang="0">
                  <a:pos x="426398" y="303221"/>
                </a:cxn>
                <a:cxn ang="0">
                  <a:pos x="426398" y="216587"/>
                </a:cxn>
                <a:cxn ang="0">
                  <a:pos x="285470" y="324880"/>
                </a:cxn>
                <a:cxn ang="0">
                  <a:pos x="209585" y="324880"/>
                </a:cxn>
                <a:cxn ang="0">
                  <a:pos x="173450" y="259904"/>
                </a:cxn>
                <a:cxn ang="0">
                  <a:pos x="209585" y="194928"/>
                </a:cxn>
                <a:cxn ang="0">
                  <a:pos x="285470" y="194928"/>
                </a:cxn>
                <a:cxn ang="0">
                  <a:pos x="323412" y="259904"/>
                </a:cxn>
                <a:cxn ang="0">
                  <a:pos x="285470" y="324880"/>
                </a:cxn>
              </a:cxnLst>
              <a:rect l="txL" t="txT" r="txR" b="tx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rgbClr val="004D6D"/>
            </a:solidFill>
            <a:ln w="9525">
              <a:noFill/>
            </a:ln>
          </p:spPr>
          <p:txBody>
            <a:bodyPr/>
            <a:lstStyle/>
            <a:p>
              <a:pPr lvl="0"/>
              <a:endParaRPr lang="zh-CN" altLang="en-US" dirty="0">
                <a:solidFill>
                  <a:schemeClr val="tx1">
                    <a:lumMod val="75000"/>
                    <a:lumOff val="25000"/>
                  </a:schemeClr>
                </a:solidFill>
                <a:latin typeface="Calibri" panose="020F0502020204030204" charset="0"/>
                <a:ea typeface="宋体" panose="02010600030101010101" pitchFamily="2" charset="-122"/>
              </a:endParaRPr>
            </a:p>
          </p:txBody>
        </p:sp>
      </p:grpSp>
      <p:grpSp>
        <p:nvGrpSpPr>
          <p:cNvPr id="24" name="组合 23">
            <a:extLst>
              <a:ext uri="{FF2B5EF4-FFF2-40B4-BE49-F238E27FC236}">
                <a16:creationId xmlns:a16="http://schemas.microsoft.com/office/drawing/2014/main" id="{8AB81B36-AA39-49A8-9779-9948B6BB3ECB}"/>
              </a:ext>
            </a:extLst>
          </p:cNvPr>
          <p:cNvGrpSpPr/>
          <p:nvPr/>
        </p:nvGrpSpPr>
        <p:grpSpPr>
          <a:xfrm>
            <a:off x="6312535" y="1660336"/>
            <a:ext cx="2219325" cy="2219325"/>
            <a:chOff x="9852" y="4209"/>
            <a:chExt cx="3495" cy="3495"/>
          </a:xfrm>
          <a:solidFill>
            <a:srgbClr val="C00000"/>
          </a:solidFill>
        </p:grpSpPr>
        <p:sp>
          <p:nvSpPr>
            <p:cNvPr id="25" name="圆角矩形 48">
              <a:extLst>
                <a:ext uri="{FF2B5EF4-FFF2-40B4-BE49-F238E27FC236}">
                  <a16:creationId xmlns:a16="http://schemas.microsoft.com/office/drawing/2014/main" id="{FDA91BA5-1171-4DD6-8DF8-631733209088}"/>
                </a:ext>
              </a:extLst>
            </p:cNvPr>
            <p:cNvSpPr/>
            <p:nvPr/>
          </p:nvSpPr>
          <p:spPr>
            <a:xfrm>
              <a:off x="9852" y="4209"/>
              <a:ext cx="3495" cy="3495"/>
            </a:xfrm>
            <a:prstGeom prst="roundRect">
              <a:avLst/>
            </a:prstGeom>
            <a:noFill/>
            <a:ln w="25400" cap="flat" cmpd="sng" algn="ctr">
              <a:solidFill>
                <a:schemeClr val="tx1">
                  <a:lumMod val="65000"/>
                  <a:lumOff val="35000"/>
                </a:schemeClr>
              </a:solid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nvGrpSpPr>
            <p:cNvPr id="27" name="组合 32">
              <a:extLst>
                <a:ext uri="{FF2B5EF4-FFF2-40B4-BE49-F238E27FC236}">
                  <a16:creationId xmlns:a16="http://schemas.microsoft.com/office/drawing/2014/main" id="{6E0C287E-127F-4AD2-B73A-595F267F130D}"/>
                </a:ext>
              </a:extLst>
            </p:cNvPr>
            <p:cNvGrpSpPr/>
            <p:nvPr/>
          </p:nvGrpSpPr>
          <p:grpSpPr>
            <a:xfrm>
              <a:off x="10941" y="5327"/>
              <a:ext cx="1316" cy="1007"/>
              <a:chOff x="4260851" y="2590812"/>
              <a:chExt cx="331788" cy="254004"/>
            </a:xfrm>
            <a:grpFill/>
          </p:grpSpPr>
          <p:sp>
            <p:nvSpPr>
              <p:cNvPr id="28" name="Freeform 819">
                <a:extLst>
                  <a:ext uri="{FF2B5EF4-FFF2-40B4-BE49-F238E27FC236}">
                    <a16:creationId xmlns:a16="http://schemas.microsoft.com/office/drawing/2014/main" id="{22A5DA57-54AD-4F46-B717-5BE993DF0C67}"/>
                  </a:ext>
                </a:extLst>
              </p:cNvPr>
              <p:cNvSpPr>
                <a:spLocks noEditPoints="1"/>
              </p:cNvSpPr>
              <p:nvPr/>
            </p:nvSpPr>
            <p:spPr bwMode="auto">
              <a:xfrm>
                <a:off x="4297364" y="2590812"/>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solidFill>
                <a:srgbClr val="004D6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29" name="Freeform 820">
                <a:extLst>
                  <a:ext uri="{FF2B5EF4-FFF2-40B4-BE49-F238E27FC236}">
                    <a16:creationId xmlns:a16="http://schemas.microsoft.com/office/drawing/2014/main" id="{50563988-588E-49C3-8050-6C4FAFA89F61}"/>
                  </a:ext>
                </a:extLst>
              </p:cNvPr>
              <p:cNvSpPr>
                <a:spLocks noEditPoints="1"/>
              </p:cNvSpPr>
              <p:nvPr/>
            </p:nvSpPr>
            <p:spPr bwMode="auto">
              <a:xfrm>
                <a:off x="4260851" y="2779728"/>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solidFill>
                <a:srgbClr val="004D6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30" name="Freeform 821">
                <a:extLst>
                  <a:ext uri="{FF2B5EF4-FFF2-40B4-BE49-F238E27FC236}">
                    <a16:creationId xmlns:a16="http://schemas.microsoft.com/office/drawing/2014/main" id="{DD3CAF6F-3869-4307-8B26-EDAEC25D8375}"/>
                  </a:ext>
                </a:extLst>
              </p:cNvPr>
              <p:cNvSpPr/>
              <p:nvPr/>
            </p:nvSpPr>
            <p:spPr bwMode="auto">
              <a:xfrm>
                <a:off x="4260851" y="2832116"/>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solidFill>
                <a:srgbClr val="004D6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grpSp>
      <p:grpSp>
        <p:nvGrpSpPr>
          <p:cNvPr id="31" name="组合 30">
            <a:extLst>
              <a:ext uri="{FF2B5EF4-FFF2-40B4-BE49-F238E27FC236}">
                <a16:creationId xmlns:a16="http://schemas.microsoft.com/office/drawing/2014/main" id="{8568BB27-969D-43EE-A129-0154FB6F01AF}"/>
              </a:ext>
            </a:extLst>
          </p:cNvPr>
          <p:cNvGrpSpPr/>
          <p:nvPr/>
        </p:nvGrpSpPr>
        <p:grpSpPr>
          <a:xfrm>
            <a:off x="805570" y="4041600"/>
            <a:ext cx="2434019" cy="2131891"/>
            <a:chOff x="805570" y="3901900"/>
            <a:chExt cx="2434019" cy="2131891"/>
          </a:xfrm>
        </p:grpSpPr>
        <p:sp>
          <p:nvSpPr>
            <p:cNvPr id="32"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AC030628-EBA8-443F-9818-E5A1C2129E13}"/>
                </a:ext>
              </a:extLst>
            </p:cNvPr>
            <p:cNvSpPr/>
            <p:nvPr/>
          </p:nvSpPr>
          <p:spPr>
            <a:xfrm>
              <a:off x="805570" y="4240454"/>
              <a:ext cx="2434019" cy="1793337"/>
            </a:xfrm>
            <a:prstGeom prst="rect">
              <a:avLst/>
            </a:prstGeom>
            <a:noFill/>
            <a:ln>
              <a:noFill/>
            </a:ln>
            <a:effectLst/>
          </p:spPr>
          <p:txBody>
            <a:bodyPr lIns="0" tIns="0" rIns="0" bIns="0"/>
            <a:lstStyle/>
            <a:p>
              <a:pPr algn="ct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 per </a:t>
              </a:r>
              <a:r>
                <a:rPr lang="en-US" sz="1000" dirty="0" err="1">
                  <a:solidFill>
                    <a:schemeClr val="tx1">
                      <a:lumMod val="75000"/>
                      <a:lumOff val="25000"/>
                    </a:schemeClr>
                  </a:solidFill>
                  <a:ea typeface="ＭＳ Ｐゴシック" charset="0"/>
                  <a:cs typeface="Lato" charset="0"/>
                </a:rPr>
                <a:t>inceptos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himenaeos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Nunc</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bibendum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scelerisque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turpis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a:t>
              </a:r>
              <a:r>
                <a:rPr lang="en-US" sz="1000" dirty="0">
                  <a:solidFill>
                    <a:schemeClr val="tx1">
                      <a:lumMod val="75000"/>
                      <a:lumOff val="25000"/>
                    </a:schemeClr>
                  </a:solidFill>
                  <a:ea typeface="ＭＳ Ｐゴシック" charset="0"/>
                  <a:cs typeface="Lato" charset="0"/>
                </a:rPr>
                <a:t> semper </a:t>
              </a:r>
              <a:r>
                <a:rPr lang="en-US" sz="1000" dirty="0" err="1">
                  <a:solidFill>
                    <a:schemeClr val="tx1">
                      <a:lumMod val="75000"/>
                      <a:lumOff val="25000"/>
                    </a:schemeClr>
                  </a:solidFill>
                  <a:ea typeface="ＭＳ Ｐゴシック" charset="0"/>
                  <a:cs typeface="Lato" charset="0"/>
                </a:rPr>
                <a:t>augue</a:t>
              </a:r>
              <a:r>
                <a:rPr lang="en-US" sz="1000" dirty="0">
                  <a:solidFill>
                    <a:schemeClr val="tx1">
                      <a:lumMod val="75000"/>
                      <a:lumOff val="25000"/>
                    </a:schemeClr>
                  </a:solidFill>
                  <a:ea typeface="ＭＳ Ｐゴシック" charset="0"/>
                  <a:cs typeface="Lato" charset="0"/>
                </a:rPr>
                <a:t>, non </a:t>
              </a:r>
              <a:r>
                <a:rPr lang="en-US" sz="1000" dirty="0" err="1">
                  <a:solidFill>
                    <a:schemeClr val="tx1">
                      <a:lumMod val="75000"/>
                      <a:lumOff val="25000"/>
                    </a:schemeClr>
                  </a:solidFill>
                  <a:ea typeface="ＭＳ Ｐゴシック" charset="0"/>
                  <a:cs typeface="Lato" charset="0"/>
                </a:rPr>
                <a:t>ornare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tellus</a:t>
              </a:r>
              <a:r>
                <a:rPr lang="en-US" sz="1000" dirty="0">
                  <a:solidFill>
                    <a:schemeClr val="tx1">
                      <a:lumMod val="75000"/>
                      <a:lumOff val="25000"/>
                    </a:schemeClr>
                  </a:solidFill>
                  <a:ea typeface="ＭＳ Ｐゴシック" charset="0"/>
                  <a:cs typeface="Lato" charset="0"/>
                </a:rPr>
                <a:t>. </a:t>
              </a:r>
            </a:p>
          </p:txBody>
        </p:sp>
        <p:sp>
          <p:nvSpPr>
            <p:cNvPr id="33" name="文本框 32"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F285AE1A-A8B4-4CC5-B28E-C34C96B16479}"/>
                </a:ext>
              </a:extLst>
            </p:cNvPr>
            <p:cNvSpPr txBox="1"/>
            <p:nvPr/>
          </p:nvSpPr>
          <p:spPr>
            <a:xfrm>
              <a:off x="805570" y="3901900"/>
              <a:ext cx="2434019"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r>
                <a:rPr lang="zh-CN" altLang="en-US" b="1" dirty="0">
                  <a:solidFill>
                    <a:schemeClr val="tx1">
                      <a:lumMod val="75000"/>
                      <a:lumOff val="25000"/>
                    </a:schemeClr>
                  </a:solidFill>
                </a:rPr>
                <a:t>主题关键词输入</a:t>
              </a:r>
            </a:p>
          </p:txBody>
        </p:sp>
      </p:grpSp>
      <p:grpSp>
        <p:nvGrpSpPr>
          <p:cNvPr id="34" name="组合 33">
            <a:extLst>
              <a:ext uri="{FF2B5EF4-FFF2-40B4-BE49-F238E27FC236}">
                <a16:creationId xmlns:a16="http://schemas.microsoft.com/office/drawing/2014/main" id="{DAF58D27-63C7-45B2-879E-7408FF709846}"/>
              </a:ext>
            </a:extLst>
          </p:cNvPr>
          <p:cNvGrpSpPr/>
          <p:nvPr/>
        </p:nvGrpSpPr>
        <p:grpSpPr>
          <a:xfrm>
            <a:off x="3519741" y="4041600"/>
            <a:ext cx="2434019" cy="2131891"/>
            <a:chOff x="805570" y="3901900"/>
            <a:chExt cx="2434019" cy="2131891"/>
          </a:xfrm>
        </p:grpSpPr>
        <p:sp>
          <p:nvSpPr>
            <p:cNvPr id="35"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D87666E0-EFF3-455A-9C46-2A9904415779}"/>
                </a:ext>
              </a:extLst>
            </p:cNvPr>
            <p:cNvSpPr/>
            <p:nvPr/>
          </p:nvSpPr>
          <p:spPr>
            <a:xfrm>
              <a:off x="805570" y="4240454"/>
              <a:ext cx="2434019" cy="1793337"/>
            </a:xfrm>
            <a:prstGeom prst="rect">
              <a:avLst/>
            </a:prstGeom>
            <a:noFill/>
            <a:ln>
              <a:noFill/>
            </a:ln>
            <a:effectLst/>
          </p:spPr>
          <p:txBody>
            <a:bodyPr lIns="0" tIns="0" rIns="0" bIns="0"/>
            <a:lstStyle/>
            <a:p>
              <a:pPr algn="ct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 per </a:t>
              </a:r>
              <a:r>
                <a:rPr lang="en-US" sz="1000" dirty="0" err="1">
                  <a:solidFill>
                    <a:schemeClr val="tx1">
                      <a:lumMod val="75000"/>
                      <a:lumOff val="25000"/>
                    </a:schemeClr>
                  </a:solidFill>
                  <a:ea typeface="ＭＳ Ｐゴシック" charset="0"/>
                  <a:cs typeface="Lato" charset="0"/>
                </a:rPr>
                <a:t>inceptos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himenaeos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Nunc</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bibendum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scelerisque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turpis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a:t>
              </a:r>
              <a:r>
                <a:rPr lang="en-US" sz="1000" dirty="0">
                  <a:solidFill>
                    <a:schemeClr val="tx1">
                      <a:lumMod val="75000"/>
                      <a:lumOff val="25000"/>
                    </a:schemeClr>
                  </a:solidFill>
                  <a:ea typeface="ＭＳ Ｐゴシック" charset="0"/>
                  <a:cs typeface="Lato" charset="0"/>
                </a:rPr>
                <a:t> semper </a:t>
              </a:r>
              <a:r>
                <a:rPr lang="en-US" sz="1000" dirty="0" err="1">
                  <a:solidFill>
                    <a:schemeClr val="tx1">
                      <a:lumMod val="75000"/>
                      <a:lumOff val="25000"/>
                    </a:schemeClr>
                  </a:solidFill>
                  <a:ea typeface="ＭＳ Ｐゴシック" charset="0"/>
                  <a:cs typeface="Lato" charset="0"/>
                </a:rPr>
                <a:t>augue</a:t>
              </a:r>
              <a:r>
                <a:rPr lang="en-US" sz="1000" dirty="0">
                  <a:solidFill>
                    <a:schemeClr val="tx1">
                      <a:lumMod val="75000"/>
                      <a:lumOff val="25000"/>
                    </a:schemeClr>
                  </a:solidFill>
                  <a:ea typeface="ＭＳ Ｐゴシック" charset="0"/>
                  <a:cs typeface="Lato" charset="0"/>
                </a:rPr>
                <a:t>, non </a:t>
              </a:r>
              <a:r>
                <a:rPr lang="en-US" sz="1000" dirty="0" err="1">
                  <a:solidFill>
                    <a:schemeClr val="tx1">
                      <a:lumMod val="75000"/>
                      <a:lumOff val="25000"/>
                    </a:schemeClr>
                  </a:solidFill>
                  <a:ea typeface="ＭＳ Ｐゴシック" charset="0"/>
                  <a:cs typeface="Lato" charset="0"/>
                </a:rPr>
                <a:t>ornare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tellus</a:t>
              </a:r>
              <a:r>
                <a:rPr lang="en-US" sz="1000" dirty="0">
                  <a:solidFill>
                    <a:schemeClr val="tx1">
                      <a:lumMod val="75000"/>
                      <a:lumOff val="25000"/>
                    </a:schemeClr>
                  </a:solidFill>
                  <a:ea typeface="ＭＳ Ｐゴシック" charset="0"/>
                  <a:cs typeface="Lato" charset="0"/>
                </a:rPr>
                <a:t>. </a:t>
              </a:r>
            </a:p>
          </p:txBody>
        </p:sp>
        <p:sp>
          <p:nvSpPr>
            <p:cNvPr id="36" name="文本框 35"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1BA263CD-D099-4127-947F-A03F7EC6C4EB}"/>
                </a:ext>
              </a:extLst>
            </p:cNvPr>
            <p:cNvSpPr txBox="1"/>
            <p:nvPr/>
          </p:nvSpPr>
          <p:spPr>
            <a:xfrm>
              <a:off x="805570" y="3901900"/>
              <a:ext cx="2434019"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r>
                <a:rPr lang="zh-CN" altLang="en-US" b="1" dirty="0">
                  <a:solidFill>
                    <a:schemeClr val="tx1">
                      <a:lumMod val="75000"/>
                      <a:lumOff val="25000"/>
                    </a:schemeClr>
                  </a:solidFill>
                </a:rPr>
                <a:t>主题关键词输入</a:t>
              </a:r>
            </a:p>
          </p:txBody>
        </p:sp>
      </p:grpSp>
      <p:grpSp>
        <p:nvGrpSpPr>
          <p:cNvPr id="37" name="组合 36">
            <a:extLst>
              <a:ext uri="{FF2B5EF4-FFF2-40B4-BE49-F238E27FC236}">
                <a16:creationId xmlns:a16="http://schemas.microsoft.com/office/drawing/2014/main" id="{0DA1B3D5-24BE-45F1-9AA6-7C879C3A7A2E}"/>
              </a:ext>
            </a:extLst>
          </p:cNvPr>
          <p:cNvGrpSpPr/>
          <p:nvPr/>
        </p:nvGrpSpPr>
        <p:grpSpPr>
          <a:xfrm>
            <a:off x="6233912" y="4041600"/>
            <a:ext cx="2434019" cy="2131891"/>
            <a:chOff x="805570" y="3901900"/>
            <a:chExt cx="2434019" cy="2131891"/>
          </a:xfrm>
        </p:grpSpPr>
        <p:sp>
          <p:nvSpPr>
            <p:cNvPr id="38"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8E9D9C11-49B1-4D86-9750-1D86606D9239}"/>
                </a:ext>
              </a:extLst>
            </p:cNvPr>
            <p:cNvSpPr/>
            <p:nvPr/>
          </p:nvSpPr>
          <p:spPr>
            <a:xfrm>
              <a:off x="805570" y="4240454"/>
              <a:ext cx="2434019" cy="1793337"/>
            </a:xfrm>
            <a:prstGeom prst="rect">
              <a:avLst/>
            </a:prstGeom>
            <a:noFill/>
            <a:ln>
              <a:noFill/>
            </a:ln>
            <a:effectLst/>
          </p:spPr>
          <p:txBody>
            <a:bodyPr lIns="0" tIns="0" rIns="0" bIns="0"/>
            <a:lstStyle/>
            <a:p>
              <a:pPr algn="ct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 per </a:t>
              </a:r>
              <a:r>
                <a:rPr lang="en-US" sz="1000" dirty="0" err="1">
                  <a:solidFill>
                    <a:schemeClr val="tx1">
                      <a:lumMod val="75000"/>
                      <a:lumOff val="25000"/>
                    </a:schemeClr>
                  </a:solidFill>
                  <a:ea typeface="ＭＳ Ｐゴシック" charset="0"/>
                  <a:cs typeface="Lato" charset="0"/>
                </a:rPr>
                <a:t>inceptos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himenaeos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Nunc</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bibendum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scelerisque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turpis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a:t>
              </a:r>
              <a:r>
                <a:rPr lang="en-US" sz="1000" dirty="0">
                  <a:solidFill>
                    <a:schemeClr val="tx1">
                      <a:lumMod val="75000"/>
                      <a:lumOff val="25000"/>
                    </a:schemeClr>
                  </a:solidFill>
                  <a:ea typeface="ＭＳ Ｐゴシック" charset="0"/>
                  <a:cs typeface="Lato" charset="0"/>
                </a:rPr>
                <a:t> semper </a:t>
              </a:r>
              <a:r>
                <a:rPr lang="en-US" sz="1000" dirty="0" err="1">
                  <a:solidFill>
                    <a:schemeClr val="tx1">
                      <a:lumMod val="75000"/>
                      <a:lumOff val="25000"/>
                    </a:schemeClr>
                  </a:solidFill>
                  <a:ea typeface="ＭＳ Ｐゴシック" charset="0"/>
                  <a:cs typeface="Lato" charset="0"/>
                </a:rPr>
                <a:t>augue</a:t>
              </a:r>
              <a:r>
                <a:rPr lang="en-US" sz="1000" dirty="0">
                  <a:solidFill>
                    <a:schemeClr val="tx1">
                      <a:lumMod val="75000"/>
                      <a:lumOff val="25000"/>
                    </a:schemeClr>
                  </a:solidFill>
                  <a:ea typeface="ＭＳ Ｐゴシック" charset="0"/>
                  <a:cs typeface="Lato" charset="0"/>
                </a:rPr>
                <a:t>, non </a:t>
              </a:r>
              <a:r>
                <a:rPr lang="en-US" sz="1000" dirty="0" err="1">
                  <a:solidFill>
                    <a:schemeClr val="tx1">
                      <a:lumMod val="75000"/>
                      <a:lumOff val="25000"/>
                    </a:schemeClr>
                  </a:solidFill>
                  <a:ea typeface="ＭＳ Ｐゴシック" charset="0"/>
                  <a:cs typeface="Lato" charset="0"/>
                </a:rPr>
                <a:t>ornare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tellus</a:t>
              </a:r>
              <a:r>
                <a:rPr lang="en-US" sz="1000" dirty="0">
                  <a:solidFill>
                    <a:schemeClr val="tx1">
                      <a:lumMod val="75000"/>
                      <a:lumOff val="25000"/>
                    </a:schemeClr>
                  </a:solidFill>
                  <a:ea typeface="ＭＳ Ｐゴシック" charset="0"/>
                  <a:cs typeface="Lato" charset="0"/>
                </a:rPr>
                <a:t>. </a:t>
              </a:r>
            </a:p>
          </p:txBody>
        </p:sp>
        <p:sp>
          <p:nvSpPr>
            <p:cNvPr id="39" name="文本框 38"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C9A8E12F-834A-4BDB-9F50-697FB7EF6E73}"/>
                </a:ext>
              </a:extLst>
            </p:cNvPr>
            <p:cNvSpPr txBox="1"/>
            <p:nvPr/>
          </p:nvSpPr>
          <p:spPr>
            <a:xfrm>
              <a:off x="805570" y="3901900"/>
              <a:ext cx="2434019"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r>
                <a:rPr lang="zh-CN" altLang="en-US" b="1" dirty="0">
                  <a:solidFill>
                    <a:schemeClr val="tx1">
                      <a:lumMod val="75000"/>
                      <a:lumOff val="25000"/>
                    </a:schemeClr>
                  </a:solidFill>
                </a:rPr>
                <a:t>主题关键词输入</a:t>
              </a:r>
            </a:p>
          </p:txBody>
        </p:sp>
      </p:grpSp>
      <p:grpSp>
        <p:nvGrpSpPr>
          <p:cNvPr id="40" name="组合 39">
            <a:extLst>
              <a:ext uri="{FF2B5EF4-FFF2-40B4-BE49-F238E27FC236}">
                <a16:creationId xmlns:a16="http://schemas.microsoft.com/office/drawing/2014/main" id="{1E61687E-6D80-4BCA-957D-1BC157AD43BC}"/>
              </a:ext>
            </a:extLst>
          </p:cNvPr>
          <p:cNvGrpSpPr/>
          <p:nvPr/>
        </p:nvGrpSpPr>
        <p:grpSpPr>
          <a:xfrm>
            <a:off x="8948084" y="4041600"/>
            <a:ext cx="2434019" cy="2131891"/>
            <a:chOff x="805570" y="3901900"/>
            <a:chExt cx="2434019" cy="2131891"/>
          </a:xfrm>
        </p:grpSpPr>
        <p:sp>
          <p:nvSpPr>
            <p:cNvPr id="41"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7005D75C-BFC2-4CA2-BC93-98ADB127676F}"/>
                </a:ext>
              </a:extLst>
            </p:cNvPr>
            <p:cNvSpPr/>
            <p:nvPr/>
          </p:nvSpPr>
          <p:spPr>
            <a:xfrm>
              <a:off x="805570" y="4240454"/>
              <a:ext cx="2434019" cy="1793337"/>
            </a:xfrm>
            <a:prstGeom prst="rect">
              <a:avLst/>
            </a:prstGeom>
            <a:noFill/>
            <a:ln>
              <a:noFill/>
            </a:ln>
            <a:effectLst/>
          </p:spPr>
          <p:txBody>
            <a:bodyPr lIns="0" tIns="0" rIns="0" bIns="0"/>
            <a:lstStyle/>
            <a:p>
              <a:pPr algn="ct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 per </a:t>
              </a:r>
              <a:r>
                <a:rPr lang="en-US" sz="1000" dirty="0" err="1">
                  <a:solidFill>
                    <a:schemeClr val="tx1">
                      <a:lumMod val="75000"/>
                      <a:lumOff val="25000"/>
                    </a:schemeClr>
                  </a:solidFill>
                  <a:ea typeface="ＭＳ Ｐゴシック" charset="0"/>
                  <a:cs typeface="Lato" charset="0"/>
                </a:rPr>
                <a:t>inceptos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himenaeos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Nunc</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bibendum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scelerisque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turpis</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a:t>
              </a:r>
              <a:r>
                <a:rPr lang="en-US" sz="1000" dirty="0">
                  <a:solidFill>
                    <a:schemeClr val="tx1">
                      <a:lumMod val="75000"/>
                      <a:lumOff val="25000"/>
                    </a:schemeClr>
                  </a:solidFill>
                  <a:ea typeface="ＭＳ Ｐゴシック" charset="0"/>
                  <a:cs typeface="Lato" charset="0"/>
                </a:rPr>
                <a:t> semper </a:t>
              </a:r>
              <a:r>
                <a:rPr lang="en-US" sz="1000" dirty="0" err="1">
                  <a:solidFill>
                    <a:schemeClr val="tx1">
                      <a:lumMod val="75000"/>
                      <a:lumOff val="25000"/>
                    </a:schemeClr>
                  </a:solidFill>
                  <a:ea typeface="ＭＳ Ｐゴシック" charset="0"/>
                  <a:cs typeface="Lato" charset="0"/>
                </a:rPr>
                <a:t>augue</a:t>
              </a:r>
              <a:r>
                <a:rPr lang="en-US" sz="1000" dirty="0">
                  <a:solidFill>
                    <a:schemeClr val="tx1">
                      <a:lumMod val="75000"/>
                      <a:lumOff val="25000"/>
                    </a:schemeClr>
                  </a:solidFill>
                  <a:ea typeface="ＭＳ Ｐゴシック" charset="0"/>
                  <a:cs typeface="Lato" charset="0"/>
                </a:rPr>
                <a:t>, non </a:t>
              </a:r>
              <a:r>
                <a:rPr lang="en-US" sz="1000" dirty="0" err="1">
                  <a:solidFill>
                    <a:schemeClr val="tx1">
                      <a:lumMod val="75000"/>
                      <a:lumOff val="25000"/>
                    </a:schemeClr>
                  </a:solidFill>
                  <a:ea typeface="ＭＳ Ｐゴシック" charset="0"/>
                  <a:cs typeface="Lato" charset="0"/>
                </a:rPr>
                <a:t>ornare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tellus</a:t>
              </a:r>
              <a:r>
                <a:rPr lang="en-US" sz="1000" dirty="0">
                  <a:solidFill>
                    <a:schemeClr val="tx1">
                      <a:lumMod val="75000"/>
                      <a:lumOff val="25000"/>
                    </a:schemeClr>
                  </a:solidFill>
                  <a:ea typeface="ＭＳ Ｐゴシック" charset="0"/>
                  <a:cs typeface="Lato" charset="0"/>
                </a:rPr>
                <a:t>. </a:t>
              </a:r>
            </a:p>
          </p:txBody>
        </p:sp>
        <p:sp>
          <p:nvSpPr>
            <p:cNvPr id="42" name="文本框 41"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7BCB64F8-C2D4-4FA8-BB1C-A6BADA5081D1}"/>
                </a:ext>
              </a:extLst>
            </p:cNvPr>
            <p:cNvSpPr txBox="1"/>
            <p:nvPr/>
          </p:nvSpPr>
          <p:spPr>
            <a:xfrm>
              <a:off x="805570" y="3901900"/>
              <a:ext cx="2434019"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r>
                <a:rPr lang="zh-CN" altLang="en-US" b="1" dirty="0">
                  <a:solidFill>
                    <a:schemeClr val="tx1">
                      <a:lumMod val="75000"/>
                      <a:lumOff val="25000"/>
                    </a:schemeClr>
                  </a:solidFill>
                </a:rPr>
                <a:t>主题关键词输入</a:t>
              </a:r>
            </a:p>
          </p:txBody>
        </p:sp>
      </p:grpSp>
    </p:spTree>
    <p:extLst>
      <p:ext uri="{BB962C8B-B14F-4D97-AF65-F5344CB8AC3E}">
        <p14:creationId xmlns:p14="http://schemas.microsoft.com/office/powerpoint/2010/main" val="3442859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par>
                              <p:cTn id="30" fill="hold">
                                <p:stCondLst>
                                  <p:cond delay="1250"/>
                                </p:stCondLst>
                                <p:childTnLst>
                                  <p:par>
                                    <p:cTn id="31" presetID="42" presetClass="entr" presetSubtype="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0"/>
                                            <p:tgtEl>
                                              <p:spTgt spid="37"/>
                                            </p:tgtEl>
                                          </p:cBhvr>
                                        </p:animEffect>
                                        <p:anim calcmode="lin" valueType="num">
                                          <p:cBhvr>
                                            <p:cTn id="44" dur="1000" fill="hold"/>
                                            <p:tgtEl>
                                              <p:spTgt spid="37"/>
                                            </p:tgtEl>
                                            <p:attrNameLst>
                                              <p:attrName>ppt_x</p:attrName>
                                            </p:attrNameLst>
                                          </p:cBhvr>
                                          <p:tavLst>
                                            <p:tav tm="0">
                                              <p:val>
                                                <p:strVal val="#ppt_x"/>
                                              </p:val>
                                            </p:tav>
                                            <p:tav tm="100000">
                                              <p:val>
                                                <p:strVal val="#ppt_x"/>
                                              </p:val>
                                            </p:tav>
                                          </p:tavLst>
                                        </p:anim>
                                        <p:anim calcmode="lin" valueType="num">
                                          <p:cBhvr>
                                            <p:cTn id="45" dur="1000" fill="hold"/>
                                            <p:tgtEl>
                                              <p:spTgt spid="3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1000"/>
                                            <p:tgtEl>
                                              <p:spTgt spid="40"/>
                                            </p:tgtEl>
                                          </p:cBhvr>
                                        </p:animEffect>
                                        <p:anim calcmode="lin" valueType="num">
                                          <p:cBhvr>
                                            <p:cTn id="49" dur="1000" fill="hold"/>
                                            <p:tgtEl>
                                              <p:spTgt spid="40"/>
                                            </p:tgtEl>
                                            <p:attrNameLst>
                                              <p:attrName>ppt_x</p:attrName>
                                            </p:attrNameLst>
                                          </p:cBhvr>
                                          <p:tavLst>
                                            <p:tav tm="0">
                                              <p:val>
                                                <p:strVal val="#ppt_x"/>
                                              </p:val>
                                            </p:tav>
                                            <p:tav tm="100000">
                                              <p:val>
                                                <p:strVal val="#ppt_x"/>
                                              </p:val>
                                            </p:tav>
                                          </p:tavLst>
                                        </p:anim>
                                        <p:anim calcmode="lin" valueType="num">
                                          <p:cBhvr>
                                            <p:cTn id="5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par>
                              <p:cTn id="30" fill="hold">
                                <p:stCondLst>
                                  <p:cond delay="1250"/>
                                </p:stCondLst>
                                <p:childTnLst>
                                  <p:par>
                                    <p:cTn id="31" presetID="42" presetClass="entr" presetSubtype="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0"/>
                                            <p:tgtEl>
                                              <p:spTgt spid="37"/>
                                            </p:tgtEl>
                                          </p:cBhvr>
                                        </p:animEffect>
                                        <p:anim calcmode="lin" valueType="num">
                                          <p:cBhvr>
                                            <p:cTn id="44" dur="1000" fill="hold"/>
                                            <p:tgtEl>
                                              <p:spTgt spid="37"/>
                                            </p:tgtEl>
                                            <p:attrNameLst>
                                              <p:attrName>ppt_x</p:attrName>
                                            </p:attrNameLst>
                                          </p:cBhvr>
                                          <p:tavLst>
                                            <p:tav tm="0">
                                              <p:val>
                                                <p:strVal val="#ppt_x"/>
                                              </p:val>
                                            </p:tav>
                                            <p:tav tm="100000">
                                              <p:val>
                                                <p:strVal val="#ppt_x"/>
                                              </p:val>
                                            </p:tav>
                                          </p:tavLst>
                                        </p:anim>
                                        <p:anim calcmode="lin" valueType="num">
                                          <p:cBhvr>
                                            <p:cTn id="45" dur="1000" fill="hold"/>
                                            <p:tgtEl>
                                              <p:spTgt spid="3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1000"/>
                                            <p:tgtEl>
                                              <p:spTgt spid="40"/>
                                            </p:tgtEl>
                                          </p:cBhvr>
                                        </p:animEffect>
                                        <p:anim calcmode="lin" valueType="num">
                                          <p:cBhvr>
                                            <p:cTn id="49" dur="1000" fill="hold"/>
                                            <p:tgtEl>
                                              <p:spTgt spid="40"/>
                                            </p:tgtEl>
                                            <p:attrNameLst>
                                              <p:attrName>ppt_x</p:attrName>
                                            </p:attrNameLst>
                                          </p:cBhvr>
                                          <p:tavLst>
                                            <p:tav tm="0">
                                              <p:val>
                                                <p:strVal val="#ppt_x"/>
                                              </p:val>
                                            </p:tav>
                                            <p:tav tm="100000">
                                              <p:val>
                                                <p:strVal val="#ppt_x"/>
                                              </p:val>
                                            </p:tav>
                                          </p:tavLst>
                                        </p:anim>
                                        <p:anim calcmode="lin" valueType="num">
                                          <p:cBhvr>
                                            <p:cTn id="5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Freeform 5"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07A9451F-B61F-4AE6-BD46-BA02BA17E7D4}"/>
              </a:ext>
            </a:extLst>
          </p:cNvPr>
          <p:cNvSpPr>
            <a:spLocks/>
          </p:cNvSpPr>
          <p:nvPr/>
        </p:nvSpPr>
        <p:spPr bwMode="auto">
          <a:xfrm>
            <a:off x="822325" y="3922713"/>
            <a:ext cx="10547350" cy="68213"/>
          </a:xfrm>
          <a:custGeom>
            <a:avLst/>
            <a:gdLst>
              <a:gd name="T0" fmla="*/ 2147483647 w 2112"/>
              <a:gd name="T1" fmla="*/ 2147483647 h 28"/>
              <a:gd name="T2" fmla="*/ 2147483647 w 2112"/>
              <a:gd name="T3" fmla="*/ 0 h 28"/>
              <a:gd name="T4" fmla="*/ 2147483647 w 2112"/>
              <a:gd name="T5" fmla="*/ 0 h 28"/>
              <a:gd name="T6" fmla="*/ 0 w 2112"/>
              <a:gd name="T7" fmla="*/ 2147483647 h 28"/>
              <a:gd name="T8" fmla="*/ 0 w 2112"/>
              <a:gd name="T9" fmla="*/ 2147483647 h 28"/>
              <a:gd name="T10" fmla="*/ 2147483647 w 2112"/>
              <a:gd name="T11" fmla="*/ 2147483647 h 28"/>
              <a:gd name="T12" fmla="*/ 2147483647 w 2112"/>
              <a:gd name="T13" fmla="*/ 2147483647 h 28"/>
              <a:gd name="T14" fmla="*/ 2147483647 w 2112"/>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12" h="28">
                <a:moveTo>
                  <a:pt x="2112" y="14"/>
                </a:moveTo>
                <a:cubicBezTo>
                  <a:pt x="2112" y="7"/>
                  <a:pt x="2098" y="0"/>
                  <a:pt x="2081" y="0"/>
                </a:cubicBezTo>
                <a:cubicBezTo>
                  <a:pt x="30" y="0"/>
                  <a:pt x="30" y="0"/>
                  <a:pt x="30" y="0"/>
                </a:cubicBezTo>
                <a:cubicBezTo>
                  <a:pt x="13" y="0"/>
                  <a:pt x="0" y="7"/>
                  <a:pt x="0" y="14"/>
                </a:cubicBezTo>
                <a:cubicBezTo>
                  <a:pt x="0" y="14"/>
                  <a:pt x="0" y="14"/>
                  <a:pt x="0" y="14"/>
                </a:cubicBezTo>
                <a:cubicBezTo>
                  <a:pt x="0" y="22"/>
                  <a:pt x="13" y="28"/>
                  <a:pt x="30" y="28"/>
                </a:cubicBezTo>
                <a:cubicBezTo>
                  <a:pt x="2081" y="28"/>
                  <a:pt x="2081" y="28"/>
                  <a:pt x="2081" y="28"/>
                </a:cubicBezTo>
                <a:cubicBezTo>
                  <a:pt x="2098" y="28"/>
                  <a:pt x="2112" y="22"/>
                  <a:pt x="2112" y="14"/>
                </a:cubicBezTo>
                <a:close/>
              </a:path>
            </a:pathLst>
          </a:custGeom>
          <a:solidFill>
            <a:schemeClr val="tx1">
              <a:lumMod val="50000"/>
              <a:lumOff val="50000"/>
            </a:schemeClr>
          </a:solidFill>
          <a:ln w="9525">
            <a:noFill/>
            <a:round/>
            <a:headEnd/>
            <a:tailEnd/>
          </a:ln>
          <a:extLst/>
        </p:spPr>
        <p:txBody>
          <a:bodyPr/>
          <a:lstStyle/>
          <a:p>
            <a:endParaRPr lang="zh-CN" altLang="en-US"/>
          </a:p>
        </p:txBody>
      </p:sp>
      <p:sp>
        <p:nvSpPr>
          <p:cNvPr id="5" name="文本框 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13ED8A2-E882-4BA9-85CA-65FDD98C70D2}"/>
              </a:ext>
            </a:extLst>
          </p:cNvPr>
          <p:cNvSpPr txBox="1">
            <a:spLocks noChangeArrowheads="1"/>
          </p:cNvSpPr>
          <p:nvPr/>
        </p:nvSpPr>
        <p:spPr bwMode="auto">
          <a:xfrm>
            <a:off x="1217613" y="4240212"/>
            <a:ext cx="7601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tx1">
                    <a:lumMod val="75000"/>
                    <a:lumOff val="25000"/>
                  </a:schemeClr>
                </a:solidFill>
                <a:latin typeface="Agency FB" panose="020B0503020202020204" pitchFamily="34" charset="0"/>
              </a:rPr>
              <a:t>2014</a:t>
            </a:r>
            <a:endParaRPr lang="zh-CN" altLang="en-US" sz="2800" b="1" dirty="0">
              <a:solidFill>
                <a:schemeClr val="tx1">
                  <a:lumMod val="75000"/>
                  <a:lumOff val="25000"/>
                </a:schemeClr>
              </a:solidFill>
              <a:latin typeface="Agency FB" panose="020B0503020202020204" pitchFamily="34" charset="0"/>
            </a:endParaRPr>
          </a:p>
        </p:txBody>
      </p:sp>
      <p:sp>
        <p:nvSpPr>
          <p:cNvPr id="6" name="文本框 5"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D9CA908A-42FB-4ADE-8A2D-C6168B27933D}"/>
              </a:ext>
            </a:extLst>
          </p:cNvPr>
          <p:cNvSpPr txBox="1">
            <a:spLocks noChangeArrowheads="1"/>
          </p:cNvSpPr>
          <p:nvPr/>
        </p:nvSpPr>
        <p:spPr bwMode="auto">
          <a:xfrm>
            <a:off x="7209243" y="4240212"/>
            <a:ext cx="7617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tx1">
                    <a:lumMod val="75000"/>
                    <a:lumOff val="25000"/>
                  </a:schemeClr>
                </a:solidFill>
                <a:latin typeface="Agency FB" panose="020B0503020202020204" pitchFamily="34" charset="0"/>
              </a:rPr>
              <a:t>2016</a:t>
            </a:r>
            <a:endParaRPr lang="zh-CN" altLang="en-US" sz="2800" b="1" dirty="0">
              <a:solidFill>
                <a:schemeClr val="tx1">
                  <a:lumMod val="75000"/>
                  <a:lumOff val="25000"/>
                </a:schemeClr>
              </a:solidFill>
              <a:latin typeface="Agency FB" panose="020B0503020202020204" pitchFamily="34" charset="0"/>
            </a:endParaRPr>
          </a:p>
        </p:txBody>
      </p:sp>
      <p:sp>
        <p:nvSpPr>
          <p:cNvPr id="7" name="文本框 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D26B3F47-92F5-40CB-B14E-D86FB6DB7CC7}"/>
              </a:ext>
            </a:extLst>
          </p:cNvPr>
          <p:cNvSpPr txBox="1">
            <a:spLocks noChangeArrowheads="1"/>
          </p:cNvSpPr>
          <p:nvPr/>
        </p:nvSpPr>
        <p:spPr bwMode="auto">
          <a:xfrm>
            <a:off x="4214813" y="3084416"/>
            <a:ext cx="7601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tx1">
                    <a:lumMod val="75000"/>
                    <a:lumOff val="25000"/>
                  </a:schemeClr>
                </a:solidFill>
                <a:latin typeface="Agency FB" panose="020B0503020202020204" pitchFamily="34" charset="0"/>
              </a:rPr>
              <a:t>2015</a:t>
            </a:r>
            <a:endParaRPr lang="zh-CN" altLang="en-US" sz="2800" b="1" dirty="0">
              <a:solidFill>
                <a:schemeClr val="tx1">
                  <a:lumMod val="75000"/>
                  <a:lumOff val="25000"/>
                </a:schemeClr>
              </a:solidFill>
              <a:latin typeface="Agency FB" panose="020B0503020202020204" pitchFamily="34" charset="0"/>
            </a:endParaRPr>
          </a:p>
        </p:txBody>
      </p:sp>
      <p:sp>
        <p:nvSpPr>
          <p:cNvPr id="8" name="文本框 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55F17021-CD22-4120-9F8F-F4A8923ECECE}"/>
              </a:ext>
            </a:extLst>
          </p:cNvPr>
          <p:cNvSpPr txBox="1">
            <a:spLocks noChangeArrowheads="1"/>
          </p:cNvSpPr>
          <p:nvPr/>
        </p:nvSpPr>
        <p:spPr bwMode="auto">
          <a:xfrm>
            <a:off x="10130851" y="3066820"/>
            <a:ext cx="7521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tx1">
                    <a:lumMod val="75000"/>
                    <a:lumOff val="25000"/>
                  </a:schemeClr>
                </a:solidFill>
                <a:latin typeface="Agency FB" panose="020B0503020202020204" pitchFamily="34" charset="0"/>
              </a:rPr>
              <a:t>2017</a:t>
            </a:r>
            <a:endParaRPr lang="zh-CN" altLang="en-US" sz="2800" b="1" dirty="0">
              <a:solidFill>
                <a:schemeClr val="tx1">
                  <a:lumMod val="75000"/>
                  <a:lumOff val="25000"/>
                </a:schemeClr>
              </a:solidFill>
              <a:latin typeface="Agency FB" panose="020B0503020202020204" pitchFamily="34" charset="0"/>
            </a:endParaRPr>
          </a:p>
        </p:txBody>
      </p:sp>
      <p:grpSp>
        <p:nvGrpSpPr>
          <p:cNvPr id="9" name="组合 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D0C6EAC5-0437-438B-A37E-69D2DCF91928}"/>
              </a:ext>
            </a:extLst>
          </p:cNvPr>
          <p:cNvGrpSpPr/>
          <p:nvPr/>
        </p:nvGrpSpPr>
        <p:grpSpPr>
          <a:xfrm>
            <a:off x="1049510" y="2016099"/>
            <a:ext cx="2244151" cy="1548764"/>
            <a:chOff x="3762506" y="1807841"/>
            <a:chExt cx="2244151" cy="1548764"/>
          </a:xfrm>
        </p:grpSpPr>
        <p:sp>
          <p:nvSpPr>
            <p:cNvPr id="10" name="矩形 9">
              <a:extLst>
                <a:ext uri="{FF2B5EF4-FFF2-40B4-BE49-F238E27FC236}">
                  <a16:creationId xmlns:a16="http://schemas.microsoft.com/office/drawing/2014/main" id="{B003C6A1-9067-435A-8134-D03F1A6420F0}"/>
                </a:ext>
              </a:extLst>
            </p:cNvPr>
            <p:cNvSpPr/>
            <p:nvPr/>
          </p:nvSpPr>
          <p:spPr>
            <a:xfrm>
              <a:off x="3762584" y="2110110"/>
              <a:ext cx="2244073" cy="1246495"/>
            </a:xfrm>
            <a:prstGeom prst="rect">
              <a:avLst/>
            </a:prstGeom>
          </p:spPr>
          <p:txBody>
            <a:bodyPr wrap="square">
              <a:spAutoFit/>
            </a:bodyPr>
            <a:lstStyle/>
            <a:p>
              <a:pPr algn="just">
                <a:lnSpc>
                  <a:spcPct val="150000"/>
                </a:lnSpc>
              </a:pP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is simply dummy text of the printing and typesetting industry. </a:t>
              </a: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has been the industry's standard. </a:t>
              </a: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is simply dummy text of the printing and more.</a:t>
              </a:r>
            </a:p>
          </p:txBody>
        </p:sp>
        <p:sp>
          <p:nvSpPr>
            <p:cNvPr id="11" name="文本框 10">
              <a:extLst>
                <a:ext uri="{FF2B5EF4-FFF2-40B4-BE49-F238E27FC236}">
                  <a16:creationId xmlns:a16="http://schemas.microsoft.com/office/drawing/2014/main" id="{6495AB6B-937E-4F3A-B6E4-59574A683321}"/>
                </a:ext>
              </a:extLst>
            </p:cNvPr>
            <p:cNvSpPr txBox="1"/>
            <p:nvPr/>
          </p:nvSpPr>
          <p:spPr>
            <a:xfrm>
              <a:off x="3762506" y="1807841"/>
              <a:ext cx="2175198" cy="507831"/>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latin typeface="Agency FB" panose="020B0503020202020204" pitchFamily="34" charset="0"/>
                  <a:cs typeface="+mn-ea"/>
                  <a:sym typeface="+mn-lt"/>
                </a:rPr>
                <a:t>YOUR HEADER</a:t>
              </a:r>
            </a:p>
          </p:txBody>
        </p:sp>
      </p:grpSp>
      <p:grpSp>
        <p:nvGrpSpPr>
          <p:cNvPr id="12" name="组合 1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A76F45A-C442-4DE3-8BA6-5FE66787E450}"/>
              </a:ext>
            </a:extLst>
          </p:cNvPr>
          <p:cNvGrpSpPr/>
          <p:nvPr/>
        </p:nvGrpSpPr>
        <p:grpSpPr>
          <a:xfrm>
            <a:off x="3852881" y="4412052"/>
            <a:ext cx="2244151" cy="1548764"/>
            <a:chOff x="3762506" y="1807841"/>
            <a:chExt cx="2244151" cy="1548764"/>
          </a:xfrm>
        </p:grpSpPr>
        <p:sp>
          <p:nvSpPr>
            <p:cNvPr id="13" name="矩形 12">
              <a:extLst>
                <a:ext uri="{FF2B5EF4-FFF2-40B4-BE49-F238E27FC236}">
                  <a16:creationId xmlns:a16="http://schemas.microsoft.com/office/drawing/2014/main" id="{E407E618-5033-40FB-A7C9-5442357984A4}"/>
                </a:ext>
              </a:extLst>
            </p:cNvPr>
            <p:cNvSpPr/>
            <p:nvPr/>
          </p:nvSpPr>
          <p:spPr>
            <a:xfrm>
              <a:off x="3762584" y="2110110"/>
              <a:ext cx="2244073" cy="1246495"/>
            </a:xfrm>
            <a:prstGeom prst="rect">
              <a:avLst/>
            </a:prstGeom>
          </p:spPr>
          <p:txBody>
            <a:bodyPr wrap="square">
              <a:spAutoFit/>
            </a:bodyPr>
            <a:lstStyle/>
            <a:p>
              <a:pPr algn="just">
                <a:lnSpc>
                  <a:spcPct val="150000"/>
                </a:lnSpc>
              </a:pP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is simply dummy text of the printing and typesetting industry. </a:t>
              </a: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has been the industry's standard. </a:t>
              </a: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is simply dummy text of the printing and more.</a:t>
              </a:r>
            </a:p>
          </p:txBody>
        </p:sp>
        <p:sp>
          <p:nvSpPr>
            <p:cNvPr id="14" name="文本框 13">
              <a:extLst>
                <a:ext uri="{FF2B5EF4-FFF2-40B4-BE49-F238E27FC236}">
                  <a16:creationId xmlns:a16="http://schemas.microsoft.com/office/drawing/2014/main" id="{AF54B75E-1E65-4647-8E1C-5C351AB0E7F9}"/>
                </a:ext>
              </a:extLst>
            </p:cNvPr>
            <p:cNvSpPr txBox="1"/>
            <p:nvPr/>
          </p:nvSpPr>
          <p:spPr>
            <a:xfrm>
              <a:off x="3762506" y="1807841"/>
              <a:ext cx="2175198" cy="507831"/>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latin typeface="Agency FB" panose="020B0503020202020204" pitchFamily="34" charset="0"/>
                  <a:cs typeface="+mn-ea"/>
                  <a:sym typeface="+mn-lt"/>
                </a:rPr>
                <a:t>YOUR HEADER</a:t>
              </a:r>
            </a:p>
          </p:txBody>
        </p:sp>
      </p:grpSp>
      <p:grpSp>
        <p:nvGrpSpPr>
          <p:cNvPr id="15" name="组合 1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F0F7858E-A64A-4D99-9690-F715F6131980}"/>
              </a:ext>
            </a:extLst>
          </p:cNvPr>
          <p:cNvGrpSpPr/>
          <p:nvPr/>
        </p:nvGrpSpPr>
        <p:grpSpPr>
          <a:xfrm>
            <a:off x="6529560" y="2016099"/>
            <a:ext cx="2244151" cy="1548764"/>
            <a:chOff x="3762506" y="1807841"/>
            <a:chExt cx="2244151" cy="1548764"/>
          </a:xfrm>
        </p:grpSpPr>
        <p:sp>
          <p:nvSpPr>
            <p:cNvPr id="16" name="矩形 15">
              <a:extLst>
                <a:ext uri="{FF2B5EF4-FFF2-40B4-BE49-F238E27FC236}">
                  <a16:creationId xmlns:a16="http://schemas.microsoft.com/office/drawing/2014/main" id="{F379BB13-DFDC-46E9-B851-DC1C2EF16E4E}"/>
                </a:ext>
              </a:extLst>
            </p:cNvPr>
            <p:cNvSpPr/>
            <p:nvPr/>
          </p:nvSpPr>
          <p:spPr>
            <a:xfrm>
              <a:off x="3762584" y="2110110"/>
              <a:ext cx="2244073" cy="1246495"/>
            </a:xfrm>
            <a:prstGeom prst="rect">
              <a:avLst/>
            </a:prstGeom>
          </p:spPr>
          <p:txBody>
            <a:bodyPr wrap="square">
              <a:spAutoFit/>
            </a:bodyPr>
            <a:lstStyle/>
            <a:p>
              <a:pPr algn="just">
                <a:lnSpc>
                  <a:spcPct val="150000"/>
                </a:lnSpc>
              </a:pP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is simply dummy text of the printing and typesetting industry. </a:t>
              </a: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has been the industry's standard. </a:t>
              </a: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is simply dummy text of the printing and more.</a:t>
              </a:r>
            </a:p>
          </p:txBody>
        </p:sp>
        <p:sp>
          <p:nvSpPr>
            <p:cNvPr id="17" name="文本框 16">
              <a:extLst>
                <a:ext uri="{FF2B5EF4-FFF2-40B4-BE49-F238E27FC236}">
                  <a16:creationId xmlns:a16="http://schemas.microsoft.com/office/drawing/2014/main" id="{CEA9A9D8-75B2-413D-9D03-B6CE264FAFFD}"/>
                </a:ext>
              </a:extLst>
            </p:cNvPr>
            <p:cNvSpPr txBox="1"/>
            <p:nvPr/>
          </p:nvSpPr>
          <p:spPr>
            <a:xfrm>
              <a:off x="3762506" y="1807841"/>
              <a:ext cx="2175198" cy="507831"/>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latin typeface="Agency FB" panose="020B0503020202020204" pitchFamily="34" charset="0"/>
                  <a:cs typeface="+mn-ea"/>
                  <a:sym typeface="+mn-lt"/>
                </a:rPr>
                <a:t>YOUR HEADER</a:t>
              </a:r>
            </a:p>
          </p:txBody>
        </p:sp>
      </p:grpSp>
      <p:grpSp>
        <p:nvGrpSpPr>
          <p:cNvPr id="18" name="组合 1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7F9ABBE-B29A-4760-A2FC-4FE2ABBB1273}"/>
              </a:ext>
            </a:extLst>
          </p:cNvPr>
          <p:cNvGrpSpPr/>
          <p:nvPr/>
        </p:nvGrpSpPr>
        <p:grpSpPr>
          <a:xfrm>
            <a:off x="9384840" y="4412052"/>
            <a:ext cx="2244151" cy="1548764"/>
            <a:chOff x="3762506" y="1807841"/>
            <a:chExt cx="2244151" cy="1548764"/>
          </a:xfrm>
        </p:grpSpPr>
        <p:sp>
          <p:nvSpPr>
            <p:cNvPr id="19" name="矩形 18">
              <a:extLst>
                <a:ext uri="{FF2B5EF4-FFF2-40B4-BE49-F238E27FC236}">
                  <a16:creationId xmlns:a16="http://schemas.microsoft.com/office/drawing/2014/main" id="{7565FC93-513E-47D2-AFAB-1C8419A6B383}"/>
                </a:ext>
              </a:extLst>
            </p:cNvPr>
            <p:cNvSpPr/>
            <p:nvPr/>
          </p:nvSpPr>
          <p:spPr>
            <a:xfrm>
              <a:off x="3762584" y="2110110"/>
              <a:ext cx="2244073" cy="1246495"/>
            </a:xfrm>
            <a:prstGeom prst="rect">
              <a:avLst/>
            </a:prstGeom>
          </p:spPr>
          <p:txBody>
            <a:bodyPr wrap="square">
              <a:spAutoFit/>
            </a:bodyPr>
            <a:lstStyle/>
            <a:p>
              <a:pPr algn="just">
                <a:lnSpc>
                  <a:spcPct val="150000"/>
                </a:lnSpc>
              </a:pP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is simply dummy text of the printing and typesetting industry. </a:t>
              </a: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has been the industry's standard. </a:t>
              </a:r>
              <a:r>
                <a:rPr lang="en-US" altLang="zh-CN" sz="1000" dirty="0" err="1">
                  <a:solidFill>
                    <a:schemeClr val="tx1">
                      <a:lumMod val="75000"/>
                      <a:lumOff val="25000"/>
                    </a:schemeClr>
                  </a:solidFill>
                  <a:cs typeface="+mn-ea"/>
                  <a:sym typeface="+mn-lt"/>
                </a:rPr>
                <a:t>Lorem</a:t>
              </a:r>
              <a:r>
                <a:rPr lang="en-US" altLang="zh-CN" sz="1000" dirty="0">
                  <a:solidFill>
                    <a:schemeClr val="tx1">
                      <a:lumMod val="75000"/>
                      <a:lumOff val="25000"/>
                    </a:schemeClr>
                  </a:solidFill>
                  <a:cs typeface="+mn-ea"/>
                  <a:sym typeface="+mn-lt"/>
                </a:rPr>
                <a:t> </a:t>
              </a:r>
              <a:r>
                <a:rPr lang="en-US" altLang="zh-CN" sz="1000" dirty="0" err="1">
                  <a:solidFill>
                    <a:schemeClr val="tx1">
                      <a:lumMod val="75000"/>
                      <a:lumOff val="25000"/>
                    </a:schemeClr>
                  </a:solidFill>
                  <a:cs typeface="+mn-ea"/>
                  <a:sym typeface="+mn-lt"/>
                </a:rPr>
                <a:t>Ipsum</a:t>
              </a:r>
              <a:r>
                <a:rPr lang="en-US" altLang="zh-CN" sz="1000" dirty="0">
                  <a:solidFill>
                    <a:schemeClr val="tx1">
                      <a:lumMod val="75000"/>
                      <a:lumOff val="25000"/>
                    </a:schemeClr>
                  </a:solidFill>
                  <a:cs typeface="+mn-ea"/>
                  <a:sym typeface="+mn-lt"/>
                </a:rPr>
                <a:t> is simply dummy text of the printing and more.</a:t>
              </a:r>
            </a:p>
          </p:txBody>
        </p:sp>
        <p:sp>
          <p:nvSpPr>
            <p:cNvPr id="20" name="文本框 19">
              <a:extLst>
                <a:ext uri="{FF2B5EF4-FFF2-40B4-BE49-F238E27FC236}">
                  <a16:creationId xmlns:a16="http://schemas.microsoft.com/office/drawing/2014/main" id="{35153E15-A074-452C-93D6-E13C25ECC8A8}"/>
                </a:ext>
              </a:extLst>
            </p:cNvPr>
            <p:cNvSpPr txBox="1"/>
            <p:nvPr/>
          </p:nvSpPr>
          <p:spPr>
            <a:xfrm>
              <a:off x="3762506" y="1807841"/>
              <a:ext cx="2175198" cy="507831"/>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latin typeface="Agency FB" panose="020B0503020202020204" pitchFamily="34" charset="0"/>
                  <a:cs typeface="+mn-ea"/>
                  <a:sym typeface="+mn-lt"/>
                </a:rPr>
                <a:t>YOUR HEADER</a:t>
              </a:r>
            </a:p>
          </p:txBody>
        </p:sp>
      </p:grpSp>
      <p:sp>
        <p:nvSpPr>
          <p:cNvPr id="21" name="椭圆 2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FE2F9CF8-F502-40C5-B5D6-CC4B6DD7B279}"/>
              </a:ext>
            </a:extLst>
          </p:cNvPr>
          <p:cNvSpPr/>
          <p:nvPr/>
        </p:nvSpPr>
        <p:spPr>
          <a:xfrm>
            <a:off x="1418298" y="3773439"/>
            <a:ext cx="358774" cy="358774"/>
          </a:xfrm>
          <a:prstGeom prst="ellipse">
            <a:avLst/>
          </a:prstGeom>
          <a:solidFill>
            <a:srgbClr val="1E3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4092C738-E7A3-46E0-B039-ACB6719CFA67}"/>
              </a:ext>
            </a:extLst>
          </p:cNvPr>
          <p:cNvSpPr/>
          <p:nvPr/>
        </p:nvSpPr>
        <p:spPr>
          <a:xfrm>
            <a:off x="4339298" y="3773439"/>
            <a:ext cx="358774" cy="358774"/>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5C5512E7-2297-4090-A986-15DB897E6EDE}"/>
              </a:ext>
            </a:extLst>
          </p:cNvPr>
          <p:cNvSpPr/>
          <p:nvPr/>
        </p:nvSpPr>
        <p:spPr>
          <a:xfrm>
            <a:off x="7260298" y="3773439"/>
            <a:ext cx="358774" cy="358774"/>
          </a:xfrm>
          <a:prstGeom prst="ellipse">
            <a:avLst/>
          </a:prstGeom>
          <a:solidFill>
            <a:srgbClr val="1E3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BD0EDAED-6DF4-499B-AE60-555BD02A6E1E}"/>
              </a:ext>
            </a:extLst>
          </p:cNvPr>
          <p:cNvSpPr/>
          <p:nvPr/>
        </p:nvSpPr>
        <p:spPr>
          <a:xfrm>
            <a:off x="10181298" y="3773439"/>
            <a:ext cx="358774" cy="358774"/>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9917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250"/>
                                </p:stCondLst>
                                <p:childTnLst>
                                  <p:par>
                                    <p:cTn id="14" presetID="53" presetClass="entr" presetSubtype="16"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1750"/>
                                </p:stCondLst>
                                <p:childTnLst>
                                  <p:par>
                                    <p:cTn id="35" presetID="10"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21" presetClass="entr" presetSubtype="1"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2000"/>
                                            <p:tgtEl>
                                              <p:spTgt spid="9"/>
                                            </p:tgtEl>
                                          </p:cBhvr>
                                        </p:animEffect>
                                      </p:childTnLst>
                                    </p:cTn>
                                  </p:par>
                                  <p:par>
                                    <p:cTn id="50" presetID="21" presetClass="entr" presetSubtype="1"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heel(1)">
                                          <p:cBhvr>
                                            <p:cTn id="52" dur="2000"/>
                                            <p:tgtEl>
                                              <p:spTgt spid="12"/>
                                            </p:tgtEl>
                                          </p:cBhvr>
                                        </p:animEffect>
                                      </p:childTnLst>
                                    </p:cTn>
                                  </p:par>
                                  <p:par>
                                    <p:cTn id="53" presetID="21" presetClass="entr" presetSubtype="1"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heel(1)">
                                          <p:cBhvr>
                                            <p:cTn id="55" dur="2000"/>
                                            <p:tgtEl>
                                              <p:spTgt spid="15"/>
                                            </p:tgtEl>
                                          </p:cBhvr>
                                        </p:animEffect>
                                      </p:childTnLst>
                                    </p:cTn>
                                  </p:par>
                                  <p:par>
                                    <p:cTn id="56" presetID="21" presetClass="entr" presetSubtype="1" fill="hold"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heel(1)">
                                          <p:cBhvr>
                                            <p:cTn id="58"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p:bldP spid="6" grpId="0"/>
          <p:bldP spid="7" grpId="0"/>
          <p:bldP spid="8" grpId="0"/>
          <p:bldP spid="21"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250"/>
                                </p:stCondLst>
                                <p:childTnLst>
                                  <p:par>
                                    <p:cTn id="14" presetID="53" presetClass="entr" presetSubtype="16"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1750"/>
                                </p:stCondLst>
                                <p:childTnLst>
                                  <p:par>
                                    <p:cTn id="35" presetID="10"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21" presetClass="entr" presetSubtype="1"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2000"/>
                                            <p:tgtEl>
                                              <p:spTgt spid="9"/>
                                            </p:tgtEl>
                                          </p:cBhvr>
                                        </p:animEffect>
                                      </p:childTnLst>
                                    </p:cTn>
                                  </p:par>
                                  <p:par>
                                    <p:cTn id="50" presetID="21" presetClass="entr" presetSubtype="1"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heel(1)">
                                          <p:cBhvr>
                                            <p:cTn id="52" dur="2000"/>
                                            <p:tgtEl>
                                              <p:spTgt spid="12"/>
                                            </p:tgtEl>
                                          </p:cBhvr>
                                        </p:animEffect>
                                      </p:childTnLst>
                                    </p:cTn>
                                  </p:par>
                                  <p:par>
                                    <p:cTn id="53" presetID="21" presetClass="entr" presetSubtype="1"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heel(1)">
                                          <p:cBhvr>
                                            <p:cTn id="55" dur="2000"/>
                                            <p:tgtEl>
                                              <p:spTgt spid="15"/>
                                            </p:tgtEl>
                                          </p:cBhvr>
                                        </p:animEffect>
                                      </p:childTnLst>
                                    </p:cTn>
                                  </p:par>
                                  <p:par>
                                    <p:cTn id="56" presetID="21" presetClass="entr" presetSubtype="1" fill="hold"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heel(1)">
                                          <p:cBhvr>
                                            <p:cTn id="58"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p:bldP spid="6" grpId="0"/>
          <p:bldP spid="7" grpId="0"/>
          <p:bldP spid="8" grpId="0"/>
          <p:bldP spid="21" grpId="0" animBg="1"/>
          <p:bldP spid="22" grpId="0" animBg="1"/>
          <p:bldP spid="23" grpId="0" animBg="1"/>
          <p:bldP spid="2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AutoShape 5"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CA52AC7-0BBA-4B32-B11B-C40F7DF731EC}"/>
              </a:ext>
            </a:extLst>
          </p:cNvPr>
          <p:cNvSpPr>
            <a:spLocks/>
          </p:cNvSpPr>
          <p:nvPr/>
        </p:nvSpPr>
        <p:spPr bwMode="auto">
          <a:xfrm>
            <a:off x="1356395" y="1637506"/>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45">
              <a:lnSpc>
                <a:spcPct val="120000"/>
              </a:lnSpc>
              <a:spcBef>
                <a:spcPts val="850"/>
              </a:spcBef>
            </a:pPr>
            <a:r>
              <a:rPr lang="es-ES" altLang="zh-CN" sz="1000" dirty="0">
                <a:solidFill>
                  <a:schemeClr val="tx1">
                    <a:lumMod val="85000"/>
                    <a:lumOff val="15000"/>
                  </a:schemeClr>
                </a:solidFill>
                <a:latin typeface="+mn-ea"/>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800" dirty="0">
              <a:solidFill>
                <a:schemeClr val="tx1">
                  <a:lumMod val="85000"/>
                  <a:lumOff val="15000"/>
                </a:schemeClr>
              </a:solidFill>
              <a:latin typeface="+mn-ea"/>
              <a:ea typeface="+mn-ea"/>
              <a:cs typeface="+mn-ea"/>
              <a:sym typeface="+mn-lt"/>
            </a:endParaRPr>
          </a:p>
        </p:txBody>
      </p:sp>
      <p:sp>
        <p:nvSpPr>
          <p:cNvPr id="5" name="Line 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E0F845F1-2618-4A0E-9A4C-33A7E74BF48C}"/>
              </a:ext>
            </a:extLst>
          </p:cNvPr>
          <p:cNvSpPr>
            <a:spLocks noChangeShapeType="1"/>
          </p:cNvSpPr>
          <p:nvPr/>
        </p:nvSpPr>
        <p:spPr bwMode="auto">
          <a:xfrm flipV="1">
            <a:off x="889813" y="5591175"/>
            <a:ext cx="5937005"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228526">
              <a:defRPr/>
            </a:pPr>
            <a:endParaRPr lang="es-ES" sz="666">
              <a:solidFill>
                <a:schemeClr val="tx1">
                  <a:lumMod val="85000"/>
                  <a:lumOff val="15000"/>
                </a:schemeClr>
              </a:solidFill>
              <a:latin typeface="+mn-lt"/>
              <a:ea typeface="+mn-ea"/>
              <a:cs typeface="+mn-ea"/>
              <a:sym typeface="+mn-lt"/>
            </a:endParaRPr>
          </a:p>
        </p:txBody>
      </p:sp>
      <p:sp>
        <p:nvSpPr>
          <p:cNvPr id="6" name="AutoShape 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B6490ABB-93C0-402F-B582-F26D87C1CBB9}"/>
              </a:ext>
            </a:extLst>
          </p:cNvPr>
          <p:cNvSpPr>
            <a:spLocks/>
          </p:cNvSpPr>
          <p:nvPr/>
        </p:nvSpPr>
        <p:spPr bwMode="auto">
          <a:xfrm>
            <a:off x="2138789" y="2625729"/>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80%</a:t>
            </a:r>
            <a:endParaRPr lang="es-ES" altLang="zh-CN" sz="2487">
              <a:solidFill>
                <a:schemeClr val="tx1">
                  <a:lumMod val="85000"/>
                  <a:lumOff val="15000"/>
                </a:schemeClr>
              </a:solidFill>
              <a:latin typeface="+mn-lt"/>
              <a:ea typeface="+mn-ea"/>
              <a:cs typeface="+mn-ea"/>
              <a:sym typeface="+mn-lt"/>
            </a:endParaRPr>
          </a:p>
        </p:txBody>
      </p:sp>
      <p:sp>
        <p:nvSpPr>
          <p:cNvPr id="7" name="AutoShape 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DDF991D6-077E-4DB1-BE9E-865D5FF42E62}"/>
              </a:ext>
            </a:extLst>
          </p:cNvPr>
          <p:cNvSpPr>
            <a:spLocks/>
          </p:cNvSpPr>
          <p:nvPr/>
        </p:nvSpPr>
        <p:spPr bwMode="auto">
          <a:xfrm>
            <a:off x="1350841" y="3422653"/>
            <a:ext cx="47530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45%</a:t>
            </a:r>
            <a:endParaRPr lang="es-ES" altLang="zh-CN" sz="2487">
              <a:solidFill>
                <a:schemeClr val="tx1">
                  <a:lumMod val="85000"/>
                  <a:lumOff val="15000"/>
                </a:schemeClr>
              </a:solidFill>
              <a:latin typeface="+mn-lt"/>
              <a:ea typeface="+mn-ea"/>
              <a:cs typeface="+mn-ea"/>
              <a:sym typeface="+mn-lt"/>
            </a:endParaRPr>
          </a:p>
        </p:txBody>
      </p:sp>
      <p:sp>
        <p:nvSpPr>
          <p:cNvPr id="8" name="AutoShape 9"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A8DCD59-DE28-4624-AE7E-00D01E04A826}"/>
              </a:ext>
            </a:extLst>
          </p:cNvPr>
          <p:cNvSpPr>
            <a:spLocks/>
          </p:cNvSpPr>
          <p:nvPr/>
        </p:nvSpPr>
        <p:spPr bwMode="auto">
          <a:xfrm>
            <a:off x="2927534" y="3910811"/>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25%</a:t>
            </a:r>
            <a:endParaRPr lang="es-ES" altLang="zh-CN" sz="2487">
              <a:solidFill>
                <a:schemeClr val="tx1">
                  <a:lumMod val="85000"/>
                  <a:lumOff val="15000"/>
                </a:schemeClr>
              </a:solidFill>
              <a:latin typeface="+mn-lt"/>
              <a:ea typeface="+mn-ea"/>
              <a:cs typeface="+mn-ea"/>
              <a:sym typeface="+mn-lt"/>
            </a:endParaRPr>
          </a:p>
        </p:txBody>
      </p:sp>
      <p:sp>
        <p:nvSpPr>
          <p:cNvPr id="9" name="AutoShape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5DFCA42-DE10-493D-9BED-72D828FAF2B6}"/>
              </a:ext>
            </a:extLst>
          </p:cNvPr>
          <p:cNvSpPr>
            <a:spLocks/>
          </p:cNvSpPr>
          <p:nvPr/>
        </p:nvSpPr>
        <p:spPr bwMode="auto">
          <a:xfrm>
            <a:off x="3775791" y="2996410"/>
            <a:ext cx="476104" cy="345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70%</a:t>
            </a:r>
            <a:endParaRPr lang="es-ES" altLang="zh-CN" sz="2487">
              <a:solidFill>
                <a:schemeClr val="tx1">
                  <a:lumMod val="85000"/>
                  <a:lumOff val="15000"/>
                </a:schemeClr>
              </a:solidFill>
              <a:latin typeface="+mn-lt"/>
              <a:ea typeface="+mn-ea"/>
              <a:cs typeface="+mn-ea"/>
              <a:sym typeface="+mn-lt"/>
            </a:endParaRPr>
          </a:p>
        </p:txBody>
      </p:sp>
      <p:sp>
        <p:nvSpPr>
          <p:cNvPr id="10" name="AutoShape 1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2A339988-EA5E-41A0-93FF-646E41CE08C7}"/>
              </a:ext>
            </a:extLst>
          </p:cNvPr>
          <p:cNvSpPr>
            <a:spLocks/>
          </p:cNvSpPr>
          <p:nvPr/>
        </p:nvSpPr>
        <p:spPr bwMode="auto">
          <a:xfrm>
            <a:off x="4504228" y="348615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35%</a:t>
            </a:r>
            <a:endParaRPr lang="es-ES" altLang="zh-CN" sz="2487">
              <a:solidFill>
                <a:schemeClr val="tx1">
                  <a:lumMod val="85000"/>
                  <a:lumOff val="15000"/>
                </a:schemeClr>
              </a:solidFill>
              <a:latin typeface="+mn-lt"/>
              <a:ea typeface="+mn-ea"/>
              <a:cs typeface="+mn-ea"/>
              <a:sym typeface="+mn-lt"/>
            </a:endParaRPr>
          </a:p>
        </p:txBody>
      </p:sp>
      <p:sp>
        <p:nvSpPr>
          <p:cNvPr id="11" name="AutoShape 1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875E2675-A1E9-4FB0-8175-E234EFE19334}"/>
              </a:ext>
            </a:extLst>
          </p:cNvPr>
          <p:cNvSpPr>
            <a:spLocks/>
          </p:cNvSpPr>
          <p:nvPr/>
        </p:nvSpPr>
        <p:spPr bwMode="auto">
          <a:xfrm>
            <a:off x="2034841"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00">
                <a:solidFill>
                  <a:schemeClr val="tx1">
                    <a:lumMod val="75000"/>
                    <a:lumOff val="25000"/>
                  </a:schemeClr>
                </a:solidFill>
                <a:latin typeface="+mn-lt"/>
                <a:ea typeface="+mn-ea"/>
                <a:cs typeface="+mn-ea"/>
                <a:sym typeface="+mn-lt"/>
              </a:rPr>
              <a:t>Data Here</a:t>
            </a:r>
            <a:endParaRPr lang="es-ES" altLang="zh-CN" sz="4400">
              <a:solidFill>
                <a:schemeClr val="tx1">
                  <a:lumMod val="75000"/>
                  <a:lumOff val="25000"/>
                </a:schemeClr>
              </a:solidFill>
              <a:latin typeface="+mn-lt"/>
              <a:ea typeface="+mn-ea"/>
              <a:cs typeface="+mn-ea"/>
              <a:sym typeface="+mn-lt"/>
            </a:endParaRPr>
          </a:p>
        </p:txBody>
      </p:sp>
      <p:sp>
        <p:nvSpPr>
          <p:cNvPr id="12" name="AutoShape 1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D03B5A09-9933-42D8-9498-4FF7E90A6F8B}"/>
              </a:ext>
            </a:extLst>
          </p:cNvPr>
          <p:cNvSpPr>
            <a:spLocks/>
          </p:cNvSpPr>
          <p:nvPr/>
        </p:nvSpPr>
        <p:spPr bwMode="auto">
          <a:xfrm>
            <a:off x="1258793"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00">
                <a:solidFill>
                  <a:schemeClr val="tx1">
                    <a:lumMod val="75000"/>
                    <a:lumOff val="25000"/>
                  </a:schemeClr>
                </a:solidFill>
                <a:latin typeface="+mn-lt"/>
                <a:ea typeface="+mn-ea"/>
                <a:cs typeface="+mn-ea"/>
                <a:sym typeface="+mn-lt"/>
              </a:rPr>
              <a:t>Data Here</a:t>
            </a:r>
            <a:endParaRPr lang="es-ES" altLang="zh-CN" sz="4400">
              <a:solidFill>
                <a:schemeClr val="tx1">
                  <a:lumMod val="75000"/>
                  <a:lumOff val="25000"/>
                </a:schemeClr>
              </a:solidFill>
              <a:latin typeface="+mn-lt"/>
              <a:ea typeface="+mn-ea"/>
              <a:cs typeface="+mn-ea"/>
              <a:sym typeface="+mn-lt"/>
            </a:endParaRPr>
          </a:p>
        </p:txBody>
      </p:sp>
      <p:sp>
        <p:nvSpPr>
          <p:cNvPr id="13" name="AutoShape 1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BD04DE8-BE3E-4D1C-9D33-F2D58E45C438}"/>
              </a:ext>
            </a:extLst>
          </p:cNvPr>
          <p:cNvSpPr>
            <a:spLocks/>
          </p:cNvSpPr>
          <p:nvPr/>
        </p:nvSpPr>
        <p:spPr bwMode="auto">
          <a:xfrm>
            <a:off x="2822791"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00">
                <a:solidFill>
                  <a:schemeClr val="tx1">
                    <a:lumMod val="75000"/>
                    <a:lumOff val="25000"/>
                  </a:schemeClr>
                </a:solidFill>
                <a:latin typeface="+mn-lt"/>
                <a:ea typeface="+mn-ea"/>
                <a:cs typeface="+mn-ea"/>
                <a:sym typeface="+mn-lt"/>
              </a:rPr>
              <a:t>Data Here</a:t>
            </a:r>
            <a:endParaRPr lang="es-ES" altLang="zh-CN" sz="4400">
              <a:solidFill>
                <a:schemeClr val="tx1">
                  <a:lumMod val="75000"/>
                  <a:lumOff val="25000"/>
                </a:schemeClr>
              </a:solidFill>
              <a:latin typeface="+mn-lt"/>
              <a:ea typeface="+mn-ea"/>
              <a:cs typeface="+mn-ea"/>
              <a:sym typeface="+mn-lt"/>
            </a:endParaRPr>
          </a:p>
        </p:txBody>
      </p:sp>
      <p:sp>
        <p:nvSpPr>
          <p:cNvPr id="14" name="AutoShape 15"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6CE6712-F3CB-43C2-84DA-ECC9B28A1D0C}"/>
              </a:ext>
            </a:extLst>
          </p:cNvPr>
          <p:cNvSpPr>
            <a:spLocks/>
          </p:cNvSpPr>
          <p:nvPr/>
        </p:nvSpPr>
        <p:spPr bwMode="auto">
          <a:xfrm>
            <a:off x="3607568"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00">
                <a:solidFill>
                  <a:schemeClr val="tx1">
                    <a:lumMod val="75000"/>
                    <a:lumOff val="25000"/>
                  </a:schemeClr>
                </a:solidFill>
                <a:latin typeface="+mn-lt"/>
                <a:ea typeface="+mn-ea"/>
                <a:cs typeface="+mn-ea"/>
                <a:sym typeface="+mn-lt"/>
              </a:rPr>
              <a:t>Data Here</a:t>
            </a:r>
            <a:endParaRPr lang="es-ES" altLang="zh-CN" sz="4400">
              <a:solidFill>
                <a:schemeClr val="tx1">
                  <a:lumMod val="75000"/>
                  <a:lumOff val="25000"/>
                </a:schemeClr>
              </a:solidFill>
              <a:latin typeface="+mn-lt"/>
              <a:ea typeface="+mn-ea"/>
              <a:cs typeface="+mn-ea"/>
              <a:sym typeface="+mn-lt"/>
            </a:endParaRPr>
          </a:p>
        </p:txBody>
      </p:sp>
      <p:sp>
        <p:nvSpPr>
          <p:cNvPr id="15" name="AutoShape 1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A25F23B4-0A2A-43DF-A6D8-51F32A2BED13}"/>
              </a:ext>
            </a:extLst>
          </p:cNvPr>
          <p:cNvSpPr>
            <a:spLocks/>
          </p:cNvSpPr>
          <p:nvPr/>
        </p:nvSpPr>
        <p:spPr bwMode="auto">
          <a:xfrm>
            <a:off x="4400279"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00">
                <a:solidFill>
                  <a:schemeClr val="tx1">
                    <a:lumMod val="75000"/>
                    <a:lumOff val="25000"/>
                  </a:schemeClr>
                </a:solidFill>
                <a:latin typeface="+mn-lt"/>
                <a:ea typeface="+mn-ea"/>
                <a:cs typeface="+mn-ea"/>
                <a:sym typeface="+mn-lt"/>
              </a:rPr>
              <a:t>Data Here</a:t>
            </a:r>
            <a:endParaRPr lang="es-ES" altLang="zh-CN" sz="4400">
              <a:solidFill>
                <a:schemeClr val="tx1">
                  <a:lumMod val="75000"/>
                  <a:lumOff val="25000"/>
                </a:schemeClr>
              </a:solidFill>
              <a:latin typeface="+mn-lt"/>
              <a:ea typeface="+mn-ea"/>
              <a:cs typeface="+mn-ea"/>
              <a:sym typeface="+mn-lt"/>
            </a:endParaRPr>
          </a:p>
        </p:txBody>
      </p:sp>
      <p:sp>
        <p:nvSpPr>
          <p:cNvPr id="16" name="AutoShape 1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E9EC2BFF-C436-45C8-9D0B-D91B97B899E4}"/>
              </a:ext>
            </a:extLst>
          </p:cNvPr>
          <p:cNvSpPr>
            <a:spLocks/>
          </p:cNvSpPr>
          <p:nvPr/>
        </p:nvSpPr>
        <p:spPr bwMode="auto">
          <a:xfrm>
            <a:off x="5251710" y="2993235"/>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70%</a:t>
            </a:r>
            <a:endParaRPr lang="es-ES" altLang="zh-CN" sz="2487">
              <a:solidFill>
                <a:schemeClr val="tx1">
                  <a:lumMod val="85000"/>
                  <a:lumOff val="15000"/>
                </a:schemeClr>
              </a:solidFill>
              <a:latin typeface="+mn-lt"/>
              <a:ea typeface="+mn-ea"/>
              <a:cs typeface="+mn-ea"/>
              <a:sym typeface="+mn-lt"/>
            </a:endParaRPr>
          </a:p>
        </p:txBody>
      </p:sp>
      <p:sp>
        <p:nvSpPr>
          <p:cNvPr id="17" name="AutoShape 1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CF3D54EA-978C-4D14-A973-02B49A4FF968}"/>
              </a:ext>
            </a:extLst>
          </p:cNvPr>
          <p:cNvSpPr>
            <a:spLocks/>
          </p:cNvSpPr>
          <p:nvPr/>
        </p:nvSpPr>
        <p:spPr bwMode="auto">
          <a:xfrm>
            <a:off x="5171567" y="586264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00">
                <a:solidFill>
                  <a:schemeClr val="tx1">
                    <a:lumMod val="75000"/>
                    <a:lumOff val="25000"/>
                  </a:schemeClr>
                </a:solidFill>
                <a:latin typeface="+mn-lt"/>
                <a:ea typeface="+mn-ea"/>
                <a:cs typeface="+mn-ea"/>
                <a:sym typeface="+mn-lt"/>
              </a:rPr>
              <a:t>Data Here</a:t>
            </a:r>
            <a:endParaRPr lang="es-ES" altLang="zh-CN" sz="4400">
              <a:solidFill>
                <a:schemeClr val="tx1">
                  <a:lumMod val="75000"/>
                  <a:lumOff val="25000"/>
                </a:schemeClr>
              </a:solidFill>
              <a:latin typeface="+mn-lt"/>
              <a:ea typeface="+mn-ea"/>
              <a:cs typeface="+mn-ea"/>
              <a:sym typeface="+mn-lt"/>
            </a:endParaRPr>
          </a:p>
        </p:txBody>
      </p:sp>
      <p:sp>
        <p:nvSpPr>
          <p:cNvPr id="18" name="AutoShape 19"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E3CEA98A-FABF-4F0A-97A7-5B0A4AE90658}"/>
              </a:ext>
            </a:extLst>
          </p:cNvPr>
          <p:cNvSpPr>
            <a:spLocks/>
          </p:cNvSpPr>
          <p:nvPr/>
        </p:nvSpPr>
        <p:spPr bwMode="auto">
          <a:xfrm>
            <a:off x="1380997" y="3871118"/>
            <a:ext cx="411829" cy="1869282"/>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19" name="AutoShape 2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4A3CF1A-399B-46D0-8D43-8FC380CBF199}"/>
              </a:ext>
            </a:extLst>
          </p:cNvPr>
          <p:cNvSpPr>
            <a:spLocks/>
          </p:cNvSpPr>
          <p:nvPr/>
        </p:nvSpPr>
        <p:spPr bwMode="auto">
          <a:xfrm>
            <a:off x="2169740" y="2965453"/>
            <a:ext cx="411829" cy="2774950"/>
          </a:xfrm>
          <a:prstGeom prst="roundRect">
            <a:avLst>
              <a:gd name="adj" fmla="val 50000"/>
            </a:avLst>
          </a:prstGeom>
          <a:solidFill>
            <a:srgbClr val="004D6D"/>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0" name="AutoShape 2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63F3091-FB50-43AA-9453-81EA70727A71}"/>
              </a:ext>
            </a:extLst>
          </p:cNvPr>
          <p:cNvSpPr>
            <a:spLocks/>
          </p:cNvSpPr>
          <p:nvPr/>
        </p:nvSpPr>
        <p:spPr bwMode="auto">
          <a:xfrm>
            <a:off x="2958485" y="4358484"/>
            <a:ext cx="411829" cy="1381919"/>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1" name="AutoShape 2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0B680D1B-5E17-46F7-82E0-91910A4AF53B}"/>
              </a:ext>
            </a:extLst>
          </p:cNvPr>
          <p:cNvSpPr>
            <a:spLocks/>
          </p:cNvSpPr>
          <p:nvPr/>
        </p:nvSpPr>
        <p:spPr bwMode="auto">
          <a:xfrm>
            <a:off x="3747228" y="3417887"/>
            <a:ext cx="411829" cy="2322513"/>
          </a:xfrm>
          <a:prstGeom prst="roundRect">
            <a:avLst>
              <a:gd name="adj" fmla="val 50000"/>
            </a:avLst>
          </a:prstGeom>
          <a:solidFill>
            <a:srgbClr val="004D6D"/>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2" name="AutoShape 2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99588FD-488A-4B80-8D31-D5B888703B4A}"/>
              </a:ext>
            </a:extLst>
          </p:cNvPr>
          <p:cNvSpPr>
            <a:spLocks/>
          </p:cNvSpPr>
          <p:nvPr/>
        </p:nvSpPr>
        <p:spPr bwMode="auto">
          <a:xfrm>
            <a:off x="4536762" y="3871118"/>
            <a:ext cx="411036" cy="1869282"/>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3" name="AutoShape 2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2E42CD7D-C762-40DF-9AD1-E046CE179602}"/>
              </a:ext>
            </a:extLst>
          </p:cNvPr>
          <p:cNvSpPr>
            <a:spLocks/>
          </p:cNvSpPr>
          <p:nvPr/>
        </p:nvSpPr>
        <p:spPr bwMode="auto">
          <a:xfrm>
            <a:off x="5285831" y="3405982"/>
            <a:ext cx="411036" cy="2322513"/>
          </a:xfrm>
          <a:prstGeom prst="roundRect">
            <a:avLst>
              <a:gd name="adj" fmla="val 50000"/>
            </a:avLst>
          </a:prstGeom>
          <a:solidFill>
            <a:srgbClr val="004D6D"/>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4" name="AutoShape 25"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B6AD5CA-F69E-4B35-80B9-167ABFEACF0A}"/>
              </a:ext>
            </a:extLst>
          </p:cNvPr>
          <p:cNvSpPr>
            <a:spLocks/>
          </p:cNvSpPr>
          <p:nvPr/>
        </p:nvSpPr>
        <p:spPr bwMode="auto">
          <a:xfrm>
            <a:off x="6149958" y="3871118"/>
            <a:ext cx="411036" cy="1869282"/>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5" name="AutoShape 2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EC07234-1D77-48C5-8D10-1506420080C3}"/>
              </a:ext>
            </a:extLst>
          </p:cNvPr>
          <p:cNvSpPr>
            <a:spLocks/>
          </p:cNvSpPr>
          <p:nvPr/>
        </p:nvSpPr>
        <p:spPr bwMode="auto">
          <a:xfrm>
            <a:off x="6116631" y="348615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35%</a:t>
            </a:r>
            <a:endParaRPr lang="es-ES" altLang="zh-CN" sz="2487">
              <a:solidFill>
                <a:schemeClr val="tx1">
                  <a:lumMod val="85000"/>
                  <a:lumOff val="15000"/>
                </a:schemeClr>
              </a:solidFill>
              <a:latin typeface="+mn-lt"/>
              <a:ea typeface="+mn-ea"/>
              <a:cs typeface="+mn-ea"/>
              <a:sym typeface="+mn-lt"/>
            </a:endParaRPr>
          </a:p>
        </p:txBody>
      </p:sp>
      <p:sp>
        <p:nvSpPr>
          <p:cNvPr id="27" name="AutoShape 2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FBA8DC00-9DB8-41DF-B4D9-49D89DC7B890}"/>
              </a:ext>
            </a:extLst>
          </p:cNvPr>
          <p:cNvSpPr>
            <a:spLocks/>
          </p:cNvSpPr>
          <p:nvPr/>
        </p:nvSpPr>
        <p:spPr bwMode="auto">
          <a:xfrm>
            <a:off x="6034900" y="586264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00">
                <a:solidFill>
                  <a:schemeClr val="tx1">
                    <a:lumMod val="75000"/>
                    <a:lumOff val="25000"/>
                  </a:schemeClr>
                </a:solidFill>
                <a:latin typeface="+mn-lt"/>
                <a:ea typeface="+mn-ea"/>
                <a:cs typeface="+mn-ea"/>
                <a:sym typeface="+mn-lt"/>
              </a:rPr>
              <a:t>Data Here</a:t>
            </a:r>
            <a:endParaRPr lang="es-ES" altLang="zh-CN" sz="4400">
              <a:solidFill>
                <a:schemeClr val="tx1">
                  <a:lumMod val="75000"/>
                  <a:lumOff val="25000"/>
                </a:schemeClr>
              </a:solidFill>
              <a:latin typeface="+mn-lt"/>
              <a:ea typeface="+mn-ea"/>
              <a:cs typeface="+mn-ea"/>
              <a:sym typeface="+mn-lt"/>
            </a:endParaRPr>
          </a:p>
        </p:txBody>
      </p:sp>
      <p:grpSp>
        <p:nvGrpSpPr>
          <p:cNvPr id="28" name="Group 2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0711DF6F-A4B6-4516-AE74-E6C55B07FCD3}"/>
              </a:ext>
            </a:extLst>
          </p:cNvPr>
          <p:cNvGrpSpPr>
            <a:grpSpLocks/>
          </p:cNvGrpSpPr>
          <p:nvPr/>
        </p:nvGrpSpPr>
        <p:grpSpPr bwMode="auto">
          <a:xfrm>
            <a:off x="7057728" y="2877347"/>
            <a:ext cx="3777084" cy="3330573"/>
            <a:chOff x="0" y="-130157"/>
            <a:chExt cx="7557142" cy="6660459"/>
          </a:xfrm>
        </p:grpSpPr>
        <p:sp>
          <p:nvSpPr>
            <p:cNvPr id="29" name="AutoShape 29">
              <a:extLst>
                <a:ext uri="{FF2B5EF4-FFF2-40B4-BE49-F238E27FC236}">
                  <a16:creationId xmlns:a16="http://schemas.microsoft.com/office/drawing/2014/main" id="{7E5DD781-0CFE-45B1-959E-FF215B721C83}"/>
                </a:ext>
              </a:extLst>
            </p:cNvPr>
            <p:cNvSpPr>
              <a:spLocks/>
            </p:cNvSpPr>
            <p:nvPr/>
          </p:nvSpPr>
          <p:spPr bwMode="auto">
            <a:xfrm>
              <a:off x="0" y="666681"/>
              <a:ext cx="7557142" cy="5863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45">
                <a:lnSpc>
                  <a:spcPct val="120000"/>
                </a:lnSpc>
                <a:spcBef>
                  <a:spcPts val="850"/>
                </a:spcBef>
              </a:pPr>
              <a:r>
                <a:rPr lang="es-ES" altLang="zh-CN" sz="1000" dirty="0">
                  <a:solidFill>
                    <a:schemeClr val="tx1">
                      <a:lumMod val="85000"/>
                      <a:lumOff val="15000"/>
                    </a:schemeClr>
                  </a:solidFill>
                  <a:latin typeface="+mn-ea"/>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p>
            <a:p>
              <a:pPr algn="just" defTabSz="323745">
                <a:lnSpc>
                  <a:spcPct val="120000"/>
                </a:lnSpc>
                <a:spcBef>
                  <a:spcPts val="850"/>
                </a:spcBef>
              </a:pPr>
              <a:r>
                <a:rPr lang="es-ES" altLang="zh-CN" sz="1000" dirty="0">
                  <a:solidFill>
                    <a:schemeClr val="tx1">
                      <a:lumMod val="85000"/>
                      <a:lumOff val="15000"/>
                    </a:schemeClr>
                  </a:solidFill>
                  <a:latin typeface="+mn-ea"/>
                  <a:ea typeface="+mn-ea"/>
                  <a:cs typeface="+mn-ea"/>
                  <a:sym typeface="+mn-lt"/>
                </a:rPr>
                <a:t>Nunc ut quam adipiscing, elementum enim ac, ullamcorper magna. Curabitur a felis eu tellus tincidunt rhoncus. Cras rhoncus diam tortor, id cursus purus volutpat quis venenatis non, adipiscing quis orci. Integer condimentum leo.</a:t>
              </a:r>
            </a:p>
          </p:txBody>
        </p:sp>
        <p:sp>
          <p:nvSpPr>
            <p:cNvPr id="30" name="AutoShape 30">
              <a:extLst>
                <a:ext uri="{FF2B5EF4-FFF2-40B4-BE49-F238E27FC236}">
                  <a16:creationId xmlns:a16="http://schemas.microsoft.com/office/drawing/2014/main" id="{3C158863-69C3-4392-B4EE-C5485EE7E8A4}"/>
                </a:ext>
              </a:extLst>
            </p:cNvPr>
            <p:cNvSpPr>
              <a:spLocks/>
            </p:cNvSpPr>
            <p:nvPr/>
          </p:nvSpPr>
          <p:spPr bwMode="auto">
            <a:xfrm>
              <a:off x="0" y="-130157"/>
              <a:ext cx="7557142" cy="576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113" tIns="36113" rIns="36113" bIns="36113" anchor="ctr"/>
            <a:lstStyle/>
            <a:p>
              <a:pPr defTabSz="309462"/>
              <a:r>
                <a:rPr lang="es-ES" altLang="zh-CN" sz="1600" b="1">
                  <a:solidFill>
                    <a:schemeClr val="tx1">
                      <a:lumMod val="85000"/>
                      <a:lumOff val="15000"/>
                    </a:schemeClr>
                  </a:solidFill>
                  <a:latin typeface="+mn-ea"/>
                  <a:ea typeface="+mn-ea"/>
                  <a:cs typeface="+mn-ea"/>
                  <a:sym typeface="+mn-lt"/>
                </a:rPr>
                <a:t>Circle Chart Example</a:t>
              </a:r>
              <a:endParaRPr lang="es-ES" altLang="zh-CN" sz="3200">
                <a:solidFill>
                  <a:schemeClr val="tx1">
                    <a:lumMod val="85000"/>
                    <a:lumOff val="15000"/>
                  </a:schemeClr>
                </a:solidFill>
                <a:latin typeface="+mn-ea"/>
                <a:ea typeface="+mn-ea"/>
                <a:cs typeface="+mn-ea"/>
                <a:sym typeface="+mn-lt"/>
              </a:endParaRPr>
            </a:p>
          </p:txBody>
        </p:sp>
      </p:grpSp>
    </p:spTree>
    <p:extLst>
      <p:ext uri="{BB962C8B-B14F-4D97-AF65-F5344CB8AC3E}">
        <p14:creationId xmlns:p14="http://schemas.microsoft.com/office/powerpoint/2010/main" val="48307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par>
                              <p:cTn id="36" fill="hold">
                                <p:stCondLst>
                                  <p:cond delay="1750"/>
                                </p:stCondLst>
                                <p:childTnLst>
                                  <p:par>
                                    <p:cTn id="37" presetID="9"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dissolve">
                                          <p:cBhvr>
                                            <p:cTn id="39" dur="500"/>
                                            <p:tgtEl>
                                              <p:spTgt spid="5"/>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dissolve">
                                          <p:cBhvr>
                                            <p:cTn id="42" dur="500"/>
                                            <p:tgtEl>
                                              <p:spTgt spid="11"/>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dissolve">
                                          <p:cBhvr>
                                            <p:cTn id="45" dur="500"/>
                                            <p:tgtEl>
                                              <p:spTgt spid="1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dissolve">
                                          <p:cBhvr>
                                            <p:cTn id="48" dur="500"/>
                                            <p:tgtEl>
                                              <p:spTgt spid="13"/>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dissolve">
                                          <p:cBhvr>
                                            <p:cTn id="54" dur="500"/>
                                            <p:tgtEl>
                                              <p:spTgt spid="15"/>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dissolve">
                                          <p:cBhvr>
                                            <p:cTn id="57" dur="500"/>
                                            <p:tgtEl>
                                              <p:spTgt spid="17"/>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dissolve">
                                          <p:cBhvr>
                                            <p:cTn id="60" dur="500"/>
                                            <p:tgtEl>
                                              <p:spTgt spid="27"/>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dissolve">
                                          <p:cBhvr>
                                            <p:cTn id="63" dur="500"/>
                                            <p:tgtEl>
                                              <p:spTgt spid="6"/>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dissolve">
                                          <p:cBhvr>
                                            <p:cTn id="66" dur="500"/>
                                            <p:tgtEl>
                                              <p:spTgt spid="7"/>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dissolve">
                                          <p:cBhvr>
                                            <p:cTn id="69" dur="500"/>
                                            <p:tgtEl>
                                              <p:spTgt spid="8"/>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dissolve">
                                          <p:cBhvr>
                                            <p:cTn id="72" dur="500"/>
                                            <p:tgtEl>
                                              <p:spTgt spid="9"/>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dissolve">
                                          <p:cBhvr>
                                            <p:cTn id="75" dur="500"/>
                                            <p:tgtEl>
                                              <p:spTgt spid="10"/>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dissolve">
                                          <p:cBhvr>
                                            <p:cTn id="78" dur="500"/>
                                            <p:tgtEl>
                                              <p:spTgt spid="16"/>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dissolve">
                                          <p:cBhvr>
                                            <p:cTn id="81" dur="500"/>
                                            <p:tgtEl>
                                              <p:spTgt spid="25"/>
                                            </p:tgtEl>
                                          </p:cBhvr>
                                        </p:animEffect>
                                      </p:childTnLst>
                                    </p:cTn>
                                  </p:par>
                                </p:childTnLst>
                              </p:cTn>
                            </p:par>
                            <p:par>
                              <p:cTn id="82" fill="hold">
                                <p:stCondLst>
                                  <p:cond delay="2250"/>
                                </p:stCondLst>
                                <p:childTnLst>
                                  <p:par>
                                    <p:cTn id="83" presetID="42" presetClass="entr" presetSubtype="0" fill="hold"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1000"/>
                                            <p:tgtEl>
                                              <p:spTgt spid="28"/>
                                            </p:tgtEl>
                                          </p:cBhvr>
                                        </p:animEffect>
                                        <p:anim calcmode="lin" valueType="num">
                                          <p:cBhvr>
                                            <p:cTn id="86" dur="1000" fill="hold"/>
                                            <p:tgtEl>
                                              <p:spTgt spid="28"/>
                                            </p:tgtEl>
                                            <p:attrNameLst>
                                              <p:attrName>ppt_x</p:attrName>
                                            </p:attrNameLst>
                                          </p:cBhvr>
                                          <p:tavLst>
                                            <p:tav tm="0">
                                              <p:val>
                                                <p:strVal val="#ppt_x"/>
                                              </p:val>
                                            </p:tav>
                                            <p:tav tm="100000">
                                              <p:val>
                                                <p:strVal val="#ppt_x"/>
                                              </p:val>
                                            </p:tav>
                                          </p:tavLst>
                                        </p:anim>
                                        <p:anim calcmode="lin" valueType="num">
                                          <p:cBhvr>
                                            <p:cTn id="8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nimBg="1" autoUpdateAnimBg="0"/>
          <p:bldP spid="19" grpId="0" animBg="1" autoUpdateAnimBg="0"/>
          <p:bldP spid="20" grpId="0" animBg="1"/>
          <p:bldP spid="21" grpId="0" animBg="1" autoUpdateAnimBg="0"/>
          <p:bldP spid="22" grpId="0" animBg="1" autoUpdateAnimBg="0"/>
          <p:bldP spid="23" grpId="0" animBg="1" autoUpdateAnimBg="0"/>
          <p:bldP spid="24" grpId="0" animBg="1" autoUpdateAnimBg="0"/>
          <p:bldP spid="25" grpId="0" autoUpdateAnimBg="0"/>
          <p:bldP spid="27"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par>
                              <p:cTn id="36" fill="hold">
                                <p:stCondLst>
                                  <p:cond delay="1750"/>
                                </p:stCondLst>
                                <p:childTnLst>
                                  <p:par>
                                    <p:cTn id="37" presetID="9"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dissolve">
                                          <p:cBhvr>
                                            <p:cTn id="39" dur="500"/>
                                            <p:tgtEl>
                                              <p:spTgt spid="5"/>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dissolve">
                                          <p:cBhvr>
                                            <p:cTn id="42" dur="500"/>
                                            <p:tgtEl>
                                              <p:spTgt spid="11"/>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dissolve">
                                          <p:cBhvr>
                                            <p:cTn id="45" dur="500"/>
                                            <p:tgtEl>
                                              <p:spTgt spid="1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dissolve">
                                          <p:cBhvr>
                                            <p:cTn id="48" dur="500"/>
                                            <p:tgtEl>
                                              <p:spTgt spid="13"/>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dissolve">
                                          <p:cBhvr>
                                            <p:cTn id="54" dur="500"/>
                                            <p:tgtEl>
                                              <p:spTgt spid="15"/>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dissolve">
                                          <p:cBhvr>
                                            <p:cTn id="57" dur="500"/>
                                            <p:tgtEl>
                                              <p:spTgt spid="17"/>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dissolve">
                                          <p:cBhvr>
                                            <p:cTn id="60" dur="500"/>
                                            <p:tgtEl>
                                              <p:spTgt spid="27"/>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dissolve">
                                          <p:cBhvr>
                                            <p:cTn id="63" dur="500"/>
                                            <p:tgtEl>
                                              <p:spTgt spid="6"/>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dissolve">
                                          <p:cBhvr>
                                            <p:cTn id="66" dur="500"/>
                                            <p:tgtEl>
                                              <p:spTgt spid="7"/>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dissolve">
                                          <p:cBhvr>
                                            <p:cTn id="69" dur="500"/>
                                            <p:tgtEl>
                                              <p:spTgt spid="8"/>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dissolve">
                                          <p:cBhvr>
                                            <p:cTn id="72" dur="500"/>
                                            <p:tgtEl>
                                              <p:spTgt spid="9"/>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dissolve">
                                          <p:cBhvr>
                                            <p:cTn id="75" dur="500"/>
                                            <p:tgtEl>
                                              <p:spTgt spid="10"/>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dissolve">
                                          <p:cBhvr>
                                            <p:cTn id="78" dur="500"/>
                                            <p:tgtEl>
                                              <p:spTgt spid="16"/>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dissolve">
                                          <p:cBhvr>
                                            <p:cTn id="81" dur="500"/>
                                            <p:tgtEl>
                                              <p:spTgt spid="25"/>
                                            </p:tgtEl>
                                          </p:cBhvr>
                                        </p:animEffect>
                                      </p:childTnLst>
                                    </p:cTn>
                                  </p:par>
                                </p:childTnLst>
                              </p:cTn>
                            </p:par>
                            <p:par>
                              <p:cTn id="82" fill="hold">
                                <p:stCondLst>
                                  <p:cond delay="2250"/>
                                </p:stCondLst>
                                <p:childTnLst>
                                  <p:par>
                                    <p:cTn id="83" presetID="42" presetClass="entr" presetSubtype="0" fill="hold"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1000"/>
                                            <p:tgtEl>
                                              <p:spTgt spid="28"/>
                                            </p:tgtEl>
                                          </p:cBhvr>
                                        </p:animEffect>
                                        <p:anim calcmode="lin" valueType="num">
                                          <p:cBhvr>
                                            <p:cTn id="86" dur="1000" fill="hold"/>
                                            <p:tgtEl>
                                              <p:spTgt spid="28"/>
                                            </p:tgtEl>
                                            <p:attrNameLst>
                                              <p:attrName>ppt_x</p:attrName>
                                            </p:attrNameLst>
                                          </p:cBhvr>
                                          <p:tavLst>
                                            <p:tav tm="0">
                                              <p:val>
                                                <p:strVal val="#ppt_x"/>
                                              </p:val>
                                            </p:tav>
                                            <p:tav tm="100000">
                                              <p:val>
                                                <p:strVal val="#ppt_x"/>
                                              </p:val>
                                            </p:tav>
                                          </p:tavLst>
                                        </p:anim>
                                        <p:anim calcmode="lin" valueType="num">
                                          <p:cBhvr>
                                            <p:cTn id="8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nimBg="1" autoUpdateAnimBg="0"/>
          <p:bldP spid="19" grpId="0" animBg="1" autoUpdateAnimBg="0"/>
          <p:bldP spid="20" grpId="0" animBg="1"/>
          <p:bldP spid="21" grpId="0" animBg="1" autoUpdateAnimBg="0"/>
          <p:bldP spid="22" grpId="0" animBg="1" autoUpdateAnimBg="0"/>
          <p:bldP spid="23" grpId="0" animBg="1" autoUpdateAnimBg="0"/>
          <p:bldP spid="24" grpId="0" animBg="1" autoUpdateAnimBg="0"/>
          <p:bldP spid="25" grpId="0" autoUpdateAnimBg="0"/>
          <p:bldP spid="27" grpId="0" autoUpdateAnimBg="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椭圆 1">
            <a:extLst>
              <a:ext uri="{FF2B5EF4-FFF2-40B4-BE49-F238E27FC236}">
                <a16:creationId xmlns:a16="http://schemas.microsoft.com/office/drawing/2014/main" id="{246407C7-655C-4E41-9302-D1AD59773DEB}"/>
              </a:ext>
            </a:extLst>
          </p:cNvPr>
          <p:cNvSpPr/>
          <p:nvPr/>
        </p:nvSpPr>
        <p:spPr>
          <a:xfrm>
            <a:off x="6154057" y="2071700"/>
            <a:ext cx="682172" cy="678971"/>
          </a:xfrm>
          <a:custGeom>
            <a:avLst/>
            <a:gdLst>
              <a:gd name="connsiteX0" fmla="*/ 165100 w 338137"/>
              <a:gd name="connsiteY0" fmla="*/ 119063 h 336551"/>
              <a:gd name="connsiteX1" fmla="*/ 180898 w 338137"/>
              <a:gd name="connsiteY1" fmla="*/ 121696 h 336551"/>
              <a:gd name="connsiteX2" fmla="*/ 163784 w 338137"/>
              <a:gd name="connsiteY2" fmla="*/ 138810 h 336551"/>
              <a:gd name="connsiteX3" fmla="*/ 130872 w 338137"/>
              <a:gd name="connsiteY3" fmla="*/ 173038 h 336551"/>
              <a:gd name="connsiteX4" fmla="*/ 165100 w 338137"/>
              <a:gd name="connsiteY4" fmla="*/ 207266 h 336551"/>
              <a:gd name="connsiteX5" fmla="*/ 199328 w 338137"/>
              <a:gd name="connsiteY5" fmla="*/ 174354 h 336551"/>
              <a:gd name="connsiteX6" fmla="*/ 216442 w 338137"/>
              <a:gd name="connsiteY6" fmla="*/ 157240 h 336551"/>
              <a:gd name="connsiteX7" fmla="*/ 219075 w 338137"/>
              <a:gd name="connsiteY7" fmla="*/ 173038 h 336551"/>
              <a:gd name="connsiteX8" fmla="*/ 165100 w 338137"/>
              <a:gd name="connsiteY8" fmla="*/ 227013 h 336551"/>
              <a:gd name="connsiteX9" fmla="*/ 111125 w 338137"/>
              <a:gd name="connsiteY9" fmla="*/ 173038 h 336551"/>
              <a:gd name="connsiteX10" fmla="*/ 165100 w 338137"/>
              <a:gd name="connsiteY10" fmla="*/ 119063 h 336551"/>
              <a:gd name="connsiteX11" fmla="*/ 165100 w 338137"/>
              <a:gd name="connsiteY11" fmla="*/ 65088 h 336551"/>
              <a:gd name="connsiteX12" fmla="*/ 221708 w 338137"/>
              <a:gd name="connsiteY12" fmla="*/ 80886 h 336551"/>
              <a:gd name="connsiteX13" fmla="*/ 207227 w 338137"/>
              <a:gd name="connsiteY13" fmla="*/ 95367 h 336551"/>
              <a:gd name="connsiteX14" fmla="*/ 165100 w 338137"/>
              <a:gd name="connsiteY14" fmla="*/ 84835 h 336551"/>
              <a:gd name="connsiteX15" fmla="*/ 76897 w 338137"/>
              <a:gd name="connsiteY15" fmla="*/ 173038 h 336551"/>
              <a:gd name="connsiteX16" fmla="*/ 165100 w 338137"/>
              <a:gd name="connsiteY16" fmla="*/ 261241 h 336551"/>
              <a:gd name="connsiteX17" fmla="*/ 253303 w 338137"/>
              <a:gd name="connsiteY17" fmla="*/ 173038 h 336551"/>
              <a:gd name="connsiteX18" fmla="*/ 242771 w 338137"/>
              <a:gd name="connsiteY18" fmla="*/ 130911 h 336551"/>
              <a:gd name="connsiteX19" fmla="*/ 257252 w 338137"/>
              <a:gd name="connsiteY19" fmla="*/ 116430 h 336551"/>
              <a:gd name="connsiteX20" fmla="*/ 273050 w 338137"/>
              <a:gd name="connsiteY20" fmla="*/ 173038 h 336551"/>
              <a:gd name="connsiteX21" fmla="*/ 165100 w 338137"/>
              <a:gd name="connsiteY21" fmla="*/ 280988 h 336551"/>
              <a:gd name="connsiteX22" fmla="*/ 57150 w 338137"/>
              <a:gd name="connsiteY22" fmla="*/ 173038 h 336551"/>
              <a:gd name="connsiteX23" fmla="*/ 165100 w 338137"/>
              <a:gd name="connsiteY23" fmla="*/ 65088 h 336551"/>
              <a:gd name="connsiteX24" fmla="*/ 165100 w 338137"/>
              <a:gd name="connsiteY24" fmla="*/ 7938 h 336551"/>
              <a:gd name="connsiteX25" fmla="*/ 249631 w 338137"/>
              <a:gd name="connsiteY25" fmla="*/ 31598 h 336551"/>
              <a:gd name="connsiteX26" fmla="*/ 235102 w 338137"/>
              <a:gd name="connsiteY26" fmla="*/ 46057 h 336551"/>
              <a:gd name="connsiteX27" fmla="*/ 165100 w 338137"/>
              <a:gd name="connsiteY27" fmla="*/ 27655 h 336551"/>
              <a:gd name="connsiteX28" fmla="*/ 19812 w 338137"/>
              <a:gd name="connsiteY28" fmla="*/ 172245 h 336551"/>
              <a:gd name="connsiteX29" fmla="*/ 165100 w 338137"/>
              <a:gd name="connsiteY29" fmla="*/ 316834 h 336551"/>
              <a:gd name="connsiteX30" fmla="*/ 310388 w 338137"/>
              <a:gd name="connsiteY30" fmla="*/ 172245 h 336551"/>
              <a:gd name="connsiteX31" fmla="*/ 291897 w 338137"/>
              <a:gd name="connsiteY31" fmla="*/ 102579 h 336551"/>
              <a:gd name="connsiteX32" fmla="*/ 306426 w 338137"/>
              <a:gd name="connsiteY32" fmla="*/ 88120 h 336551"/>
              <a:gd name="connsiteX33" fmla="*/ 330200 w 338137"/>
              <a:gd name="connsiteY33" fmla="*/ 172245 h 336551"/>
              <a:gd name="connsiteX34" fmla="*/ 165100 w 338137"/>
              <a:gd name="connsiteY34" fmla="*/ 336551 h 336551"/>
              <a:gd name="connsiteX35" fmla="*/ 0 w 338137"/>
              <a:gd name="connsiteY35" fmla="*/ 172245 h 336551"/>
              <a:gd name="connsiteX36" fmla="*/ 165100 w 338137"/>
              <a:gd name="connsiteY36" fmla="*/ 7938 h 336551"/>
              <a:gd name="connsiteX37" fmla="*/ 302622 w 338137"/>
              <a:gd name="connsiteY37" fmla="*/ 0 h 336551"/>
              <a:gd name="connsiteX38" fmla="*/ 310515 w 338137"/>
              <a:gd name="connsiteY38" fmla="*/ 27623 h 336551"/>
              <a:gd name="connsiteX39" fmla="*/ 338137 w 338137"/>
              <a:gd name="connsiteY39" fmla="*/ 35515 h 336551"/>
              <a:gd name="connsiteX40" fmla="*/ 285523 w 338137"/>
              <a:gd name="connsiteY40" fmla="*/ 88129 h 336551"/>
              <a:gd name="connsiteX41" fmla="*/ 265792 w 338137"/>
              <a:gd name="connsiteY41" fmla="*/ 85498 h 336551"/>
              <a:gd name="connsiteX42" fmla="*/ 172402 w 338137"/>
              <a:gd name="connsiteY42" fmla="*/ 180204 h 336551"/>
              <a:gd name="connsiteX43" fmla="*/ 157933 w 338137"/>
              <a:gd name="connsiteY43" fmla="*/ 180204 h 336551"/>
              <a:gd name="connsiteX44" fmla="*/ 157933 w 338137"/>
              <a:gd name="connsiteY44" fmla="*/ 165735 h 336551"/>
              <a:gd name="connsiteX45" fmla="*/ 252639 w 338137"/>
              <a:gd name="connsiteY45" fmla="*/ 72345 h 336551"/>
              <a:gd name="connsiteX46" fmla="*/ 250008 w 338137"/>
              <a:gd name="connsiteY46" fmla="*/ 52614 h 336551"/>
              <a:gd name="connsiteX47" fmla="*/ 302622 w 338137"/>
              <a:gd name="connsiteY47"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8137" h="336551">
                <a:moveTo>
                  <a:pt x="165100" y="119063"/>
                </a:moveTo>
                <a:cubicBezTo>
                  <a:pt x="170366" y="119063"/>
                  <a:pt x="175632" y="120379"/>
                  <a:pt x="180898" y="121696"/>
                </a:cubicBezTo>
                <a:cubicBezTo>
                  <a:pt x="180898" y="121696"/>
                  <a:pt x="180898" y="121696"/>
                  <a:pt x="163784" y="138810"/>
                </a:cubicBezTo>
                <a:cubicBezTo>
                  <a:pt x="145353" y="140126"/>
                  <a:pt x="130872" y="154608"/>
                  <a:pt x="130872" y="173038"/>
                </a:cubicBezTo>
                <a:cubicBezTo>
                  <a:pt x="130872" y="191468"/>
                  <a:pt x="146669" y="207266"/>
                  <a:pt x="165100" y="207266"/>
                </a:cubicBezTo>
                <a:cubicBezTo>
                  <a:pt x="183531" y="207266"/>
                  <a:pt x="198012" y="192785"/>
                  <a:pt x="199328" y="174354"/>
                </a:cubicBezTo>
                <a:cubicBezTo>
                  <a:pt x="199328" y="174354"/>
                  <a:pt x="199328" y="174354"/>
                  <a:pt x="216442" y="157240"/>
                </a:cubicBezTo>
                <a:cubicBezTo>
                  <a:pt x="217759" y="162506"/>
                  <a:pt x="219075" y="167772"/>
                  <a:pt x="219075" y="173038"/>
                </a:cubicBezTo>
                <a:cubicBezTo>
                  <a:pt x="219075" y="203317"/>
                  <a:pt x="195379" y="227013"/>
                  <a:pt x="165100" y="227013"/>
                </a:cubicBezTo>
                <a:cubicBezTo>
                  <a:pt x="134821" y="227013"/>
                  <a:pt x="111125" y="203317"/>
                  <a:pt x="111125" y="173038"/>
                </a:cubicBezTo>
                <a:cubicBezTo>
                  <a:pt x="111125" y="142759"/>
                  <a:pt x="134821" y="119063"/>
                  <a:pt x="165100" y="119063"/>
                </a:cubicBezTo>
                <a:close/>
                <a:moveTo>
                  <a:pt x="165100" y="65088"/>
                </a:moveTo>
                <a:cubicBezTo>
                  <a:pt x="186163" y="65088"/>
                  <a:pt x="205910" y="70354"/>
                  <a:pt x="221708" y="80886"/>
                </a:cubicBezTo>
                <a:cubicBezTo>
                  <a:pt x="221708" y="80886"/>
                  <a:pt x="221708" y="80886"/>
                  <a:pt x="207227" y="95367"/>
                </a:cubicBezTo>
                <a:cubicBezTo>
                  <a:pt x="195379" y="88784"/>
                  <a:pt x="180898" y="84835"/>
                  <a:pt x="165100" y="84835"/>
                </a:cubicBezTo>
                <a:cubicBezTo>
                  <a:pt x="116391" y="84835"/>
                  <a:pt x="76897" y="124329"/>
                  <a:pt x="76897" y="173038"/>
                </a:cubicBezTo>
                <a:cubicBezTo>
                  <a:pt x="76897" y="221747"/>
                  <a:pt x="116391" y="261241"/>
                  <a:pt x="165100" y="261241"/>
                </a:cubicBezTo>
                <a:cubicBezTo>
                  <a:pt x="213809" y="261241"/>
                  <a:pt x="253303" y="221747"/>
                  <a:pt x="253303" y="173038"/>
                </a:cubicBezTo>
                <a:cubicBezTo>
                  <a:pt x="253303" y="157240"/>
                  <a:pt x="249354" y="142759"/>
                  <a:pt x="242771" y="130911"/>
                </a:cubicBezTo>
                <a:cubicBezTo>
                  <a:pt x="242771" y="130911"/>
                  <a:pt x="242771" y="130911"/>
                  <a:pt x="257252" y="116430"/>
                </a:cubicBezTo>
                <a:cubicBezTo>
                  <a:pt x="267784" y="132228"/>
                  <a:pt x="273050" y="151975"/>
                  <a:pt x="273050" y="173038"/>
                </a:cubicBezTo>
                <a:cubicBezTo>
                  <a:pt x="273050" y="232279"/>
                  <a:pt x="224341" y="280988"/>
                  <a:pt x="165100" y="280988"/>
                </a:cubicBezTo>
                <a:cubicBezTo>
                  <a:pt x="105859" y="280988"/>
                  <a:pt x="57150" y="232279"/>
                  <a:pt x="57150" y="173038"/>
                </a:cubicBezTo>
                <a:cubicBezTo>
                  <a:pt x="57150" y="113797"/>
                  <a:pt x="105859" y="65088"/>
                  <a:pt x="165100" y="65088"/>
                </a:cubicBezTo>
                <a:close/>
                <a:moveTo>
                  <a:pt x="165100" y="7938"/>
                </a:moveTo>
                <a:cubicBezTo>
                  <a:pt x="196799" y="7938"/>
                  <a:pt x="225857" y="15825"/>
                  <a:pt x="249631" y="31598"/>
                </a:cubicBezTo>
                <a:cubicBezTo>
                  <a:pt x="249631" y="31598"/>
                  <a:pt x="249631" y="31598"/>
                  <a:pt x="235102" y="46057"/>
                </a:cubicBezTo>
                <a:cubicBezTo>
                  <a:pt x="215290" y="34227"/>
                  <a:pt x="190195" y="27655"/>
                  <a:pt x="165100" y="27655"/>
                </a:cubicBezTo>
                <a:cubicBezTo>
                  <a:pt x="84531" y="27655"/>
                  <a:pt x="19812" y="92063"/>
                  <a:pt x="19812" y="172245"/>
                </a:cubicBezTo>
                <a:cubicBezTo>
                  <a:pt x="19812" y="252426"/>
                  <a:pt x="84531" y="316834"/>
                  <a:pt x="165100" y="316834"/>
                </a:cubicBezTo>
                <a:cubicBezTo>
                  <a:pt x="245669" y="316834"/>
                  <a:pt x="310388" y="252426"/>
                  <a:pt x="310388" y="172245"/>
                </a:cubicBezTo>
                <a:cubicBezTo>
                  <a:pt x="310388" y="147270"/>
                  <a:pt x="303784" y="122295"/>
                  <a:pt x="291897" y="102579"/>
                </a:cubicBezTo>
                <a:cubicBezTo>
                  <a:pt x="291897" y="102579"/>
                  <a:pt x="291897" y="102579"/>
                  <a:pt x="306426" y="88120"/>
                </a:cubicBezTo>
                <a:cubicBezTo>
                  <a:pt x="322275" y="111780"/>
                  <a:pt x="330200" y="140698"/>
                  <a:pt x="330200" y="172245"/>
                </a:cubicBezTo>
                <a:cubicBezTo>
                  <a:pt x="330200" y="262942"/>
                  <a:pt x="256235" y="336551"/>
                  <a:pt x="165100" y="336551"/>
                </a:cubicBezTo>
                <a:cubicBezTo>
                  <a:pt x="73965" y="336551"/>
                  <a:pt x="0" y="262942"/>
                  <a:pt x="0" y="172245"/>
                </a:cubicBezTo>
                <a:cubicBezTo>
                  <a:pt x="0" y="81547"/>
                  <a:pt x="73965" y="7938"/>
                  <a:pt x="165100" y="7938"/>
                </a:cubicBezTo>
                <a:close/>
                <a:moveTo>
                  <a:pt x="302622" y="0"/>
                </a:moveTo>
                <a:cubicBezTo>
                  <a:pt x="310515" y="27623"/>
                  <a:pt x="310515" y="27623"/>
                  <a:pt x="310515" y="27623"/>
                </a:cubicBezTo>
                <a:cubicBezTo>
                  <a:pt x="338137" y="35515"/>
                  <a:pt x="338137" y="35515"/>
                  <a:pt x="338137" y="35515"/>
                </a:cubicBezTo>
                <a:lnTo>
                  <a:pt x="285523" y="88129"/>
                </a:lnTo>
                <a:cubicBezTo>
                  <a:pt x="265792" y="85498"/>
                  <a:pt x="265792" y="85498"/>
                  <a:pt x="265792" y="85498"/>
                </a:cubicBezTo>
                <a:cubicBezTo>
                  <a:pt x="172402" y="180204"/>
                  <a:pt x="172402" y="180204"/>
                  <a:pt x="172402" y="180204"/>
                </a:cubicBezTo>
                <a:cubicBezTo>
                  <a:pt x="168456" y="184150"/>
                  <a:pt x="161879" y="184150"/>
                  <a:pt x="157933" y="180204"/>
                </a:cubicBezTo>
                <a:cubicBezTo>
                  <a:pt x="153987" y="176258"/>
                  <a:pt x="153987" y="169681"/>
                  <a:pt x="157933" y="165735"/>
                </a:cubicBezTo>
                <a:cubicBezTo>
                  <a:pt x="252639" y="72345"/>
                  <a:pt x="252639" y="72345"/>
                  <a:pt x="252639" y="72345"/>
                </a:cubicBezTo>
                <a:cubicBezTo>
                  <a:pt x="250008" y="52614"/>
                  <a:pt x="250008" y="52614"/>
                  <a:pt x="250008" y="52614"/>
                </a:cubicBezTo>
                <a:cubicBezTo>
                  <a:pt x="302622" y="0"/>
                  <a:pt x="302622" y="0"/>
                  <a:pt x="302622" y="0"/>
                </a:cubicBezTo>
                <a:close/>
              </a:path>
            </a:pathLst>
          </a:custGeom>
          <a:solidFill>
            <a:srgbClr val="0053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a:ea typeface="微软雅黑"/>
            </a:endParaRPr>
          </a:p>
        </p:txBody>
      </p:sp>
      <p:sp>
        <p:nvSpPr>
          <p:cNvPr id="5" name="椭圆 2">
            <a:extLst>
              <a:ext uri="{FF2B5EF4-FFF2-40B4-BE49-F238E27FC236}">
                <a16:creationId xmlns:a16="http://schemas.microsoft.com/office/drawing/2014/main" id="{5B83952E-0FCE-4E2A-95EC-8C29C7147E70}"/>
              </a:ext>
            </a:extLst>
          </p:cNvPr>
          <p:cNvSpPr/>
          <p:nvPr/>
        </p:nvSpPr>
        <p:spPr>
          <a:xfrm>
            <a:off x="6232770" y="3405414"/>
            <a:ext cx="524746" cy="682172"/>
          </a:xfrm>
          <a:custGeom>
            <a:avLst/>
            <a:gdLst>
              <a:gd name="connsiteX0" fmla="*/ 0 w 254000"/>
              <a:gd name="connsiteY0" fmla="*/ 195263 h 330201"/>
              <a:gd name="connsiteX1" fmla="*/ 55563 w 254000"/>
              <a:gd name="connsiteY1" fmla="*/ 195263 h 330201"/>
              <a:gd name="connsiteX2" fmla="*/ 55563 w 254000"/>
              <a:gd name="connsiteY2" fmla="*/ 330201 h 330201"/>
              <a:gd name="connsiteX3" fmla="*/ 0 w 254000"/>
              <a:gd name="connsiteY3" fmla="*/ 330201 h 330201"/>
              <a:gd name="connsiteX4" fmla="*/ 98425 w 254000"/>
              <a:gd name="connsiteY4" fmla="*/ 152400 h 330201"/>
              <a:gd name="connsiteX5" fmla="*/ 155575 w 254000"/>
              <a:gd name="connsiteY5" fmla="*/ 152400 h 330201"/>
              <a:gd name="connsiteX6" fmla="*/ 155575 w 254000"/>
              <a:gd name="connsiteY6" fmla="*/ 330200 h 330201"/>
              <a:gd name="connsiteX7" fmla="*/ 98425 w 254000"/>
              <a:gd name="connsiteY7" fmla="*/ 330200 h 330201"/>
              <a:gd name="connsiteX8" fmla="*/ 198437 w 254000"/>
              <a:gd name="connsiteY8" fmla="*/ 109538 h 330201"/>
              <a:gd name="connsiteX9" fmla="*/ 254000 w 254000"/>
              <a:gd name="connsiteY9" fmla="*/ 109538 h 330201"/>
              <a:gd name="connsiteX10" fmla="*/ 254000 w 254000"/>
              <a:gd name="connsiteY10" fmla="*/ 330201 h 330201"/>
              <a:gd name="connsiteX11" fmla="*/ 198437 w 254000"/>
              <a:gd name="connsiteY11" fmla="*/ 330201 h 330201"/>
              <a:gd name="connsiteX12" fmla="*/ 84304 w 254000"/>
              <a:gd name="connsiteY12" fmla="*/ 0 h 330201"/>
              <a:gd name="connsiteX13" fmla="*/ 89492 w 254000"/>
              <a:gd name="connsiteY13" fmla="*/ 2586 h 330201"/>
              <a:gd name="connsiteX14" fmla="*/ 95977 w 254000"/>
              <a:gd name="connsiteY14" fmla="*/ 19390 h 330201"/>
              <a:gd name="connsiteX15" fmla="*/ 103759 w 254000"/>
              <a:gd name="connsiteY15" fmla="*/ 23268 h 330201"/>
              <a:gd name="connsiteX16" fmla="*/ 108947 w 254000"/>
              <a:gd name="connsiteY16" fmla="*/ 19390 h 330201"/>
              <a:gd name="connsiteX17" fmla="*/ 115432 w 254000"/>
              <a:gd name="connsiteY17" fmla="*/ 3878 h 330201"/>
              <a:gd name="connsiteX18" fmla="*/ 121916 w 254000"/>
              <a:gd name="connsiteY18" fmla="*/ 1293 h 330201"/>
              <a:gd name="connsiteX19" fmla="*/ 158232 w 254000"/>
              <a:gd name="connsiteY19" fmla="*/ 18098 h 330201"/>
              <a:gd name="connsiteX20" fmla="*/ 160826 w 254000"/>
              <a:gd name="connsiteY20" fmla="*/ 24561 h 330201"/>
              <a:gd name="connsiteX21" fmla="*/ 153044 w 254000"/>
              <a:gd name="connsiteY21" fmla="*/ 40073 h 330201"/>
              <a:gd name="connsiteX22" fmla="*/ 155638 w 254000"/>
              <a:gd name="connsiteY22" fmla="*/ 49122 h 330201"/>
              <a:gd name="connsiteX23" fmla="*/ 160826 w 254000"/>
              <a:gd name="connsiteY23" fmla="*/ 49122 h 330201"/>
              <a:gd name="connsiteX24" fmla="*/ 177687 w 254000"/>
              <a:gd name="connsiteY24" fmla="*/ 43951 h 330201"/>
              <a:gd name="connsiteX25" fmla="*/ 184171 w 254000"/>
              <a:gd name="connsiteY25" fmla="*/ 46537 h 330201"/>
              <a:gd name="connsiteX26" fmla="*/ 197141 w 254000"/>
              <a:gd name="connsiteY26" fmla="*/ 84024 h 330201"/>
              <a:gd name="connsiteX27" fmla="*/ 194547 w 254000"/>
              <a:gd name="connsiteY27" fmla="*/ 89195 h 330201"/>
              <a:gd name="connsiteX28" fmla="*/ 178984 w 254000"/>
              <a:gd name="connsiteY28" fmla="*/ 95658 h 330201"/>
              <a:gd name="connsiteX29" fmla="*/ 173796 w 254000"/>
              <a:gd name="connsiteY29" fmla="*/ 99536 h 330201"/>
              <a:gd name="connsiteX30" fmla="*/ 177687 w 254000"/>
              <a:gd name="connsiteY30" fmla="*/ 108585 h 330201"/>
              <a:gd name="connsiteX31" fmla="*/ 184171 w 254000"/>
              <a:gd name="connsiteY31" fmla="*/ 111171 h 330201"/>
              <a:gd name="connsiteX32" fmla="*/ 184171 w 254000"/>
              <a:gd name="connsiteY32" fmla="*/ 139610 h 330201"/>
              <a:gd name="connsiteX33" fmla="*/ 116728 w 254000"/>
              <a:gd name="connsiteY33" fmla="*/ 139610 h 330201"/>
              <a:gd name="connsiteX34" fmla="*/ 140074 w 254000"/>
              <a:gd name="connsiteY34" fmla="*/ 82732 h 330201"/>
              <a:gd name="connsiteX35" fmla="*/ 83007 w 254000"/>
              <a:gd name="connsiteY35" fmla="*/ 56878 h 330201"/>
              <a:gd name="connsiteX36" fmla="*/ 57067 w 254000"/>
              <a:gd name="connsiteY36" fmla="*/ 113756 h 330201"/>
              <a:gd name="connsiteX37" fmla="*/ 85601 w 254000"/>
              <a:gd name="connsiteY37" fmla="*/ 140902 h 330201"/>
              <a:gd name="connsiteX38" fmla="*/ 85601 w 254000"/>
              <a:gd name="connsiteY38" fmla="*/ 180975 h 330201"/>
              <a:gd name="connsiteX39" fmla="*/ 45395 w 254000"/>
              <a:gd name="connsiteY39" fmla="*/ 180975 h 330201"/>
              <a:gd name="connsiteX40" fmla="*/ 40207 w 254000"/>
              <a:gd name="connsiteY40" fmla="*/ 178390 h 330201"/>
              <a:gd name="connsiteX41" fmla="*/ 37613 w 254000"/>
              <a:gd name="connsiteY41" fmla="*/ 173219 h 330201"/>
              <a:gd name="connsiteX42" fmla="*/ 45395 w 254000"/>
              <a:gd name="connsiteY42" fmla="*/ 156414 h 330201"/>
              <a:gd name="connsiteX43" fmla="*/ 42801 w 254000"/>
              <a:gd name="connsiteY43" fmla="*/ 148658 h 330201"/>
              <a:gd name="connsiteX44" fmla="*/ 36316 w 254000"/>
              <a:gd name="connsiteY44" fmla="*/ 147366 h 330201"/>
              <a:gd name="connsiteX45" fmla="*/ 19455 w 254000"/>
              <a:gd name="connsiteY45" fmla="*/ 153829 h 330201"/>
              <a:gd name="connsiteX46" fmla="*/ 14267 w 254000"/>
              <a:gd name="connsiteY46" fmla="*/ 151244 h 330201"/>
              <a:gd name="connsiteX47" fmla="*/ 0 w 254000"/>
              <a:gd name="connsiteY47" fmla="*/ 113756 h 330201"/>
              <a:gd name="connsiteX48" fmla="*/ 2594 w 254000"/>
              <a:gd name="connsiteY48" fmla="*/ 108585 h 330201"/>
              <a:gd name="connsiteX49" fmla="*/ 19455 w 254000"/>
              <a:gd name="connsiteY49" fmla="*/ 102122 h 330201"/>
              <a:gd name="connsiteX50" fmla="*/ 23346 w 254000"/>
              <a:gd name="connsiteY50" fmla="*/ 94366 h 330201"/>
              <a:gd name="connsiteX51" fmla="*/ 19455 w 254000"/>
              <a:gd name="connsiteY51" fmla="*/ 89195 h 330201"/>
              <a:gd name="connsiteX52" fmla="*/ 3891 w 254000"/>
              <a:gd name="connsiteY52" fmla="*/ 81439 h 330201"/>
              <a:gd name="connsiteX53" fmla="*/ 1297 w 254000"/>
              <a:gd name="connsiteY53" fmla="*/ 76268 h 330201"/>
              <a:gd name="connsiteX54" fmla="*/ 18158 w 254000"/>
              <a:gd name="connsiteY54" fmla="*/ 40073 h 330201"/>
              <a:gd name="connsiteX55" fmla="*/ 24643 w 254000"/>
              <a:gd name="connsiteY55" fmla="*/ 37488 h 330201"/>
              <a:gd name="connsiteX56" fmla="*/ 40207 w 254000"/>
              <a:gd name="connsiteY56" fmla="*/ 45244 h 330201"/>
              <a:gd name="connsiteX57" fmla="*/ 49286 w 254000"/>
              <a:gd name="connsiteY57" fmla="*/ 42659 h 330201"/>
              <a:gd name="connsiteX58" fmla="*/ 49286 w 254000"/>
              <a:gd name="connsiteY58" fmla="*/ 36195 h 330201"/>
              <a:gd name="connsiteX59" fmla="*/ 44098 w 254000"/>
              <a:gd name="connsiteY59" fmla="*/ 19390 h 330201"/>
              <a:gd name="connsiteX60" fmla="*/ 46692 w 254000"/>
              <a:gd name="connsiteY60" fmla="*/ 14220 h 330201"/>
              <a:gd name="connsiteX61" fmla="*/ 84304 w 254000"/>
              <a:gd name="connsiteY61"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000" h="330201">
                <a:moveTo>
                  <a:pt x="0" y="195263"/>
                </a:moveTo>
                <a:lnTo>
                  <a:pt x="55563" y="195263"/>
                </a:lnTo>
                <a:lnTo>
                  <a:pt x="55563" y="330201"/>
                </a:lnTo>
                <a:lnTo>
                  <a:pt x="0" y="330201"/>
                </a:lnTo>
                <a:close/>
                <a:moveTo>
                  <a:pt x="98425" y="152400"/>
                </a:moveTo>
                <a:lnTo>
                  <a:pt x="155575" y="152400"/>
                </a:lnTo>
                <a:lnTo>
                  <a:pt x="155575" y="330200"/>
                </a:lnTo>
                <a:lnTo>
                  <a:pt x="98425" y="330200"/>
                </a:lnTo>
                <a:close/>
                <a:moveTo>
                  <a:pt x="198437" y="109538"/>
                </a:moveTo>
                <a:lnTo>
                  <a:pt x="254000" y="109538"/>
                </a:lnTo>
                <a:lnTo>
                  <a:pt x="254000" y="330201"/>
                </a:lnTo>
                <a:lnTo>
                  <a:pt x="198437" y="330201"/>
                </a:lnTo>
                <a:close/>
                <a:moveTo>
                  <a:pt x="84304" y="0"/>
                </a:moveTo>
                <a:cubicBezTo>
                  <a:pt x="85601" y="0"/>
                  <a:pt x="88195" y="0"/>
                  <a:pt x="89492" y="2586"/>
                </a:cubicBezTo>
                <a:cubicBezTo>
                  <a:pt x="89492" y="2586"/>
                  <a:pt x="89492" y="2586"/>
                  <a:pt x="95977" y="19390"/>
                </a:cubicBezTo>
                <a:cubicBezTo>
                  <a:pt x="95977" y="21976"/>
                  <a:pt x="101165" y="23268"/>
                  <a:pt x="103759" y="23268"/>
                </a:cubicBezTo>
                <a:cubicBezTo>
                  <a:pt x="105056" y="23268"/>
                  <a:pt x="107650" y="21976"/>
                  <a:pt x="108947" y="19390"/>
                </a:cubicBezTo>
                <a:cubicBezTo>
                  <a:pt x="108947" y="19390"/>
                  <a:pt x="108947" y="19390"/>
                  <a:pt x="115432" y="3878"/>
                </a:cubicBezTo>
                <a:cubicBezTo>
                  <a:pt x="116728" y="1293"/>
                  <a:pt x="119322" y="1293"/>
                  <a:pt x="121916" y="1293"/>
                </a:cubicBezTo>
                <a:cubicBezTo>
                  <a:pt x="121916" y="1293"/>
                  <a:pt x="121916" y="1293"/>
                  <a:pt x="158232" y="18098"/>
                </a:cubicBezTo>
                <a:cubicBezTo>
                  <a:pt x="160826" y="19390"/>
                  <a:pt x="160826" y="21976"/>
                  <a:pt x="160826" y="24561"/>
                </a:cubicBezTo>
                <a:cubicBezTo>
                  <a:pt x="160826" y="24561"/>
                  <a:pt x="160826" y="24561"/>
                  <a:pt x="153044" y="40073"/>
                </a:cubicBezTo>
                <a:cubicBezTo>
                  <a:pt x="151747" y="42659"/>
                  <a:pt x="154341" y="47829"/>
                  <a:pt x="155638" y="49122"/>
                </a:cubicBezTo>
                <a:cubicBezTo>
                  <a:pt x="156935" y="50415"/>
                  <a:pt x="159529" y="50415"/>
                  <a:pt x="160826" y="49122"/>
                </a:cubicBezTo>
                <a:cubicBezTo>
                  <a:pt x="160826" y="49122"/>
                  <a:pt x="160826" y="49122"/>
                  <a:pt x="177687" y="43951"/>
                </a:cubicBezTo>
                <a:cubicBezTo>
                  <a:pt x="180281" y="42659"/>
                  <a:pt x="182874" y="43951"/>
                  <a:pt x="184171" y="46537"/>
                </a:cubicBezTo>
                <a:cubicBezTo>
                  <a:pt x="184171" y="46537"/>
                  <a:pt x="184171" y="46537"/>
                  <a:pt x="197141" y="84024"/>
                </a:cubicBezTo>
                <a:cubicBezTo>
                  <a:pt x="198438" y="85317"/>
                  <a:pt x="197141" y="87902"/>
                  <a:pt x="194547" y="89195"/>
                </a:cubicBezTo>
                <a:cubicBezTo>
                  <a:pt x="194547" y="89195"/>
                  <a:pt x="194547" y="89195"/>
                  <a:pt x="178984" y="95658"/>
                </a:cubicBezTo>
                <a:cubicBezTo>
                  <a:pt x="176390" y="95658"/>
                  <a:pt x="173796" y="98244"/>
                  <a:pt x="173796" y="99536"/>
                </a:cubicBezTo>
                <a:cubicBezTo>
                  <a:pt x="173796" y="102122"/>
                  <a:pt x="175093" y="107293"/>
                  <a:pt x="177687" y="108585"/>
                </a:cubicBezTo>
                <a:cubicBezTo>
                  <a:pt x="177687" y="108585"/>
                  <a:pt x="177687" y="108585"/>
                  <a:pt x="184171" y="111171"/>
                </a:cubicBezTo>
                <a:cubicBezTo>
                  <a:pt x="184171" y="111171"/>
                  <a:pt x="184171" y="111171"/>
                  <a:pt x="184171" y="139610"/>
                </a:cubicBezTo>
                <a:cubicBezTo>
                  <a:pt x="184171" y="139610"/>
                  <a:pt x="184171" y="139610"/>
                  <a:pt x="116728" y="139610"/>
                </a:cubicBezTo>
                <a:cubicBezTo>
                  <a:pt x="137480" y="130561"/>
                  <a:pt x="149153" y="106000"/>
                  <a:pt x="140074" y="82732"/>
                </a:cubicBezTo>
                <a:cubicBezTo>
                  <a:pt x="132292" y="60756"/>
                  <a:pt x="106353" y="49122"/>
                  <a:pt x="83007" y="56878"/>
                </a:cubicBezTo>
                <a:cubicBezTo>
                  <a:pt x="60958" y="65927"/>
                  <a:pt x="49286" y="90488"/>
                  <a:pt x="57067" y="113756"/>
                </a:cubicBezTo>
                <a:cubicBezTo>
                  <a:pt x="62255" y="126683"/>
                  <a:pt x="72631" y="137024"/>
                  <a:pt x="85601" y="140902"/>
                </a:cubicBezTo>
                <a:cubicBezTo>
                  <a:pt x="85601" y="140902"/>
                  <a:pt x="85601" y="140902"/>
                  <a:pt x="85601" y="180975"/>
                </a:cubicBezTo>
                <a:cubicBezTo>
                  <a:pt x="85601" y="180975"/>
                  <a:pt x="85601" y="180975"/>
                  <a:pt x="45395" y="180975"/>
                </a:cubicBezTo>
                <a:cubicBezTo>
                  <a:pt x="45395" y="180975"/>
                  <a:pt x="45395" y="180975"/>
                  <a:pt x="40207" y="178390"/>
                </a:cubicBezTo>
                <a:cubicBezTo>
                  <a:pt x="37613" y="178390"/>
                  <a:pt x="36316" y="174512"/>
                  <a:pt x="37613" y="173219"/>
                </a:cubicBezTo>
                <a:cubicBezTo>
                  <a:pt x="37613" y="173219"/>
                  <a:pt x="37613" y="173219"/>
                  <a:pt x="45395" y="156414"/>
                </a:cubicBezTo>
                <a:cubicBezTo>
                  <a:pt x="46692" y="155122"/>
                  <a:pt x="44098" y="149951"/>
                  <a:pt x="42801" y="148658"/>
                </a:cubicBezTo>
                <a:cubicBezTo>
                  <a:pt x="41504" y="147366"/>
                  <a:pt x="38910" y="147366"/>
                  <a:pt x="36316" y="147366"/>
                </a:cubicBezTo>
                <a:cubicBezTo>
                  <a:pt x="36316" y="147366"/>
                  <a:pt x="36316" y="147366"/>
                  <a:pt x="19455" y="153829"/>
                </a:cubicBezTo>
                <a:cubicBezTo>
                  <a:pt x="18158" y="155122"/>
                  <a:pt x="15564" y="153829"/>
                  <a:pt x="14267" y="151244"/>
                </a:cubicBezTo>
                <a:cubicBezTo>
                  <a:pt x="14267" y="151244"/>
                  <a:pt x="14267" y="151244"/>
                  <a:pt x="0" y="113756"/>
                </a:cubicBezTo>
                <a:cubicBezTo>
                  <a:pt x="0" y="111171"/>
                  <a:pt x="0" y="108585"/>
                  <a:pt x="2594" y="108585"/>
                </a:cubicBezTo>
                <a:cubicBezTo>
                  <a:pt x="2594" y="108585"/>
                  <a:pt x="2594" y="108585"/>
                  <a:pt x="19455" y="102122"/>
                </a:cubicBezTo>
                <a:cubicBezTo>
                  <a:pt x="22049" y="100829"/>
                  <a:pt x="23346" y="95658"/>
                  <a:pt x="23346" y="94366"/>
                </a:cubicBezTo>
                <a:cubicBezTo>
                  <a:pt x="23346" y="93073"/>
                  <a:pt x="22049" y="90488"/>
                  <a:pt x="19455" y="89195"/>
                </a:cubicBezTo>
                <a:cubicBezTo>
                  <a:pt x="19455" y="89195"/>
                  <a:pt x="19455" y="89195"/>
                  <a:pt x="3891" y="81439"/>
                </a:cubicBezTo>
                <a:cubicBezTo>
                  <a:pt x="1297" y="81439"/>
                  <a:pt x="1297" y="77561"/>
                  <a:pt x="1297" y="76268"/>
                </a:cubicBezTo>
                <a:cubicBezTo>
                  <a:pt x="1297" y="76268"/>
                  <a:pt x="1297" y="76268"/>
                  <a:pt x="18158" y="40073"/>
                </a:cubicBezTo>
                <a:cubicBezTo>
                  <a:pt x="19455" y="37488"/>
                  <a:pt x="22049" y="36195"/>
                  <a:pt x="24643" y="37488"/>
                </a:cubicBezTo>
                <a:cubicBezTo>
                  <a:pt x="24643" y="37488"/>
                  <a:pt x="24643" y="37488"/>
                  <a:pt x="40207" y="45244"/>
                </a:cubicBezTo>
                <a:cubicBezTo>
                  <a:pt x="42801" y="46537"/>
                  <a:pt x="47989" y="43951"/>
                  <a:pt x="49286" y="42659"/>
                </a:cubicBezTo>
                <a:cubicBezTo>
                  <a:pt x="50582" y="41366"/>
                  <a:pt x="50582" y="38781"/>
                  <a:pt x="49286" y="36195"/>
                </a:cubicBezTo>
                <a:cubicBezTo>
                  <a:pt x="49286" y="36195"/>
                  <a:pt x="49286" y="36195"/>
                  <a:pt x="44098" y="19390"/>
                </a:cubicBezTo>
                <a:cubicBezTo>
                  <a:pt x="42801" y="18098"/>
                  <a:pt x="44098" y="15512"/>
                  <a:pt x="46692" y="14220"/>
                </a:cubicBezTo>
                <a:cubicBezTo>
                  <a:pt x="46692" y="14220"/>
                  <a:pt x="46692" y="14220"/>
                  <a:pt x="84304"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a:ea typeface="微软雅黑"/>
            </a:endParaRPr>
          </a:p>
        </p:txBody>
      </p:sp>
      <p:sp>
        <p:nvSpPr>
          <p:cNvPr id="6" name="椭圆 3">
            <a:extLst>
              <a:ext uri="{FF2B5EF4-FFF2-40B4-BE49-F238E27FC236}">
                <a16:creationId xmlns:a16="http://schemas.microsoft.com/office/drawing/2014/main" id="{56B8E329-A7BD-48B8-991D-B0273014C6D7}"/>
              </a:ext>
            </a:extLst>
          </p:cNvPr>
          <p:cNvSpPr/>
          <p:nvPr/>
        </p:nvSpPr>
        <p:spPr>
          <a:xfrm>
            <a:off x="6155666" y="4740728"/>
            <a:ext cx="678955" cy="682172"/>
          </a:xfrm>
          <a:custGeom>
            <a:avLst/>
            <a:gdLst>
              <a:gd name="connsiteX0" fmla="*/ 167481 w 334963"/>
              <a:gd name="connsiteY0" fmla="*/ 265113 h 336550"/>
              <a:gd name="connsiteX1" fmla="*/ 128587 w 334963"/>
              <a:gd name="connsiteY1" fmla="*/ 285895 h 336550"/>
              <a:gd name="connsiteX2" fmla="*/ 167481 w 334963"/>
              <a:gd name="connsiteY2" fmla="*/ 322263 h 336550"/>
              <a:gd name="connsiteX3" fmla="*/ 206375 w 334963"/>
              <a:gd name="connsiteY3" fmla="*/ 285895 h 336550"/>
              <a:gd name="connsiteX4" fmla="*/ 167481 w 334963"/>
              <a:gd name="connsiteY4" fmla="*/ 265113 h 336550"/>
              <a:gd name="connsiteX5" fmla="*/ 158750 w 334963"/>
              <a:gd name="connsiteY5" fmla="*/ 242888 h 336550"/>
              <a:gd name="connsiteX6" fmla="*/ 167482 w 334963"/>
              <a:gd name="connsiteY6" fmla="*/ 249238 h 336550"/>
              <a:gd name="connsiteX7" fmla="*/ 176213 w 334963"/>
              <a:gd name="connsiteY7" fmla="*/ 242888 h 336550"/>
              <a:gd name="connsiteX8" fmla="*/ 167482 w 334963"/>
              <a:gd name="connsiteY8" fmla="*/ 242888 h 336550"/>
              <a:gd name="connsiteX9" fmla="*/ 158750 w 334963"/>
              <a:gd name="connsiteY9" fmla="*/ 242888 h 336550"/>
              <a:gd name="connsiteX10" fmla="*/ 222250 w 334963"/>
              <a:gd name="connsiteY10" fmla="*/ 238125 h 336550"/>
              <a:gd name="connsiteX11" fmla="*/ 197410 w 334963"/>
              <a:gd name="connsiteY11" fmla="*/ 240846 h 336550"/>
              <a:gd name="connsiteX12" fmla="*/ 177800 w 334963"/>
              <a:gd name="connsiteY12" fmla="*/ 257175 h 336550"/>
              <a:gd name="connsiteX13" fmla="*/ 211791 w 334963"/>
              <a:gd name="connsiteY13" fmla="*/ 276225 h 336550"/>
              <a:gd name="connsiteX14" fmla="*/ 222250 w 334963"/>
              <a:gd name="connsiteY14" fmla="*/ 238125 h 336550"/>
              <a:gd name="connsiteX15" fmla="*/ 112712 w 334963"/>
              <a:gd name="connsiteY15" fmla="*/ 238125 h 336550"/>
              <a:gd name="connsiteX16" fmla="*/ 123171 w 334963"/>
              <a:gd name="connsiteY16" fmla="*/ 276225 h 336550"/>
              <a:gd name="connsiteX17" fmla="*/ 157162 w 334963"/>
              <a:gd name="connsiteY17" fmla="*/ 257175 h 336550"/>
              <a:gd name="connsiteX18" fmla="*/ 137552 w 334963"/>
              <a:gd name="connsiteY18" fmla="*/ 240846 h 336550"/>
              <a:gd name="connsiteX19" fmla="*/ 112712 w 334963"/>
              <a:gd name="connsiteY19" fmla="*/ 238125 h 336550"/>
              <a:gd name="connsiteX20" fmla="*/ 279400 w 334963"/>
              <a:gd name="connsiteY20" fmla="*/ 223838 h 336550"/>
              <a:gd name="connsiteX21" fmla="*/ 235743 w 334963"/>
              <a:gd name="connsiteY21" fmla="*/ 235793 h 336550"/>
              <a:gd name="connsiteX22" fmla="*/ 223837 w 334963"/>
              <a:gd name="connsiteY22" fmla="*/ 279628 h 336550"/>
              <a:gd name="connsiteX23" fmla="*/ 276754 w 334963"/>
              <a:gd name="connsiteY23" fmla="*/ 278299 h 336550"/>
              <a:gd name="connsiteX24" fmla="*/ 279400 w 334963"/>
              <a:gd name="connsiteY24" fmla="*/ 223838 h 336550"/>
              <a:gd name="connsiteX25" fmla="*/ 55563 w 334963"/>
              <a:gd name="connsiteY25" fmla="*/ 223838 h 336550"/>
              <a:gd name="connsiteX26" fmla="*/ 58208 w 334963"/>
              <a:gd name="connsiteY26" fmla="*/ 278299 h 336550"/>
              <a:gd name="connsiteX27" fmla="*/ 111125 w 334963"/>
              <a:gd name="connsiteY27" fmla="*/ 279628 h 336550"/>
              <a:gd name="connsiteX28" fmla="*/ 99219 w 334963"/>
              <a:gd name="connsiteY28" fmla="*/ 235793 h 336550"/>
              <a:gd name="connsiteX29" fmla="*/ 55563 w 334963"/>
              <a:gd name="connsiteY29" fmla="*/ 223838 h 336550"/>
              <a:gd name="connsiteX30" fmla="*/ 227013 w 334963"/>
              <a:gd name="connsiteY30" fmla="*/ 214313 h 336550"/>
              <a:gd name="connsiteX31" fmla="*/ 220663 w 334963"/>
              <a:gd name="connsiteY31" fmla="*/ 220663 h 336550"/>
              <a:gd name="connsiteX32" fmla="*/ 214313 w 334963"/>
              <a:gd name="connsiteY32" fmla="*/ 227013 h 336550"/>
              <a:gd name="connsiteX33" fmla="*/ 225743 w 334963"/>
              <a:gd name="connsiteY33" fmla="*/ 225743 h 336550"/>
              <a:gd name="connsiteX34" fmla="*/ 227013 w 334963"/>
              <a:gd name="connsiteY34" fmla="*/ 214313 h 336550"/>
              <a:gd name="connsiteX35" fmla="*/ 107950 w 334963"/>
              <a:gd name="connsiteY35" fmla="*/ 214313 h 336550"/>
              <a:gd name="connsiteX36" fmla="*/ 109220 w 334963"/>
              <a:gd name="connsiteY36" fmla="*/ 225743 h 336550"/>
              <a:gd name="connsiteX37" fmla="*/ 120650 w 334963"/>
              <a:gd name="connsiteY37" fmla="*/ 227013 h 336550"/>
              <a:gd name="connsiteX38" fmla="*/ 114300 w 334963"/>
              <a:gd name="connsiteY38" fmla="*/ 220663 h 336550"/>
              <a:gd name="connsiteX39" fmla="*/ 107950 w 334963"/>
              <a:gd name="connsiteY39" fmla="*/ 214313 h 336550"/>
              <a:gd name="connsiteX40" fmla="*/ 255705 w 334963"/>
              <a:gd name="connsiteY40" fmla="*/ 179388 h 336550"/>
              <a:gd name="connsiteX41" fmla="*/ 240830 w 334963"/>
              <a:gd name="connsiteY41" fmla="*/ 197572 h 336550"/>
              <a:gd name="connsiteX42" fmla="*/ 238125 w 334963"/>
              <a:gd name="connsiteY42" fmla="*/ 222251 h 336550"/>
              <a:gd name="connsiteX43" fmla="*/ 274638 w 334963"/>
              <a:gd name="connsiteY43" fmla="*/ 211860 h 336550"/>
              <a:gd name="connsiteX44" fmla="*/ 255705 w 334963"/>
              <a:gd name="connsiteY44" fmla="*/ 179388 h 336550"/>
              <a:gd name="connsiteX45" fmla="*/ 79258 w 334963"/>
              <a:gd name="connsiteY45" fmla="*/ 179388 h 336550"/>
              <a:gd name="connsiteX46" fmla="*/ 60325 w 334963"/>
              <a:gd name="connsiteY46" fmla="*/ 211860 h 336550"/>
              <a:gd name="connsiteX47" fmla="*/ 96838 w 334963"/>
              <a:gd name="connsiteY47" fmla="*/ 222251 h 336550"/>
              <a:gd name="connsiteX48" fmla="*/ 94133 w 334963"/>
              <a:gd name="connsiteY48" fmla="*/ 197572 h 336550"/>
              <a:gd name="connsiteX49" fmla="*/ 79258 w 334963"/>
              <a:gd name="connsiteY49" fmla="*/ 179388 h 336550"/>
              <a:gd name="connsiteX50" fmla="*/ 241300 w 334963"/>
              <a:gd name="connsiteY50" fmla="*/ 158750 h 336550"/>
              <a:gd name="connsiteX51" fmla="*/ 242623 w 334963"/>
              <a:gd name="connsiteY51" fmla="*/ 167482 h 336550"/>
              <a:gd name="connsiteX52" fmla="*/ 241300 w 334963"/>
              <a:gd name="connsiteY52" fmla="*/ 176213 h 336550"/>
              <a:gd name="connsiteX53" fmla="*/ 249238 w 334963"/>
              <a:gd name="connsiteY53" fmla="*/ 167482 h 336550"/>
              <a:gd name="connsiteX54" fmla="*/ 241300 w 334963"/>
              <a:gd name="connsiteY54" fmla="*/ 158750 h 336550"/>
              <a:gd name="connsiteX55" fmla="*/ 93663 w 334963"/>
              <a:gd name="connsiteY55" fmla="*/ 158750 h 336550"/>
              <a:gd name="connsiteX56" fmla="*/ 85725 w 334963"/>
              <a:gd name="connsiteY56" fmla="*/ 167482 h 336550"/>
              <a:gd name="connsiteX57" fmla="*/ 93663 w 334963"/>
              <a:gd name="connsiteY57" fmla="*/ 176213 h 336550"/>
              <a:gd name="connsiteX58" fmla="*/ 92340 w 334963"/>
              <a:gd name="connsiteY58" fmla="*/ 167482 h 336550"/>
              <a:gd name="connsiteX59" fmla="*/ 93663 w 334963"/>
              <a:gd name="connsiteY59" fmla="*/ 158750 h 336550"/>
              <a:gd name="connsiteX60" fmla="*/ 167482 w 334963"/>
              <a:gd name="connsiteY60" fmla="*/ 155575 h 336550"/>
              <a:gd name="connsiteX61" fmla="*/ 155575 w 334963"/>
              <a:gd name="connsiteY61" fmla="*/ 168275 h 336550"/>
              <a:gd name="connsiteX62" fmla="*/ 167482 w 334963"/>
              <a:gd name="connsiteY62" fmla="*/ 180975 h 336550"/>
              <a:gd name="connsiteX63" fmla="*/ 179389 w 334963"/>
              <a:gd name="connsiteY63" fmla="*/ 168275 h 336550"/>
              <a:gd name="connsiteX64" fmla="*/ 167482 w 334963"/>
              <a:gd name="connsiteY64" fmla="*/ 155575 h 336550"/>
              <a:gd name="connsiteX65" fmla="*/ 167482 w 334963"/>
              <a:gd name="connsiteY65" fmla="*/ 142875 h 336550"/>
              <a:gd name="connsiteX66" fmla="*/ 192089 w 334963"/>
              <a:gd name="connsiteY66" fmla="*/ 167482 h 336550"/>
              <a:gd name="connsiteX67" fmla="*/ 167482 w 334963"/>
              <a:gd name="connsiteY67" fmla="*/ 192089 h 336550"/>
              <a:gd name="connsiteX68" fmla="*/ 142875 w 334963"/>
              <a:gd name="connsiteY68" fmla="*/ 167482 h 336550"/>
              <a:gd name="connsiteX69" fmla="*/ 167482 w 334963"/>
              <a:gd name="connsiteY69" fmla="*/ 142875 h 336550"/>
              <a:gd name="connsiteX70" fmla="*/ 285715 w 334963"/>
              <a:gd name="connsiteY70" fmla="*/ 128588 h 336550"/>
              <a:gd name="connsiteX71" fmla="*/ 263525 w 334963"/>
              <a:gd name="connsiteY71" fmla="*/ 167482 h 336550"/>
              <a:gd name="connsiteX72" fmla="*/ 285715 w 334963"/>
              <a:gd name="connsiteY72" fmla="*/ 206376 h 336550"/>
              <a:gd name="connsiteX73" fmla="*/ 322263 w 334963"/>
              <a:gd name="connsiteY73" fmla="*/ 167482 h 336550"/>
              <a:gd name="connsiteX74" fmla="*/ 285715 w 334963"/>
              <a:gd name="connsiteY74" fmla="*/ 128588 h 336550"/>
              <a:gd name="connsiteX75" fmla="*/ 48648 w 334963"/>
              <a:gd name="connsiteY75" fmla="*/ 128588 h 336550"/>
              <a:gd name="connsiteX76" fmla="*/ 11112 w 334963"/>
              <a:gd name="connsiteY76" fmla="*/ 167482 h 336550"/>
              <a:gd name="connsiteX77" fmla="*/ 48648 w 334963"/>
              <a:gd name="connsiteY77" fmla="*/ 206376 h 336550"/>
              <a:gd name="connsiteX78" fmla="*/ 71437 w 334963"/>
              <a:gd name="connsiteY78" fmla="*/ 167482 h 336550"/>
              <a:gd name="connsiteX79" fmla="*/ 48648 w 334963"/>
              <a:gd name="connsiteY79" fmla="*/ 128588 h 336550"/>
              <a:gd name="connsiteX80" fmla="*/ 238125 w 334963"/>
              <a:gd name="connsiteY80" fmla="*/ 114300 h 336550"/>
              <a:gd name="connsiteX81" fmla="*/ 240830 w 334963"/>
              <a:gd name="connsiteY81" fmla="*/ 137680 h 336550"/>
              <a:gd name="connsiteX82" fmla="*/ 255705 w 334963"/>
              <a:gd name="connsiteY82" fmla="*/ 157163 h 336550"/>
              <a:gd name="connsiteX83" fmla="*/ 274638 w 334963"/>
              <a:gd name="connsiteY83" fmla="*/ 124691 h 336550"/>
              <a:gd name="connsiteX84" fmla="*/ 238125 w 334963"/>
              <a:gd name="connsiteY84" fmla="*/ 114300 h 336550"/>
              <a:gd name="connsiteX85" fmla="*/ 96838 w 334963"/>
              <a:gd name="connsiteY85" fmla="*/ 114300 h 336550"/>
              <a:gd name="connsiteX86" fmla="*/ 60325 w 334963"/>
              <a:gd name="connsiteY86" fmla="*/ 124691 h 336550"/>
              <a:gd name="connsiteX87" fmla="*/ 79258 w 334963"/>
              <a:gd name="connsiteY87" fmla="*/ 157163 h 336550"/>
              <a:gd name="connsiteX88" fmla="*/ 94133 w 334963"/>
              <a:gd name="connsiteY88" fmla="*/ 137680 h 336550"/>
              <a:gd name="connsiteX89" fmla="*/ 96838 w 334963"/>
              <a:gd name="connsiteY89" fmla="*/ 114300 h 336550"/>
              <a:gd name="connsiteX90" fmla="*/ 214313 w 334963"/>
              <a:gd name="connsiteY90" fmla="*/ 107950 h 336550"/>
              <a:gd name="connsiteX91" fmla="*/ 220663 w 334963"/>
              <a:gd name="connsiteY91" fmla="*/ 115094 h 336550"/>
              <a:gd name="connsiteX92" fmla="*/ 227013 w 334963"/>
              <a:gd name="connsiteY92" fmla="*/ 122238 h 336550"/>
              <a:gd name="connsiteX93" fmla="*/ 225743 w 334963"/>
              <a:gd name="connsiteY93" fmla="*/ 110808 h 336550"/>
              <a:gd name="connsiteX94" fmla="*/ 214313 w 334963"/>
              <a:gd name="connsiteY94" fmla="*/ 107950 h 336550"/>
              <a:gd name="connsiteX95" fmla="*/ 120650 w 334963"/>
              <a:gd name="connsiteY95" fmla="*/ 107950 h 336550"/>
              <a:gd name="connsiteX96" fmla="*/ 109220 w 334963"/>
              <a:gd name="connsiteY96" fmla="*/ 110808 h 336550"/>
              <a:gd name="connsiteX97" fmla="*/ 107950 w 334963"/>
              <a:gd name="connsiteY97" fmla="*/ 122238 h 336550"/>
              <a:gd name="connsiteX98" fmla="*/ 114300 w 334963"/>
              <a:gd name="connsiteY98" fmla="*/ 115094 h 336550"/>
              <a:gd name="connsiteX99" fmla="*/ 120650 w 334963"/>
              <a:gd name="connsiteY99" fmla="*/ 107950 h 336550"/>
              <a:gd name="connsiteX100" fmla="*/ 166688 w 334963"/>
              <a:gd name="connsiteY100" fmla="*/ 106363 h 336550"/>
              <a:gd name="connsiteX101" fmla="*/ 141659 w 334963"/>
              <a:gd name="connsiteY101" fmla="*/ 107680 h 336550"/>
              <a:gd name="connsiteX102" fmla="*/ 123217 w 334963"/>
              <a:gd name="connsiteY102" fmla="*/ 124805 h 336550"/>
              <a:gd name="connsiteX103" fmla="*/ 106092 w 334963"/>
              <a:gd name="connsiteY103" fmla="*/ 143247 h 336550"/>
              <a:gd name="connsiteX104" fmla="*/ 104775 w 334963"/>
              <a:gd name="connsiteY104" fmla="*/ 168276 h 336550"/>
              <a:gd name="connsiteX105" fmla="*/ 106092 w 334963"/>
              <a:gd name="connsiteY105" fmla="*/ 193304 h 336550"/>
              <a:gd name="connsiteX106" fmla="*/ 123217 w 334963"/>
              <a:gd name="connsiteY106" fmla="*/ 213063 h 336550"/>
              <a:gd name="connsiteX107" fmla="*/ 141659 w 334963"/>
              <a:gd name="connsiteY107" fmla="*/ 230188 h 336550"/>
              <a:gd name="connsiteX108" fmla="*/ 166688 w 334963"/>
              <a:gd name="connsiteY108" fmla="*/ 230188 h 336550"/>
              <a:gd name="connsiteX109" fmla="*/ 191716 w 334963"/>
              <a:gd name="connsiteY109" fmla="*/ 230188 h 336550"/>
              <a:gd name="connsiteX110" fmla="*/ 210158 w 334963"/>
              <a:gd name="connsiteY110" fmla="*/ 213063 h 336550"/>
              <a:gd name="connsiteX111" fmla="*/ 227283 w 334963"/>
              <a:gd name="connsiteY111" fmla="*/ 193304 h 336550"/>
              <a:gd name="connsiteX112" fmla="*/ 228600 w 334963"/>
              <a:gd name="connsiteY112" fmla="*/ 168276 h 336550"/>
              <a:gd name="connsiteX113" fmla="*/ 227283 w 334963"/>
              <a:gd name="connsiteY113" fmla="*/ 143247 h 336550"/>
              <a:gd name="connsiteX114" fmla="*/ 210158 w 334963"/>
              <a:gd name="connsiteY114" fmla="*/ 124805 h 336550"/>
              <a:gd name="connsiteX115" fmla="*/ 191716 w 334963"/>
              <a:gd name="connsiteY115" fmla="*/ 107680 h 336550"/>
              <a:gd name="connsiteX116" fmla="*/ 166688 w 334963"/>
              <a:gd name="connsiteY116" fmla="*/ 106363 h 336550"/>
              <a:gd name="connsiteX117" fmla="*/ 167482 w 334963"/>
              <a:gd name="connsiteY117" fmla="*/ 87313 h 336550"/>
              <a:gd name="connsiteX118" fmla="*/ 158750 w 334963"/>
              <a:gd name="connsiteY118" fmla="*/ 93663 h 336550"/>
              <a:gd name="connsiteX119" fmla="*/ 167482 w 334963"/>
              <a:gd name="connsiteY119" fmla="*/ 93663 h 336550"/>
              <a:gd name="connsiteX120" fmla="*/ 176213 w 334963"/>
              <a:gd name="connsiteY120" fmla="*/ 93663 h 336550"/>
              <a:gd name="connsiteX121" fmla="*/ 167482 w 334963"/>
              <a:gd name="connsiteY121" fmla="*/ 87313 h 336550"/>
              <a:gd name="connsiteX122" fmla="*/ 211791 w 334963"/>
              <a:gd name="connsiteY122" fmla="*/ 60325 h 336550"/>
              <a:gd name="connsiteX123" fmla="*/ 177800 w 334963"/>
              <a:gd name="connsiteY123" fmla="*/ 79375 h 336550"/>
              <a:gd name="connsiteX124" fmla="*/ 197410 w 334963"/>
              <a:gd name="connsiteY124" fmla="*/ 95704 h 336550"/>
              <a:gd name="connsiteX125" fmla="*/ 222250 w 334963"/>
              <a:gd name="connsiteY125" fmla="*/ 98425 h 336550"/>
              <a:gd name="connsiteX126" fmla="*/ 211791 w 334963"/>
              <a:gd name="connsiteY126" fmla="*/ 60325 h 336550"/>
              <a:gd name="connsiteX127" fmla="*/ 123172 w 334963"/>
              <a:gd name="connsiteY127" fmla="*/ 60325 h 336550"/>
              <a:gd name="connsiteX128" fmla="*/ 112713 w 334963"/>
              <a:gd name="connsiteY128" fmla="*/ 98425 h 336550"/>
              <a:gd name="connsiteX129" fmla="*/ 137553 w 334963"/>
              <a:gd name="connsiteY129" fmla="*/ 95704 h 336550"/>
              <a:gd name="connsiteX130" fmla="*/ 157163 w 334963"/>
              <a:gd name="connsiteY130" fmla="*/ 79375 h 336550"/>
              <a:gd name="connsiteX131" fmla="*/ 123172 w 334963"/>
              <a:gd name="connsiteY131" fmla="*/ 60325 h 336550"/>
              <a:gd name="connsiteX132" fmla="*/ 254265 w 334963"/>
              <a:gd name="connsiteY132" fmla="*/ 50800 h 336550"/>
              <a:gd name="connsiteX133" fmla="*/ 223838 w 334963"/>
              <a:gd name="connsiteY133" fmla="*/ 56069 h 336550"/>
              <a:gd name="connsiteX134" fmla="*/ 235744 w 334963"/>
              <a:gd name="connsiteY134" fmla="*/ 99540 h 336550"/>
              <a:gd name="connsiteX135" fmla="*/ 279401 w 334963"/>
              <a:gd name="connsiteY135" fmla="*/ 112713 h 336550"/>
              <a:gd name="connsiteX136" fmla="*/ 276755 w 334963"/>
              <a:gd name="connsiteY136" fmla="*/ 58704 h 336550"/>
              <a:gd name="connsiteX137" fmla="*/ 254265 w 334963"/>
              <a:gd name="connsiteY137" fmla="*/ 50800 h 336550"/>
              <a:gd name="connsiteX138" fmla="*/ 80833 w 334963"/>
              <a:gd name="connsiteY138" fmla="*/ 50800 h 336550"/>
              <a:gd name="connsiteX139" fmla="*/ 58252 w 334963"/>
              <a:gd name="connsiteY139" fmla="*/ 58704 h 336550"/>
              <a:gd name="connsiteX140" fmla="*/ 55595 w 334963"/>
              <a:gd name="connsiteY140" fmla="*/ 112713 h 336550"/>
              <a:gd name="connsiteX141" fmla="*/ 99430 w 334963"/>
              <a:gd name="connsiteY141" fmla="*/ 99540 h 336550"/>
              <a:gd name="connsiteX142" fmla="*/ 112713 w 334963"/>
              <a:gd name="connsiteY142" fmla="*/ 56069 h 336550"/>
              <a:gd name="connsiteX143" fmla="*/ 80833 w 334963"/>
              <a:gd name="connsiteY143" fmla="*/ 50800 h 336550"/>
              <a:gd name="connsiteX144" fmla="*/ 167482 w 334963"/>
              <a:gd name="connsiteY144" fmla="*/ 12700 h 336550"/>
              <a:gd name="connsiteX145" fmla="*/ 128588 w 334963"/>
              <a:gd name="connsiteY145" fmla="*/ 49248 h 336550"/>
              <a:gd name="connsiteX146" fmla="*/ 167482 w 334963"/>
              <a:gd name="connsiteY146" fmla="*/ 71438 h 336550"/>
              <a:gd name="connsiteX147" fmla="*/ 206376 w 334963"/>
              <a:gd name="connsiteY147" fmla="*/ 49248 h 336550"/>
              <a:gd name="connsiteX148" fmla="*/ 167482 w 334963"/>
              <a:gd name="connsiteY148" fmla="*/ 12700 h 336550"/>
              <a:gd name="connsiteX149" fmla="*/ 167482 w 334963"/>
              <a:gd name="connsiteY149" fmla="*/ 0 h 336550"/>
              <a:gd name="connsiteX150" fmla="*/ 218913 w 334963"/>
              <a:gd name="connsiteY150" fmla="*/ 44873 h 336550"/>
              <a:gd name="connsiteX151" fmla="*/ 286169 w 334963"/>
              <a:gd name="connsiteY151" fmla="*/ 48833 h 336550"/>
              <a:gd name="connsiteX152" fmla="*/ 290125 w 334963"/>
              <a:gd name="connsiteY152" fmla="*/ 117463 h 336550"/>
              <a:gd name="connsiteX153" fmla="*/ 334963 w 334963"/>
              <a:gd name="connsiteY153" fmla="*/ 167615 h 336550"/>
              <a:gd name="connsiteX154" fmla="*/ 290125 w 334963"/>
              <a:gd name="connsiteY154" fmla="*/ 219087 h 336550"/>
              <a:gd name="connsiteX155" fmla="*/ 286169 w 334963"/>
              <a:gd name="connsiteY155" fmla="*/ 286397 h 336550"/>
              <a:gd name="connsiteX156" fmla="*/ 254519 w 334963"/>
              <a:gd name="connsiteY156" fmla="*/ 298276 h 336550"/>
              <a:gd name="connsiteX157" fmla="*/ 218913 w 334963"/>
              <a:gd name="connsiteY157" fmla="*/ 291677 h 336550"/>
              <a:gd name="connsiteX158" fmla="*/ 167482 w 334963"/>
              <a:gd name="connsiteY158" fmla="*/ 336550 h 336550"/>
              <a:gd name="connsiteX159" fmla="*/ 116050 w 334963"/>
              <a:gd name="connsiteY159" fmla="*/ 291677 h 336550"/>
              <a:gd name="connsiteX160" fmla="*/ 80444 w 334963"/>
              <a:gd name="connsiteY160" fmla="*/ 298276 h 336550"/>
              <a:gd name="connsiteX161" fmla="*/ 48794 w 334963"/>
              <a:gd name="connsiteY161" fmla="*/ 286397 h 336550"/>
              <a:gd name="connsiteX162" fmla="*/ 44838 w 334963"/>
              <a:gd name="connsiteY162" fmla="*/ 219087 h 336550"/>
              <a:gd name="connsiteX163" fmla="*/ 0 w 334963"/>
              <a:gd name="connsiteY163" fmla="*/ 167615 h 336550"/>
              <a:gd name="connsiteX164" fmla="*/ 44838 w 334963"/>
              <a:gd name="connsiteY164" fmla="*/ 117463 h 336550"/>
              <a:gd name="connsiteX165" fmla="*/ 48794 w 334963"/>
              <a:gd name="connsiteY165" fmla="*/ 48833 h 336550"/>
              <a:gd name="connsiteX166" fmla="*/ 116050 w 334963"/>
              <a:gd name="connsiteY166" fmla="*/ 44873 h 336550"/>
              <a:gd name="connsiteX167" fmla="*/ 167482 w 334963"/>
              <a:gd name="connsiteY16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334963" h="336550">
                <a:moveTo>
                  <a:pt x="167481" y="265113"/>
                </a:moveTo>
                <a:cubicBezTo>
                  <a:pt x="154516" y="272906"/>
                  <a:pt x="141552" y="280699"/>
                  <a:pt x="128587" y="285895"/>
                </a:cubicBezTo>
                <a:cubicBezTo>
                  <a:pt x="138959" y="309274"/>
                  <a:pt x="153220" y="322263"/>
                  <a:pt x="167481" y="322263"/>
                </a:cubicBezTo>
                <a:cubicBezTo>
                  <a:pt x="181742" y="322263"/>
                  <a:pt x="196003" y="309274"/>
                  <a:pt x="206375" y="285895"/>
                </a:cubicBezTo>
                <a:cubicBezTo>
                  <a:pt x="193410" y="280699"/>
                  <a:pt x="180446" y="272906"/>
                  <a:pt x="167481" y="265113"/>
                </a:cubicBezTo>
                <a:close/>
                <a:moveTo>
                  <a:pt x="158750" y="242888"/>
                </a:moveTo>
                <a:cubicBezTo>
                  <a:pt x="161245" y="245428"/>
                  <a:pt x="164987" y="246698"/>
                  <a:pt x="167482" y="249238"/>
                </a:cubicBezTo>
                <a:cubicBezTo>
                  <a:pt x="169976" y="246698"/>
                  <a:pt x="173718" y="245428"/>
                  <a:pt x="176213" y="242888"/>
                </a:cubicBezTo>
                <a:cubicBezTo>
                  <a:pt x="173718" y="242888"/>
                  <a:pt x="169976" y="242888"/>
                  <a:pt x="167482" y="242888"/>
                </a:cubicBezTo>
                <a:cubicBezTo>
                  <a:pt x="164987" y="242888"/>
                  <a:pt x="161245" y="242888"/>
                  <a:pt x="158750" y="242888"/>
                </a:cubicBezTo>
                <a:close/>
                <a:moveTo>
                  <a:pt x="222250" y="238125"/>
                </a:moveTo>
                <a:cubicBezTo>
                  <a:pt x="214406" y="239486"/>
                  <a:pt x="205254" y="239486"/>
                  <a:pt x="197410" y="240846"/>
                </a:cubicBezTo>
                <a:cubicBezTo>
                  <a:pt x="190874" y="246289"/>
                  <a:pt x="184337" y="251732"/>
                  <a:pt x="177800" y="257175"/>
                </a:cubicBezTo>
                <a:cubicBezTo>
                  <a:pt x="189566" y="263979"/>
                  <a:pt x="200025" y="270782"/>
                  <a:pt x="211791" y="276225"/>
                </a:cubicBezTo>
                <a:cubicBezTo>
                  <a:pt x="215713" y="263979"/>
                  <a:pt x="219635" y="251732"/>
                  <a:pt x="222250" y="238125"/>
                </a:cubicBezTo>
                <a:close/>
                <a:moveTo>
                  <a:pt x="112712" y="238125"/>
                </a:moveTo>
                <a:cubicBezTo>
                  <a:pt x="115327" y="251732"/>
                  <a:pt x="119249" y="263979"/>
                  <a:pt x="123171" y="276225"/>
                </a:cubicBezTo>
                <a:cubicBezTo>
                  <a:pt x="134937" y="270782"/>
                  <a:pt x="145396" y="263979"/>
                  <a:pt x="157162" y="257175"/>
                </a:cubicBezTo>
                <a:cubicBezTo>
                  <a:pt x="150625" y="251732"/>
                  <a:pt x="144088" y="246289"/>
                  <a:pt x="137552" y="240846"/>
                </a:cubicBezTo>
                <a:cubicBezTo>
                  <a:pt x="129708" y="239486"/>
                  <a:pt x="120556" y="239486"/>
                  <a:pt x="112712" y="238125"/>
                </a:cubicBezTo>
                <a:close/>
                <a:moveTo>
                  <a:pt x="279400" y="223838"/>
                </a:moveTo>
                <a:cubicBezTo>
                  <a:pt x="266170" y="229151"/>
                  <a:pt x="251618" y="233136"/>
                  <a:pt x="235743" y="235793"/>
                </a:cubicBezTo>
                <a:cubicBezTo>
                  <a:pt x="231775" y="251733"/>
                  <a:pt x="227806" y="266344"/>
                  <a:pt x="223837" y="279628"/>
                </a:cubicBezTo>
                <a:cubicBezTo>
                  <a:pt x="247650" y="288926"/>
                  <a:pt x="267493" y="287598"/>
                  <a:pt x="276754" y="278299"/>
                </a:cubicBezTo>
                <a:cubicBezTo>
                  <a:pt x="287337" y="267673"/>
                  <a:pt x="287337" y="247748"/>
                  <a:pt x="279400" y="223838"/>
                </a:cubicBezTo>
                <a:close/>
                <a:moveTo>
                  <a:pt x="55563" y="223838"/>
                </a:moveTo>
                <a:cubicBezTo>
                  <a:pt x="47625" y="247748"/>
                  <a:pt x="47625" y="267673"/>
                  <a:pt x="58208" y="278299"/>
                </a:cubicBezTo>
                <a:cubicBezTo>
                  <a:pt x="67469" y="287598"/>
                  <a:pt x="87313" y="288926"/>
                  <a:pt x="111125" y="279628"/>
                </a:cubicBezTo>
                <a:cubicBezTo>
                  <a:pt x="107156" y="266344"/>
                  <a:pt x="103188" y="251733"/>
                  <a:pt x="99219" y="235793"/>
                </a:cubicBezTo>
                <a:cubicBezTo>
                  <a:pt x="83344" y="233136"/>
                  <a:pt x="68792" y="229151"/>
                  <a:pt x="55563" y="223838"/>
                </a:cubicBezTo>
                <a:close/>
                <a:moveTo>
                  <a:pt x="227013" y="214313"/>
                </a:moveTo>
                <a:cubicBezTo>
                  <a:pt x="224473" y="216853"/>
                  <a:pt x="223203" y="219393"/>
                  <a:pt x="220663" y="220663"/>
                </a:cubicBezTo>
                <a:cubicBezTo>
                  <a:pt x="218123" y="223203"/>
                  <a:pt x="216853" y="225743"/>
                  <a:pt x="214313" y="227013"/>
                </a:cubicBezTo>
                <a:cubicBezTo>
                  <a:pt x="218123" y="227013"/>
                  <a:pt x="221933" y="225743"/>
                  <a:pt x="225743" y="225743"/>
                </a:cubicBezTo>
                <a:cubicBezTo>
                  <a:pt x="225743" y="221933"/>
                  <a:pt x="227013" y="218123"/>
                  <a:pt x="227013" y="214313"/>
                </a:cubicBezTo>
                <a:close/>
                <a:moveTo>
                  <a:pt x="107950" y="214313"/>
                </a:moveTo>
                <a:cubicBezTo>
                  <a:pt x="107950" y="218123"/>
                  <a:pt x="109220" y="221933"/>
                  <a:pt x="109220" y="225743"/>
                </a:cubicBezTo>
                <a:cubicBezTo>
                  <a:pt x="113030" y="225743"/>
                  <a:pt x="116840" y="227013"/>
                  <a:pt x="120650" y="227013"/>
                </a:cubicBezTo>
                <a:cubicBezTo>
                  <a:pt x="118110" y="225743"/>
                  <a:pt x="116840" y="223203"/>
                  <a:pt x="114300" y="220663"/>
                </a:cubicBezTo>
                <a:cubicBezTo>
                  <a:pt x="111760" y="219393"/>
                  <a:pt x="110490" y="216853"/>
                  <a:pt x="107950" y="214313"/>
                </a:cubicBezTo>
                <a:close/>
                <a:moveTo>
                  <a:pt x="255705" y="179388"/>
                </a:moveTo>
                <a:cubicBezTo>
                  <a:pt x="251648" y="185882"/>
                  <a:pt x="246239" y="191078"/>
                  <a:pt x="240830" y="197572"/>
                </a:cubicBezTo>
                <a:cubicBezTo>
                  <a:pt x="239477" y="206664"/>
                  <a:pt x="238125" y="214458"/>
                  <a:pt x="238125" y="222251"/>
                </a:cubicBezTo>
                <a:cubicBezTo>
                  <a:pt x="251648" y="219653"/>
                  <a:pt x="263819" y="215757"/>
                  <a:pt x="274638" y="211860"/>
                </a:cubicBezTo>
                <a:cubicBezTo>
                  <a:pt x="270581" y="201469"/>
                  <a:pt x="263819" y="189779"/>
                  <a:pt x="255705" y="179388"/>
                </a:cubicBezTo>
                <a:close/>
                <a:moveTo>
                  <a:pt x="79258" y="179388"/>
                </a:moveTo>
                <a:cubicBezTo>
                  <a:pt x="71144" y="189779"/>
                  <a:pt x="64382" y="201469"/>
                  <a:pt x="60325" y="211860"/>
                </a:cubicBezTo>
                <a:cubicBezTo>
                  <a:pt x="71144" y="215757"/>
                  <a:pt x="83315" y="219653"/>
                  <a:pt x="96838" y="222251"/>
                </a:cubicBezTo>
                <a:cubicBezTo>
                  <a:pt x="96838" y="214458"/>
                  <a:pt x="95486" y="206664"/>
                  <a:pt x="94133" y="197572"/>
                </a:cubicBezTo>
                <a:cubicBezTo>
                  <a:pt x="88724" y="191078"/>
                  <a:pt x="83315" y="185882"/>
                  <a:pt x="79258" y="179388"/>
                </a:cubicBezTo>
                <a:close/>
                <a:moveTo>
                  <a:pt x="241300" y="158750"/>
                </a:moveTo>
                <a:cubicBezTo>
                  <a:pt x="242623" y="162492"/>
                  <a:pt x="242623" y="164987"/>
                  <a:pt x="242623" y="167482"/>
                </a:cubicBezTo>
                <a:cubicBezTo>
                  <a:pt x="242623" y="171224"/>
                  <a:pt x="242623" y="173718"/>
                  <a:pt x="241300" y="176213"/>
                </a:cubicBezTo>
                <a:cubicBezTo>
                  <a:pt x="243946" y="173718"/>
                  <a:pt x="246592" y="171224"/>
                  <a:pt x="249238" y="167482"/>
                </a:cubicBezTo>
                <a:cubicBezTo>
                  <a:pt x="246592" y="164987"/>
                  <a:pt x="243946" y="162492"/>
                  <a:pt x="241300" y="158750"/>
                </a:cubicBezTo>
                <a:close/>
                <a:moveTo>
                  <a:pt x="93663" y="158750"/>
                </a:moveTo>
                <a:cubicBezTo>
                  <a:pt x="91017" y="162492"/>
                  <a:pt x="88371" y="164987"/>
                  <a:pt x="85725" y="167482"/>
                </a:cubicBezTo>
                <a:cubicBezTo>
                  <a:pt x="88371" y="171224"/>
                  <a:pt x="91017" y="173718"/>
                  <a:pt x="93663" y="176213"/>
                </a:cubicBezTo>
                <a:cubicBezTo>
                  <a:pt x="92340" y="173718"/>
                  <a:pt x="92340" y="171224"/>
                  <a:pt x="92340" y="167482"/>
                </a:cubicBezTo>
                <a:cubicBezTo>
                  <a:pt x="92340" y="164987"/>
                  <a:pt x="92340" y="162492"/>
                  <a:pt x="93663" y="158750"/>
                </a:cubicBezTo>
                <a:close/>
                <a:moveTo>
                  <a:pt x="167482" y="155575"/>
                </a:moveTo>
                <a:cubicBezTo>
                  <a:pt x="160906" y="155575"/>
                  <a:pt x="155575" y="161261"/>
                  <a:pt x="155575" y="168275"/>
                </a:cubicBezTo>
                <a:cubicBezTo>
                  <a:pt x="155575" y="175289"/>
                  <a:pt x="160906" y="180975"/>
                  <a:pt x="167482" y="180975"/>
                </a:cubicBezTo>
                <a:cubicBezTo>
                  <a:pt x="174058" y="180975"/>
                  <a:pt x="179389" y="175289"/>
                  <a:pt x="179389" y="168275"/>
                </a:cubicBezTo>
                <a:cubicBezTo>
                  <a:pt x="179389" y="161261"/>
                  <a:pt x="174058" y="155575"/>
                  <a:pt x="167482" y="155575"/>
                </a:cubicBezTo>
                <a:close/>
                <a:moveTo>
                  <a:pt x="167482" y="142875"/>
                </a:moveTo>
                <a:cubicBezTo>
                  <a:pt x="181072" y="142875"/>
                  <a:pt x="192089" y="153892"/>
                  <a:pt x="192089" y="167482"/>
                </a:cubicBezTo>
                <a:cubicBezTo>
                  <a:pt x="192089" y="181072"/>
                  <a:pt x="181072" y="192089"/>
                  <a:pt x="167482" y="192089"/>
                </a:cubicBezTo>
                <a:cubicBezTo>
                  <a:pt x="153892" y="192089"/>
                  <a:pt x="142875" y="181072"/>
                  <a:pt x="142875" y="167482"/>
                </a:cubicBezTo>
                <a:cubicBezTo>
                  <a:pt x="142875" y="153892"/>
                  <a:pt x="153892" y="142875"/>
                  <a:pt x="167482" y="142875"/>
                </a:cubicBezTo>
                <a:close/>
                <a:moveTo>
                  <a:pt x="285715" y="128588"/>
                </a:moveTo>
                <a:cubicBezTo>
                  <a:pt x="280494" y="141553"/>
                  <a:pt x="272662" y="154517"/>
                  <a:pt x="263525" y="167482"/>
                </a:cubicBezTo>
                <a:cubicBezTo>
                  <a:pt x="272662" y="181743"/>
                  <a:pt x="280494" y="194708"/>
                  <a:pt x="285715" y="206376"/>
                </a:cubicBezTo>
                <a:cubicBezTo>
                  <a:pt x="307905" y="196004"/>
                  <a:pt x="322263" y="183040"/>
                  <a:pt x="322263" y="167482"/>
                </a:cubicBezTo>
                <a:cubicBezTo>
                  <a:pt x="322263" y="153221"/>
                  <a:pt x="307905" y="138960"/>
                  <a:pt x="285715" y="128588"/>
                </a:cubicBezTo>
                <a:close/>
                <a:moveTo>
                  <a:pt x="48648" y="128588"/>
                </a:moveTo>
                <a:cubicBezTo>
                  <a:pt x="25858" y="138960"/>
                  <a:pt x="11112" y="153221"/>
                  <a:pt x="11112" y="167482"/>
                </a:cubicBezTo>
                <a:cubicBezTo>
                  <a:pt x="11112" y="183040"/>
                  <a:pt x="25858" y="196004"/>
                  <a:pt x="48648" y="206376"/>
                </a:cubicBezTo>
                <a:cubicBezTo>
                  <a:pt x="54010" y="194708"/>
                  <a:pt x="62053" y="181743"/>
                  <a:pt x="71437" y="167482"/>
                </a:cubicBezTo>
                <a:cubicBezTo>
                  <a:pt x="62053" y="154517"/>
                  <a:pt x="54010" y="141553"/>
                  <a:pt x="48648" y="128588"/>
                </a:cubicBezTo>
                <a:close/>
                <a:moveTo>
                  <a:pt x="238125" y="114300"/>
                </a:moveTo>
                <a:cubicBezTo>
                  <a:pt x="238125" y="122093"/>
                  <a:pt x="239477" y="129887"/>
                  <a:pt x="240830" y="137680"/>
                </a:cubicBezTo>
                <a:cubicBezTo>
                  <a:pt x="246239" y="144174"/>
                  <a:pt x="251648" y="150669"/>
                  <a:pt x="255705" y="157163"/>
                </a:cubicBezTo>
                <a:cubicBezTo>
                  <a:pt x="263819" y="145473"/>
                  <a:pt x="270581" y="135082"/>
                  <a:pt x="274638" y="124691"/>
                </a:cubicBezTo>
                <a:cubicBezTo>
                  <a:pt x="263819" y="119495"/>
                  <a:pt x="251648" y="116898"/>
                  <a:pt x="238125" y="114300"/>
                </a:cubicBezTo>
                <a:close/>
                <a:moveTo>
                  <a:pt x="96838" y="114300"/>
                </a:moveTo>
                <a:cubicBezTo>
                  <a:pt x="83315" y="116898"/>
                  <a:pt x="71144" y="119495"/>
                  <a:pt x="60325" y="124691"/>
                </a:cubicBezTo>
                <a:cubicBezTo>
                  <a:pt x="64382" y="135082"/>
                  <a:pt x="71144" y="145473"/>
                  <a:pt x="79258" y="157163"/>
                </a:cubicBezTo>
                <a:cubicBezTo>
                  <a:pt x="83315" y="150669"/>
                  <a:pt x="88724" y="144174"/>
                  <a:pt x="94133" y="137680"/>
                </a:cubicBezTo>
                <a:cubicBezTo>
                  <a:pt x="95486" y="129887"/>
                  <a:pt x="96838" y="122093"/>
                  <a:pt x="96838" y="114300"/>
                </a:cubicBezTo>
                <a:close/>
                <a:moveTo>
                  <a:pt x="214313" y="107950"/>
                </a:moveTo>
                <a:cubicBezTo>
                  <a:pt x="216853" y="110808"/>
                  <a:pt x="218123" y="113665"/>
                  <a:pt x="220663" y="115094"/>
                </a:cubicBezTo>
                <a:cubicBezTo>
                  <a:pt x="223203" y="117952"/>
                  <a:pt x="224473" y="120809"/>
                  <a:pt x="227013" y="122238"/>
                </a:cubicBezTo>
                <a:cubicBezTo>
                  <a:pt x="227013" y="117952"/>
                  <a:pt x="225743" y="115094"/>
                  <a:pt x="225743" y="110808"/>
                </a:cubicBezTo>
                <a:cubicBezTo>
                  <a:pt x="221933" y="109379"/>
                  <a:pt x="218123" y="109379"/>
                  <a:pt x="214313" y="107950"/>
                </a:cubicBezTo>
                <a:close/>
                <a:moveTo>
                  <a:pt x="120650" y="107950"/>
                </a:moveTo>
                <a:cubicBezTo>
                  <a:pt x="116840" y="109379"/>
                  <a:pt x="113030" y="109379"/>
                  <a:pt x="109220" y="110808"/>
                </a:cubicBezTo>
                <a:cubicBezTo>
                  <a:pt x="109220" y="115094"/>
                  <a:pt x="107950" y="117952"/>
                  <a:pt x="107950" y="122238"/>
                </a:cubicBezTo>
                <a:cubicBezTo>
                  <a:pt x="110490" y="120809"/>
                  <a:pt x="111760" y="117952"/>
                  <a:pt x="114300" y="115094"/>
                </a:cubicBezTo>
                <a:cubicBezTo>
                  <a:pt x="116840" y="113665"/>
                  <a:pt x="118110" y="110808"/>
                  <a:pt x="120650" y="107950"/>
                </a:cubicBezTo>
                <a:close/>
                <a:moveTo>
                  <a:pt x="166688" y="106363"/>
                </a:moveTo>
                <a:cubicBezTo>
                  <a:pt x="157466" y="106363"/>
                  <a:pt x="149563" y="106363"/>
                  <a:pt x="141659" y="107680"/>
                </a:cubicBezTo>
                <a:cubicBezTo>
                  <a:pt x="135073" y="112949"/>
                  <a:pt x="128486" y="118219"/>
                  <a:pt x="123217" y="124805"/>
                </a:cubicBezTo>
                <a:cubicBezTo>
                  <a:pt x="116631" y="131391"/>
                  <a:pt x="111361" y="136661"/>
                  <a:pt x="106092" y="143247"/>
                </a:cubicBezTo>
                <a:cubicBezTo>
                  <a:pt x="104775" y="151151"/>
                  <a:pt x="104775" y="160372"/>
                  <a:pt x="104775" y="168276"/>
                </a:cubicBezTo>
                <a:cubicBezTo>
                  <a:pt x="104775" y="177497"/>
                  <a:pt x="104775" y="185400"/>
                  <a:pt x="106092" y="193304"/>
                </a:cubicBezTo>
                <a:cubicBezTo>
                  <a:pt x="111361" y="199890"/>
                  <a:pt x="116631" y="206477"/>
                  <a:pt x="123217" y="213063"/>
                </a:cubicBezTo>
                <a:cubicBezTo>
                  <a:pt x="128486" y="218332"/>
                  <a:pt x="135073" y="224919"/>
                  <a:pt x="141659" y="230188"/>
                </a:cubicBezTo>
                <a:cubicBezTo>
                  <a:pt x="149563" y="230188"/>
                  <a:pt x="157466" y="230188"/>
                  <a:pt x="166688" y="230188"/>
                </a:cubicBezTo>
                <a:cubicBezTo>
                  <a:pt x="175909" y="230188"/>
                  <a:pt x="183812" y="230188"/>
                  <a:pt x="191716" y="230188"/>
                </a:cubicBezTo>
                <a:cubicBezTo>
                  <a:pt x="198302" y="224919"/>
                  <a:pt x="204889" y="218332"/>
                  <a:pt x="210158" y="213063"/>
                </a:cubicBezTo>
                <a:cubicBezTo>
                  <a:pt x="216744" y="206477"/>
                  <a:pt x="222014" y="199890"/>
                  <a:pt x="227283" y="193304"/>
                </a:cubicBezTo>
                <a:cubicBezTo>
                  <a:pt x="228600" y="185400"/>
                  <a:pt x="228600" y="177497"/>
                  <a:pt x="228600" y="168276"/>
                </a:cubicBezTo>
                <a:cubicBezTo>
                  <a:pt x="228600" y="160372"/>
                  <a:pt x="228600" y="151151"/>
                  <a:pt x="227283" y="143247"/>
                </a:cubicBezTo>
                <a:cubicBezTo>
                  <a:pt x="222014" y="136661"/>
                  <a:pt x="216744" y="131391"/>
                  <a:pt x="210158" y="124805"/>
                </a:cubicBezTo>
                <a:cubicBezTo>
                  <a:pt x="204889" y="118219"/>
                  <a:pt x="198302" y="112949"/>
                  <a:pt x="191716" y="107680"/>
                </a:cubicBezTo>
                <a:cubicBezTo>
                  <a:pt x="183812" y="106363"/>
                  <a:pt x="175909" y="106363"/>
                  <a:pt x="166688" y="106363"/>
                </a:cubicBezTo>
                <a:close/>
                <a:moveTo>
                  <a:pt x="167482" y="87313"/>
                </a:moveTo>
                <a:cubicBezTo>
                  <a:pt x="164987" y="88583"/>
                  <a:pt x="161245" y="91123"/>
                  <a:pt x="158750" y="93663"/>
                </a:cubicBezTo>
                <a:cubicBezTo>
                  <a:pt x="161245" y="93663"/>
                  <a:pt x="164987" y="93663"/>
                  <a:pt x="167482" y="93663"/>
                </a:cubicBezTo>
                <a:cubicBezTo>
                  <a:pt x="169976" y="93663"/>
                  <a:pt x="173718" y="93663"/>
                  <a:pt x="176213" y="93663"/>
                </a:cubicBezTo>
                <a:cubicBezTo>
                  <a:pt x="173718" y="91123"/>
                  <a:pt x="169976" y="88583"/>
                  <a:pt x="167482" y="87313"/>
                </a:cubicBezTo>
                <a:close/>
                <a:moveTo>
                  <a:pt x="211791" y="60325"/>
                </a:moveTo>
                <a:cubicBezTo>
                  <a:pt x="200025" y="65768"/>
                  <a:pt x="189566" y="71211"/>
                  <a:pt x="177800" y="79375"/>
                </a:cubicBezTo>
                <a:cubicBezTo>
                  <a:pt x="184337" y="84818"/>
                  <a:pt x="190874" y="88900"/>
                  <a:pt x="197410" y="95704"/>
                </a:cubicBezTo>
                <a:cubicBezTo>
                  <a:pt x="205254" y="95704"/>
                  <a:pt x="214406" y="97064"/>
                  <a:pt x="222250" y="98425"/>
                </a:cubicBezTo>
                <a:cubicBezTo>
                  <a:pt x="219635" y="84818"/>
                  <a:pt x="215713" y="71211"/>
                  <a:pt x="211791" y="60325"/>
                </a:cubicBezTo>
                <a:close/>
                <a:moveTo>
                  <a:pt x="123172" y="60325"/>
                </a:moveTo>
                <a:cubicBezTo>
                  <a:pt x="119250" y="71211"/>
                  <a:pt x="115328" y="84818"/>
                  <a:pt x="112713" y="98425"/>
                </a:cubicBezTo>
                <a:cubicBezTo>
                  <a:pt x="120557" y="97064"/>
                  <a:pt x="129709" y="95704"/>
                  <a:pt x="137553" y="95704"/>
                </a:cubicBezTo>
                <a:cubicBezTo>
                  <a:pt x="144089" y="88900"/>
                  <a:pt x="150626" y="84818"/>
                  <a:pt x="157163" y="79375"/>
                </a:cubicBezTo>
                <a:cubicBezTo>
                  <a:pt x="145397" y="71211"/>
                  <a:pt x="133631" y="64407"/>
                  <a:pt x="123172" y="60325"/>
                </a:cubicBezTo>
                <a:close/>
                <a:moveTo>
                  <a:pt x="254265" y="50800"/>
                </a:moveTo>
                <a:cubicBezTo>
                  <a:pt x="245005" y="50800"/>
                  <a:pt x="234421" y="52117"/>
                  <a:pt x="223838" y="56069"/>
                </a:cubicBezTo>
                <a:cubicBezTo>
                  <a:pt x="227807" y="69242"/>
                  <a:pt x="231776" y="83732"/>
                  <a:pt x="235744" y="99540"/>
                </a:cubicBezTo>
                <a:cubicBezTo>
                  <a:pt x="251619" y="103492"/>
                  <a:pt x="266171" y="107444"/>
                  <a:pt x="279401" y="112713"/>
                </a:cubicBezTo>
                <a:cubicBezTo>
                  <a:pt x="287338" y="89002"/>
                  <a:pt x="287338" y="69242"/>
                  <a:pt x="276755" y="58704"/>
                </a:cubicBezTo>
                <a:cubicBezTo>
                  <a:pt x="271463" y="53435"/>
                  <a:pt x="263526" y="50800"/>
                  <a:pt x="254265" y="50800"/>
                </a:cubicBezTo>
                <a:close/>
                <a:moveTo>
                  <a:pt x="80833" y="50800"/>
                </a:moveTo>
                <a:cubicBezTo>
                  <a:pt x="71535" y="50800"/>
                  <a:pt x="63565" y="53435"/>
                  <a:pt x="58252" y="58704"/>
                </a:cubicBezTo>
                <a:cubicBezTo>
                  <a:pt x="47625" y="69242"/>
                  <a:pt x="47625" y="89002"/>
                  <a:pt x="55595" y="112713"/>
                </a:cubicBezTo>
                <a:cubicBezTo>
                  <a:pt x="68878" y="107444"/>
                  <a:pt x="83490" y="103492"/>
                  <a:pt x="99430" y="99540"/>
                </a:cubicBezTo>
                <a:cubicBezTo>
                  <a:pt x="103415" y="83732"/>
                  <a:pt x="107400" y="69242"/>
                  <a:pt x="112713" y="56069"/>
                </a:cubicBezTo>
                <a:cubicBezTo>
                  <a:pt x="100758" y="52117"/>
                  <a:pt x="90132" y="50800"/>
                  <a:pt x="80833" y="50800"/>
                </a:cubicBezTo>
                <a:close/>
                <a:moveTo>
                  <a:pt x="167482" y="12700"/>
                </a:moveTo>
                <a:cubicBezTo>
                  <a:pt x="153221" y="12700"/>
                  <a:pt x="138960" y="27058"/>
                  <a:pt x="128588" y="49248"/>
                </a:cubicBezTo>
                <a:cubicBezTo>
                  <a:pt x="141553" y="54469"/>
                  <a:pt x="154517" y="62301"/>
                  <a:pt x="167482" y="71438"/>
                </a:cubicBezTo>
                <a:cubicBezTo>
                  <a:pt x="180447" y="62301"/>
                  <a:pt x="193411" y="55775"/>
                  <a:pt x="206376" y="49248"/>
                </a:cubicBezTo>
                <a:cubicBezTo>
                  <a:pt x="196004" y="27058"/>
                  <a:pt x="181743" y="12700"/>
                  <a:pt x="167482" y="12700"/>
                </a:cubicBezTo>
                <a:close/>
                <a:moveTo>
                  <a:pt x="167482" y="0"/>
                </a:moveTo>
                <a:cubicBezTo>
                  <a:pt x="187263" y="0"/>
                  <a:pt x="205725" y="17157"/>
                  <a:pt x="218913" y="44873"/>
                </a:cubicBezTo>
                <a:cubicBezTo>
                  <a:pt x="247925" y="34315"/>
                  <a:pt x="272982" y="35635"/>
                  <a:pt x="286169" y="48833"/>
                </a:cubicBezTo>
                <a:cubicBezTo>
                  <a:pt x="300675" y="63351"/>
                  <a:pt x="300675" y="88427"/>
                  <a:pt x="290125" y="117463"/>
                </a:cubicBezTo>
                <a:cubicBezTo>
                  <a:pt x="319138" y="130661"/>
                  <a:pt x="334963" y="147818"/>
                  <a:pt x="334963" y="167615"/>
                </a:cubicBezTo>
                <a:cubicBezTo>
                  <a:pt x="334963" y="187412"/>
                  <a:pt x="319138" y="205889"/>
                  <a:pt x="290125" y="219087"/>
                </a:cubicBezTo>
                <a:cubicBezTo>
                  <a:pt x="300675" y="248123"/>
                  <a:pt x="300675" y="273199"/>
                  <a:pt x="286169" y="286397"/>
                </a:cubicBezTo>
                <a:cubicBezTo>
                  <a:pt x="278257" y="294316"/>
                  <a:pt x="267707" y="298276"/>
                  <a:pt x="254519" y="298276"/>
                </a:cubicBezTo>
                <a:cubicBezTo>
                  <a:pt x="243969" y="298276"/>
                  <a:pt x="232100" y="295636"/>
                  <a:pt x="218913" y="291677"/>
                </a:cubicBezTo>
                <a:cubicBezTo>
                  <a:pt x="205725" y="319393"/>
                  <a:pt x="187263" y="336550"/>
                  <a:pt x="167482" y="336550"/>
                </a:cubicBezTo>
                <a:cubicBezTo>
                  <a:pt x="147700" y="336550"/>
                  <a:pt x="129238" y="319393"/>
                  <a:pt x="116050" y="291677"/>
                </a:cubicBezTo>
                <a:cubicBezTo>
                  <a:pt x="102863" y="295636"/>
                  <a:pt x="90994" y="298276"/>
                  <a:pt x="80444" y="298276"/>
                </a:cubicBezTo>
                <a:cubicBezTo>
                  <a:pt x="67256" y="298276"/>
                  <a:pt x="56706" y="294316"/>
                  <a:pt x="48794" y="286397"/>
                </a:cubicBezTo>
                <a:cubicBezTo>
                  <a:pt x="34288" y="273199"/>
                  <a:pt x="34288" y="248123"/>
                  <a:pt x="44838" y="219087"/>
                </a:cubicBezTo>
                <a:cubicBezTo>
                  <a:pt x="15825" y="205889"/>
                  <a:pt x="0" y="187412"/>
                  <a:pt x="0" y="167615"/>
                </a:cubicBezTo>
                <a:cubicBezTo>
                  <a:pt x="0" y="147818"/>
                  <a:pt x="15825" y="130661"/>
                  <a:pt x="44838" y="117463"/>
                </a:cubicBezTo>
                <a:cubicBezTo>
                  <a:pt x="34288" y="88427"/>
                  <a:pt x="34288" y="63351"/>
                  <a:pt x="48794" y="48833"/>
                </a:cubicBezTo>
                <a:cubicBezTo>
                  <a:pt x="63300" y="35635"/>
                  <a:pt x="87038" y="34315"/>
                  <a:pt x="116050" y="44873"/>
                </a:cubicBezTo>
                <a:cubicBezTo>
                  <a:pt x="129238" y="17157"/>
                  <a:pt x="147700" y="0"/>
                  <a:pt x="167482" y="0"/>
                </a:cubicBezTo>
                <a:close/>
              </a:path>
            </a:pathLst>
          </a:custGeom>
          <a:solidFill>
            <a:srgbClr val="0053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a:ea typeface="微软雅黑"/>
            </a:endParaRPr>
          </a:p>
        </p:txBody>
      </p:sp>
      <p:sp>
        <p:nvSpPr>
          <p:cNvPr id="7" name="文本框 28">
            <a:extLst>
              <a:ext uri="{FF2B5EF4-FFF2-40B4-BE49-F238E27FC236}">
                <a16:creationId xmlns:a16="http://schemas.microsoft.com/office/drawing/2014/main" id="{42C0AD9A-95EC-48D8-90F2-4634A90B8F66}"/>
              </a:ext>
            </a:extLst>
          </p:cNvPr>
          <p:cNvSpPr txBox="1"/>
          <p:nvPr/>
        </p:nvSpPr>
        <p:spPr>
          <a:xfrm>
            <a:off x="7015321" y="2060671"/>
            <a:ext cx="3206982" cy="69160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sp>
        <p:nvSpPr>
          <p:cNvPr id="8" name="文本框 28">
            <a:extLst>
              <a:ext uri="{FF2B5EF4-FFF2-40B4-BE49-F238E27FC236}">
                <a16:creationId xmlns:a16="http://schemas.microsoft.com/office/drawing/2014/main" id="{E22C584B-59EB-4031-8D44-44E97B211BFA}"/>
              </a:ext>
            </a:extLst>
          </p:cNvPr>
          <p:cNvSpPr txBox="1"/>
          <p:nvPr/>
        </p:nvSpPr>
        <p:spPr>
          <a:xfrm>
            <a:off x="7015321" y="3395986"/>
            <a:ext cx="3206982" cy="69160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sp>
        <p:nvSpPr>
          <p:cNvPr id="9" name="文本框 28">
            <a:extLst>
              <a:ext uri="{FF2B5EF4-FFF2-40B4-BE49-F238E27FC236}">
                <a16:creationId xmlns:a16="http://schemas.microsoft.com/office/drawing/2014/main" id="{F5516741-F970-4C95-9835-7E6776311839}"/>
              </a:ext>
            </a:extLst>
          </p:cNvPr>
          <p:cNvSpPr txBox="1"/>
          <p:nvPr/>
        </p:nvSpPr>
        <p:spPr>
          <a:xfrm>
            <a:off x="7015321" y="4731300"/>
            <a:ext cx="3206982" cy="69160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grpSp>
        <p:nvGrpSpPr>
          <p:cNvPr id="10" name="组合 9">
            <a:extLst>
              <a:ext uri="{FF2B5EF4-FFF2-40B4-BE49-F238E27FC236}">
                <a16:creationId xmlns:a16="http://schemas.microsoft.com/office/drawing/2014/main" id="{4A98521E-92BD-4BFD-AB21-DB08EFC2CF2E}"/>
              </a:ext>
            </a:extLst>
          </p:cNvPr>
          <p:cNvGrpSpPr/>
          <p:nvPr/>
        </p:nvGrpSpPr>
        <p:grpSpPr>
          <a:xfrm>
            <a:off x="1225812" y="2312802"/>
            <a:ext cx="3789248" cy="2566785"/>
            <a:chOff x="874713" y="4227790"/>
            <a:chExt cx="3789248" cy="2566785"/>
          </a:xfrm>
        </p:grpSpPr>
        <p:sp>
          <p:nvSpPr>
            <p:cNvPr id="11" name="文本框 27">
              <a:extLst>
                <a:ext uri="{FF2B5EF4-FFF2-40B4-BE49-F238E27FC236}">
                  <a16:creationId xmlns:a16="http://schemas.microsoft.com/office/drawing/2014/main" id="{089A91F2-4B6A-47A9-9B7C-5A3F8022122B}"/>
                </a:ext>
              </a:extLst>
            </p:cNvPr>
            <p:cNvSpPr txBox="1"/>
            <p:nvPr/>
          </p:nvSpPr>
          <p:spPr>
            <a:xfrm>
              <a:off x="874713" y="4227790"/>
              <a:ext cx="2148984" cy="40011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75000"/>
                      <a:lumOff val="25000"/>
                    </a:schemeClr>
                  </a:solidFill>
                  <a:latin typeface="+mj-ea"/>
                  <a:ea typeface="+mj-ea"/>
                </a:rPr>
                <a:t>标题添加此处</a:t>
              </a:r>
            </a:p>
          </p:txBody>
        </p:sp>
        <p:sp>
          <p:nvSpPr>
            <p:cNvPr id="12" name="文本框 28">
              <a:extLst>
                <a:ext uri="{FF2B5EF4-FFF2-40B4-BE49-F238E27FC236}">
                  <a16:creationId xmlns:a16="http://schemas.microsoft.com/office/drawing/2014/main" id="{1967803D-544A-4BD5-83D5-C0C456A8B55B}"/>
                </a:ext>
              </a:extLst>
            </p:cNvPr>
            <p:cNvSpPr txBox="1"/>
            <p:nvPr/>
          </p:nvSpPr>
          <p:spPr>
            <a:xfrm>
              <a:off x="874713" y="4665659"/>
              <a:ext cx="3789248" cy="2128916"/>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323850">
                <a:lnSpc>
                  <a:spcPct val="120000"/>
                </a:lnSpc>
                <a:spcBef>
                  <a:spcPts val="850"/>
                </a:spcBef>
                <a:defRPr/>
              </a:pPr>
              <a:r>
                <a:rPr lang="es-ES" altLang="zh-CN" sz="1050" dirty="0">
                  <a:solidFill>
                    <a:schemeClr val="tx1">
                      <a:lumMod val="75000"/>
                      <a:lumOff val="25000"/>
                    </a:schemeClr>
                  </a:solidFill>
                  <a:latin typeface="Lato" charset="0"/>
                  <a:ea typeface="ＭＳ Ｐゴシック" charset="0"/>
                  <a:cs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a:t>
              </a:r>
            </a:p>
            <a:p>
              <a:pPr algn="just" defTabSz="323850">
                <a:lnSpc>
                  <a:spcPct val="120000"/>
                </a:lnSpc>
                <a:spcBef>
                  <a:spcPts val="850"/>
                </a:spcBef>
                <a:defRPr/>
              </a:pPr>
              <a:r>
                <a:rPr lang="es-ES" altLang="zh-CN" sz="1050" dirty="0">
                  <a:solidFill>
                    <a:schemeClr val="tx1">
                      <a:lumMod val="75000"/>
                      <a:lumOff val="25000"/>
                    </a:schemeClr>
                  </a:solidFill>
                  <a:latin typeface="Lato" charset="0"/>
                  <a:ea typeface="ＭＳ Ｐゴシック" charset="0"/>
                  <a:cs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a:t>
              </a:r>
              <a:endParaRPr lang="es-ES" altLang="zh-CN" sz="1050" dirty="0">
                <a:solidFill>
                  <a:schemeClr val="tx1">
                    <a:lumMod val="75000"/>
                    <a:lumOff val="25000"/>
                  </a:schemeClr>
                </a:solidFill>
                <a:latin typeface="Gill Sans" charset="0"/>
                <a:ea typeface="ＭＳ Ｐゴシック" charset="0"/>
                <a:sym typeface="Gill Sans" charset="0"/>
              </a:endParaRPr>
            </a:p>
          </p:txBody>
        </p:sp>
      </p:grpSp>
    </p:spTree>
    <p:extLst>
      <p:ext uri="{BB962C8B-B14F-4D97-AF65-F5344CB8AC3E}">
        <p14:creationId xmlns:p14="http://schemas.microsoft.com/office/powerpoint/2010/main" val="17483777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250"/>
                                </p:stCondLst>
                                <p:childTnLst>
                                  <p:par>
                                    <p:cTn id="32" presetID="1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p:tgtEl>
                                              <p:spTgt spid="7"/>
                                            </p:tgtEl>
                                            <p:attrNameLst>
                                              <p:attrName>ppt_x</p:attrName>
                                            </p:attrNameLst>
                                          </p:cBhvr>
                                          <p:tavLst>
                                            <p:tav tm="0">
                                              <p:val>
                                                <p:strVal val="#ppt_x-#ppt_w*1.125000"/>
                                              </p:val>
                                            </p:tav>
                                            <p:tav tm="100000">
                                              <p:val>
                                                <p:strVal val="#ppt_x"/>
                                              </p:val>
                                            </p:tav>
                                          </p:tavLst>
                                        </p:anim>
                                        <p:animEffect transition="in" filter="wipe(right)">
                                          <p:cBhvr>
                                            <p:cTn id="35" dur="500"/>
                                            <p:tgtEl>
                                              <p:spTgt spid="7"/>
                                            </p:tgtEl>
                                          </p:cBhvr>
                                        </p:animEffect>
                                      </p:childTnLst>
                                    </p:cTn>
                                  </p:par>
                                </p:childTnLst>
                              </p:cTn>
                            </p:par>
                            <p:par>
                              <p:cTn id="36" fill="hold">
                                <p:stCondLst>
                                  <p:cond delay="2750"/>
                                </p:stCondLst>
                                <p:childTnLst>
                                  <p:par>
                                    <p:cTn id="37" presetID="1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ppt_x</p:attrName>
                                            </p:attrNameLst>
                                          </p:cBhvr>
                                          <p:tavLst>
                                            <p:tav tm="0">
                                              <p:val>
                                                <p:strVal val="#ppt_x-#ppt_w*1.125000"/>
                                              </p:val>
                                            </p:tav>
                                            <p:tav tm="100000">
                                              <p:val>
                                                <p:strVal val="#ppt_x"/>
                                              </p:val>
                                            </p:tav>
                                          </p:tavLst>
                                        </p:anim>
                                        <p:animEffect transition="in" filter="wipe(right)">
                                          <p:cBhvr>
                                            <p:cTn id="40" dur="500"/>
                                            <p:tgtEl>
                                              <p:spTgt spid="8"/>
                                            </p:tgtEl>
                                          </p:cBhvr>
                                        </p:animEffect>
                                      </p:childTnLst>
                                    </p:cTn>
                                  </p:par>
                                </p:childTnLst>
                              </p:cTn>
                            </p:par>
                            <p:par>
                              <p:cTn id="41" fill="hold">
                                <p:stCondLst>
                                  <p:cond delay="3250"/>
                                </p:stCondLst>
                                <p:childTnLst>
                                  <p:par>
                                    <p:cTn id="42" presetID="1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p:tgtEl>
                                              <p:spTgt spid="9"/>
                                            </p:tgtEl>
                                            <p:attrNameLst>
                                              <p:attrName>ppt_x</p:attrName>
                                            </p:attrNameLst>
                                          </p:cBhvr>
                                          <p:tavLst>
                                            <p:tav tm="0">
                                              <p:val>
                                                <p:strVal val="#ppt_x-#ppt_w*1.125000"/>
                                              </p:val>
                                            </p:tav>
                                            <p:tav tm="100000">
                                              <p:val>
                                                <p:strVal val="#ppt_x"/>
                                              </p:val>
                                            </p:tav>
                                          </p:tavLst>
                                        </p:anim>
                                        <p:animEffect transition="in" filter="wipe(right)">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animBg="1"/>
          <p:bldP spid="6" grpId="0" animBg="1"/>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250"/>
                                </p:stCondLst>
                                <p:childTnLst>
                                  <p:par>
                                    <p:cTn id="32" presetID="1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p:tgtEl>
                                              <p:spTgt spid="7"/>
                                            </p:tgtEl>
                                            <p:attrNameLst>
                                              <p:attrName>ppt_x</p:attrName>
                                            </p:attrNameLst>
                                          </p:cBhvr>
                                          <p:tavLst>
                                            <p:tav tm="0">
                                              <p:val>
                                                <p:strVal val="#ppt_x-#ppt_w*1.125000"/>
                                              </p:val>
                                            </p:tav>
                                            <p:tav tm="100000">
                                              <p:val>
                                                <p:strVal val="#ppt_x"/>
                                              </p:val>
                                            </p:tav>
                                          </p:tavLst>
                                        </p:anim>
                                        <p:animEffect transition="in" filter="wipe(right)">
                                          <p:cBhvr>
                                            <p:cTn id="35" dur="500"/>
                                            <p:tgtEl>
                                              <p:spTgt spid="7"/>
                                            </p:tgtEl>
                                          </p:cBhvr>
                                        </p:animEffect>
                                      </p:childTnLst>
                                    </p:cTn>
                                  </p:par>
                                </p:childTnLst>
                              </p:cTn>
                            </p:par>
                            <p:par>
                              <p:cTn id="36" fill="hold">
                                <p:stCondLst>
                                  <p:cond delay="2750"/>
                                </p:stCondLst>
                                <p:childTnLst>
                                  <p:par>
                                    <p:cTn id="37" presetID="1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ppt_x</p:attrName>
                                            </p:attrNameLst>
                                          </p:cBhvr>
                                          <p:tavLst>
                                            <p:tav tm="0">
                                              <p:val>
                                                <p:strVal val="#ppt_x-#ppt_w*1.125000"/>
                                              </p:val>
                                            </p:tav>
                                            <p:tav tm="100000">
                                              <p:val>
                                                <p:strVal val="#ppt_x"/>
                                              </p:val>
                                            </p:tav>
                                          </p:tavLst>
                                        </p:anim>
                                        <p:animEffect transition="in" filter="wipe(right)">
                                          <p:cBhvr>
                                            <p:cTn id="40" dur="500"/>
                                            <p:tgtEl>
                                              <p:spTgt spid="8"/>
                                            </p:tgtEl>
                                          </p:cBhvr>
                                        </p:animEffect>
                                      </p:childTnLst>
                                    </p:cTn>
                                  </p:par>
                                </p:childTnLst>
                              </p:cTn>
                            </p:par>
                            <p:par>
                              <p:cTn id="41" fill="hold">
                                <p:stCondLst>
                                  <p:cond delay="3250"/>
                                </p:stCondLst>
                                <p:childTnLst>
                                  <p:par>
                                    <p:cTn id="42" presetID="1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p:tgtEl>
                                              <p:spTgt spid="9"/>
                                            </p:tgtEl>
                                            <p:attrNameLst>
                                              <p:attrName>ppt_x</p:attrName>
                                            </p:attrNameLst>
                                          </p:cBhvr>
                                          <p:tavLst>
                                            <p:tav tm="0">
                                              <p:val>
                                                <p:strVal val="#ppt_x-#ppt_w*1.125000"/>
                                              </p:val>
                                            </p:tav>
                                            <p:tav tm="100000">
                                              <p:val>
                                                <p:strVal val="#ppt_x"/>
                                              </p:val>
                                            </p:tav>
                                          </p:tavLst>
                                        </p:anim>
                                        <p:animEffect transition="in" filter="wipe(right)">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animBg="1"/>
          <p:bldP spid="6" grpId="0" animBg="1"/>
          <p:bldP spid="7" grpId="0"/>
          <p:bldP spid="8" grpId="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CxnSpPr/>
          <p:nvPr/>
        </p:nvCxnSpPr>
        <p:spPr>
          <a:xfrm flipH="1">
            <a:off x="3576392" y="5026501"/>
            <a:ext cx="3147250" cy="1675906"/>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6" name="文本框 25"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A9EE8271-7683-4419-B830-5B12A6E1A01E}"/>
              </a:ext>
            </a:extLst>
          </p:cNvPr>
          <p:cNvSpPr txBox="1"/>
          <p:nvPr/>
        </p:nvSpPr>
        <p:spPr>
          <a:xfrm>
            <a:off x="4972050" y="2459040"/>
            <a:ext cx="4072702" cy="523220"/>
          </a:xfrm>
          <a:prstGeom prst="rect">
            <a:avLst/>
          </a:prstGeom>
          <a:noFill/>
        </p:spPr>
        <p:txBody>
          <a:bodyPr vert="horz" wrap="square" rtlCol="0">
            <a:spAutoFit/>
          </a:bodyPr>
          <a:lstStyle>
            <a:defPPr>
              <a:defRPr lang="zh-CN"/>
            </a:defPPr>
            <a:lvl1pPr algn="dist">
              <a:defRPr sz="2800" spc="300">
                <a:solidFill>
                  <a:schemeClr val="tx1">
                    <a:lumMod val="75000"/>
                    <a:lumOff val="25000"/>
                  </a:schemeClr>
                </a:solidFill>
                <a:latin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rgbClr val="00B0F0"/>
                </a:solidFill>
                <a:latin typeface="微软雅黑"/>
                <a:ea typeface="微软雅黑"/>
              </a:rPr>
              <a:t>相关段落主题文字</a:t>
            </a:r>
            <a:endParaRPr kumimoji="0" lang="zh-CN" altLang="en-US" sz="2800" b="1" i="0" u="none" strike="noStrike" kern="1200" cap="none" spc="300" normalizeH="0" baseline="0" noProof="0" dirty="0">
              <a:ln>
                <a:noFill/>
              </a:ln>
              <a:solidFill>
                <a:srgbClr val="00B0F0"/>
              </a:solidFill>
              <a:effectLst/>
              <a:uLnTx/>
              <a:uFillTx/>
              <a:latin typeface="微软雅黑"/>
              <a:ea typeface="微软雅黑"/>
            </a:endParaRPr>
          </a:p>
        </p:txBody>
      </p:sp>
      <p:sp>
        <p:nvSpPr>
          <p:cNvPr id="27" name="文本框 56"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B577DB0D-298A-4D05-A24D-01DC29142FED}"/>
              </a:ext>
            </a:extLst>
          </p:cNvPr>
          <p:cNvSpPr txBox="1">
            <a:spLocks noChangeArrowheads="1"/>
          </p:cNvSpPr>
          <p:nvPr/>
        </p:nvSpPr>
        <p:spPr bwMode="auto">
          <a:xfrm>
            <a:off x="5429250" y="2982260"/>
            <a:ext cx="3546726" cy="911019"/>
          </a:xfrm>
          <a:prstGeom prst="rect">
            <a:avLst/>
          </a:prstGeom>
          <a:noFill/>
          <a:ln>
            <a:noFill/>
          </a:ln>
          <a:effectLst/>
          <a:extLst/>
        </p:spPr>
        <p:txBody>
          <a:bodyPr vert="horz" wrap="square" lIns="0" tIns="0" rIns="0" bIns="0">
            <a:spAutoFit/>
          </a:bodyPr>
          <a:lstStyle>
            <a:defPPr>
              <a:defRPr lang="zh-CN"/>
            </a:defPPr>
            <a:lvl1pPr algn="just" defTabSz="323850">
              <a:lnSpc>
                <a:spcPct val="150000"/>
              </a:lnSpc>
              <a:spcBef>
                <a:spcPts val="850"/>
              </a:spcBef>
              <a:defRPr sz="900">
                <a:solidFill>
                  <a:schemeClr val="tx1">
                    <a:lumMod val="75000"/>
                    <a:lumOff val="25000"/>
                  </a:schemeClr>
                </a:solidFill>
                <a:latin typeface="Lato" charset="0"/>
                <a:ea typeface="ＭＳ Ｐゴシック" charset="0"/>
                <a:cs typeface="Lato" charset="0"/>
              </a:defRPr>
            </a:lvl1pPr>
          </a:lstStyle>
          <a:p>
            <a:pPr marL="0" marR="0" lvl="0" indent="0" algn="r" defTabSz="323850" rtl="0" eaLnBrk="1" fontAlgn="auto" latinLnBrk="0" hangingPunct="1">
              <a:lnSpc>
                <a:spcPct val="120000"/>
              </a:lnSpc>
              <a:spcBef>
                <a:spcPts val="850"/>
              </a:spcBef>
              <a:spcAft>
                <a:spcPts val="0"/>
              </a:spcAft>
              <a:buClrTx/>
              <a:buSzTx/>
              <a:buFontTx/>
              <a:buNone/>
              <a:tabLst/>
              <a:defRPr/>
            </a:pPr>
            <a:r>
              <a:rPr kumimoji="0" lang="en-US" altLang="zh-CN" sz="1000" b="0" i="0" u="none" strike="noStrike" kern="1200" cap="none" spc="0" normalizeH="0" baseline="0" noProof="0" dirty="0">
                <a:ln>
                  <a:noFill/>
                </a:ln>
                <a:solidFill>
                  <a:srgbClr val="00AED6"/>
                </a:solidFill>
                <a:effectLst/>
                <a:uLnTx/>
                <a:uFillTx/>
                <a:latin typeface="Calibri" panose="020F0502020204030204" pitchFamily="34" charset="0"/>
                <a:ea typeface="ＭＳ Ｐゴシック"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kumimoji="0" lang="zh-CN" altLang="zh-CN" sz="1000" b="0" i="0" u="none" strike="noStrike" kern="1200" cap="none" spc="0" normalizeH="0" baseline="0" noProof="0" dirty="0">
              <a:ln>
                <a:noFill/>
              </a:ln>
              <a:solidFill>
                <a:srgbClr val="00AED6"/>
              </a:solidFill>
              <a:effectLst/>
              <a:uLnTx/>
              <a:uFillTx/>
              <a:latin typeface="Calibri" panose="020F0502020204030204" pitchFamily="34" charset="0"/>
              <a:ea typeface="ＭＳ Ｐゴシック" charset="0"/>
            </a:endParaRPr>
          </a:p>
        </p:txBody>
      </p:sp>
      <p:sp>
        <p:nvSpPr>
          <p:cNvPr id="28" name="文本框 27"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D951AEF7-981B-4CF6-BD0B-E740980EA79A}"/>
              </a:ext>
            </a:extLst>
          </p:cNvPr>
          <p:cNvSpPr txBox="1"/>
          <p:nvPr/>
        </p:nvSpPr>
        <p:spPr>
          <a:xfrm>
            <a:off x="9024813" y="2197430"/>
            <a:ext cx="1670072" cy="156966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00B0F0"/>
                </a:solidFill>
                <a:effectLst/>
                <a:uLnTx/>
                <a:uFillTx/>
                <a:latin typeface="方正大标宋简体" panose="02010601030101010101" pitchFamily="2" charset="-122"/>
                <a:ea typeface="方正大标宋简体" panose="02010601030101010101" pitchFamily="2" charset="-122"/>
                <a:cs typeface="+mn-cs"/>
              </a:rPr>
              <a:t>03</a:t>
            </a:r>
            <a:endParaRPr kumimoji="0" lang="zh-CN" altLang="en-US" sz="9600" b="0" i="0" u="none" strike="noStrike" kern="1200" cap="none" spc="0" normalizeH="0" baseline="0" noProof="0" dirty="0">
              <a:ln>
                <a:noFill/>
              </a:ln>
              <a:solidFill>
                <a:srgbClr val="00B0F0"/>
              </a:solidFill>
              <a:effectLst/>
              <a:uLnTx/>
              <a:uFillTx/>
              <a:latin typeface="方正大标宋简体" panose="02010601030101010101" pitchFamily="2" charset="-122"/>
              <a:ea typeface="方正大标宋简体" panose="02010601030101010101" pitchFamily="2" charset="-122"/>
              <a:cs typeface="+mn-cs"/>
            </a:endParaRPr>
          </a:p>
        </p:txBody>
      </p:sp>
      <p:sp>
        <p:nvSpPr>
          <p:cNvPr id="29" name="文本框 2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1FA76802-8F01-4FAE-B789-E87AEE6A5A27}"/>
              </a:ext>
            </a:extLst>
          </p:cNvPr>
          <p:cNvSpPr txBox="1"/>
          <p:nvPr/>
        </p:nvSpPr>
        <p:spPr>
          <a:xfrm>
            <a:off x="9276208" y="3595877"/>
            <a:ext cx="1190172" cy="4001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AED6"/>
                </a:solidFill>
                <a:effectLst/>
                <a:uLnTx/>
                <a:uFillTx/>
                <a:latin typeface="Calibri"/>
                <a:ea typeface="微软雅黑"/>
                <a:cs typeface="Kartika" panose="02020503030404060203" pitchFamily="18" charset="0"/>
              </a:rPr>
              <a:t>THREE</a:t>
            </a:r>
            <a:endParaRPr kumimoji="0" lang="zh-CN" altLang="en-US" sz="2000" b="1" i="0" u="none" strike="noStrike" kern="1200" cap="none" spc="0" normalizeH="0" baseline="0" noProof="0" dirty="0">
              <a:ln>
                <a:noFill/>
              </a:ln>
              <a:solidFill>
                <a:srgbClr val="00AED6"/>
              </a:solidFill>
              <a:effectLst/>
              <a:uLnTx/>
              <a:uFillTx/>
              <a:latin typeface="Calibri"/>
              <a:ea typeface="微软雅黑"/>
              <a:cs typeface="Kartika" panose="02020503030404060203" pitchFamily="18" charset="0"/>
            </a:endParaRPr>
          </a:p>
        </p:txBody>
      </p:sp>
      <p:sp>
        <p:nvSpPr>
          <p:cNvPr id="30" name="任意多边形 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124A4021-5C01-453F-8BD4-367AA6A761D8}"/>
              </a:ext>
            </a:extLst>
          </p:cNvPr>
          <p:cNvSpPr/>
          <p:nvPr/>
        </p:nvSpPr>
        <p:spPr>
          <a:xfrm>
            <a:off x="8594970" y="1659467"/>
            <a:ext cx="2354882" cy="3064934"/>
          </a:xfrm>
          <a:custGeom>
            <a:avLst/>
            <a:gdLst>
              <a:gd name="connsiteX0" fmla="*/ 0 w 2997200"/>
              <a:gd name="connsiteY0" fmla="*/ 4445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0 w 2997200"/>
              <a:gd name="connsiteY0" fmla="*/ 14070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24246 w 2997200"/>
              <a:gd name="connsiteY0" fmla="*/ 1177833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4728673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200" h="5689600">
                <a:moveTo>
                  <a:pt x="4041" y="1185472"/>
                </a:moveTo>
                <a:lnTo>
                  <a:pt x="0" y="0"/>
                </a:lnTo>
                <a:lnTo>
                  <a:pt x="2997200" y="0"/>
                </a:lnTo>
                <a:lnTo>
                  <a:pt x="2997200" y="5689600"/>
                </a:lnTo>
                <a:lnTo>
                  <a:pt x="0" y="5689600"/>
                </a:lnTo>
                <a:lnTo>
                  <a:pt x="0" y="4728673"/>
                </a:lnTo>
              </a:path>
            </a:pathLst>
          </a:cu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AED6"/>
              </a:solidFill>
              <a:effectLst/>
              <a:uLnTx/>
              <a:uFillTx/>
              <a:latin typeface="Calibri"/>
              <a:ea typeface="微软雅黑"/>
              <a:cs typeface="+mn-cs"/>
            </a:endParaRPr>
          </a:p>
        </p:txBody>
      </p:sp>
      <p:cxnSp>
        <p:nvCxnSpPr>
          <p:cNvPr id="31" name="直接连接符 3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C4E5D4C9-4D09-41FF-9E06-0AFAD853FCF2}"/>
              </a:ext>
            </a:extLst>
          </p:cNvPr>
          <p:cNvCxnSpPr>
            <a:cxnSpLocks/>
          </p:cNvCxnSpPr>
          <p:nvPr/>
        </p:nvCxnSpPr>
        <p:spPr>
          <a:xfrm flipH="1">
            <a:off x="10132520" y="1433692"/>
            <a:ext cx="2262680" cy="1204874"/>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913844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12" fill="hold" grpId="0" nodeType="afterEffect" p14:presetBounceEnd="62000">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14:bounceEnd="62000">
                                          <p:cBhvr additive="base">
                                            <p:cTn id="29" dur="500" fill="hold"/>
                                            <p:tgtEl>
                                              <p:spTgt spid="26"/>
                                            </p:tgtEl>
                                            <p:attrNameLst>
                                              <p:attrName>ppt_x</p:attrName>
                                            </p:attrNameLst>
                                          </p:cBhvr>
                                          <p:tavLst>
                                            <p:tav tm="0">
                                              <p:val>
                                                <p:strVal val="0-#ppt_w/2"/>
                                              </p:val>
                                            </p:tav>
                                            <p:tav tm="100000">
                                              <p:val>
                                                <p:strVal val="#ppt_x"/>
                                              </p:val>
                                            </p:tav>
                                          </p:tavLst>
                                        </p:anim>
                                        <p:anim calcmode="lin" valueType="num" p14:bounceEnd="62000">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18" presetClass="entr" presetSubtype="1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12" fill="hold" grpId="0" nodeType="afterEffect">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18" presetClass="entr" presetSubtype="1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grpSp>
        <p:nvGrpSpPr>
          <p:cNvPr id="4" name="组合 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A6107AD-65EA-4F6C-9695-AEF7753F73F3}"/>
              </a:ext>
            </a:extLst>
          </p:cNvPr>
          <p:cNvGrpSpPr/>
          <p:nvPr/>
        </p:nvGrpSpPr>
        <p:grpSpPr>
          <a:xfrm>
            <a:off x="3853542" y="2047721"/>
            <a:ext cx="4477004" cy="3591079"/>
            <a:chOff x="3853542" y="2265435"/>
            <a:chExt cx="4477004" cy="3591079"/>
          </a:xfrm>
        </p:grpSpPr>
        <p:grpSp>
          <p:nvGrpSpPr>
            <p:cNvPr id="5" name="组合 4">
              <a:extLst>
                <a:ext uri="{FF2B5EF4-FFF2-40B4-BE49-F238E27FC236}">
                  <a16:creationId xmlns:a16="http://schemas.microsoft.com/office/drawing/2014/main" id="{F40F1628-18D3-4D39-82D3-B52C4426D4C4}"/>
                </a:ext>
              </a:extLst>
            </p:cNvPr>
            <p:cNvGrpSpPr/>
            <p:nvPr/>
          </p:nvGrpSpPr>
          <p:grpSpPr>
            <a:xfrm>
              <a:off x="3853542" y="2265435"/>
              <a:ext cx="4477004" cy="3591079"/>
              <a:chOff x="3853542" y="2265435"/>
              <a:chExt cx="4477004" cy="3591079"/>
            </a:xfrm>
          </p:grpSpPr>
          <p:pic>
            <p:nvPicPr>
              <p:cNvPr id="7" name="图片 6">
                <a:extLst>
                  <a:ext uri="{FF2B5EF4-FFF2-40B4-BE49-F238E27FC236}">
                    <a16:creationId xmlns:a16="http://schemas.microsoft.com/office/drawing/2014/main" id="{C1191C69-EDC0-4836-859C-A327FFB039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3542" y="2265435"/>
                <a:ext cx="4477004" cy="3591079"/>
              </a:xfrm>
              <a:prstGeom prst="rect">
                <a:avLst/>
              </a:prstGeom>
            </p:spPr>
          </p:pic>
          <p:sp>
            <p:nvSpPr>
              <p:cNvPr id="8" name="矩形 7">
                <a:extLst>
                  <a:ext uri="{FF2B5EF4-FFF2-40B4-BE49-F238E27FC236}">
                    <a16:creationId xmlns:a16="http://schemas.microsoft.com/office/drawing/2014/main" id="{1C60705D-74DD-4C31-838A-153D5351BE17}"/>
                  </a:ext>
                </a:extLst>
              </p:cNvPr>
              <p:cNvSpPr/>
              <p:nvPr/>
            </p:nvSpPr>
            <p:spPr>
              <a:xfrm>
                <a:off x="5703207" y="4711700"/>
                <a:ext cx="783411" cy="4353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6" name="矩形 5">
              <a:extLst>
                <a:ext uri="{FF2B5EF4-FFF2-40B4-BE49-F238E27FC236}">
                  <a16:creationId xmlns:a16="http://schemas.microsoft.com/office/drawing/2014/main" id="{0E821817-73FC-47F8-80A9-D6A5355B6626}"/>
                </a:ext>
              </a:extLst>
            </p:cNvPr>
            <p:cNvSpPr/>
            <p:nvPr/>
          </p:nvSpPr>
          <p:spPr>
            <a:xfrm>
              <a:off x="4095750" y="2514600"/>
              <a:ext cx="4000500" cy="20447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27E119B-4FC7-4B63-9046-267930CA137F}"/>
              </a:ext>
            </a:extLst>
          </p:cNvPr>
          <p:cNvSpPr/>
          <p:nvPr/>
        </p:nvSpPr>
        <p:spPr>
          <a:xfrm>
            <a:off x="5703207" y="2896737"/>
            <a:ext cx="783411" cy="7834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0" name="椭圆 9"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99D9C72B-2768-4E8F-82B4-9E2EE8BA7D2D}"/>
              </a:ext>
            </a:extLst>
          </p:cNvPr>
          <p:cNvSpPr/>
          <p:nvPr/>
        </p:nvSpPr>
        <p:spPr>
          <a:xfrm>
            <a:off x="5206264" y="2405496"/>
            <a:ext cx="1777297" cy="1777297"/>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nvGrpSpPr>
          <p:cNvPr id="11" name="组合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BC85A0B7-7C3C-44BE-A003-3D794CDCFDFF}"/>
              </a:ext>
            </a:extLst>
          </p:cNvPr>
          <p:cNvGrpSpPr/>
          <p:nvPr/>
        </p:nvGrpSpPr>
        <p:grpSpPr>
          <a:xfrm>
            <a:off x="3359435" y="3180442"/>
            <a:ext cx="5486705" cy="216000"/>
            <a:chOff x="3359435" y="3398156"/>
            <a:chExt cx="5486705" cy="216000"/>
          </a:xfrm>
          <a:solidFill>
            <a:schemeClr val="tx1">
              <a:lumMod val="75000"/>
              <a:lumOff val="25000"/>
            </a:schemeClr>
          </a:solidFill>
        </p:grpSpPr>
        <p:sp>
          <p:nvSpPr>
            <p:cNvPr id="12" name="椭圆 11">
              <a:extLst>
                <a:ext uri="{FF2B5EF4-FFF2-40B4-BE49-F238E27FC236}">
                  <a16:creationId xmlns:a16="http://schemas.microsoft.com/office/drawing/2014/main" id="{FDFB332A-9788-4219-932C-DFEC5AAC6F81}"/>
                </a:ext>
              </a:extLst>
            </p:cNvPr>
            <p:cNvSpPr/>
            <p:nvPr/>
          </p:nvSpPr>
          <p:spPr>
            <a:xfrm>
              <a:off x="8630140" y="3398156"/>
              <a:ext cx="216000" cy="21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3" name="椭圆 12">
              <a:extLst>
                <a:ext uri="{FF2B5EF4-FFF2-40B4-BE49-F238E27FC236}">
                  <a16:creationId xmlns:a16="http://schemas.microsoft.com/office/drawing/2014/main" id="{71EA075C-00A9-4765-B80E-EAA20771DB21}"/>
                </a:ext>
              </a:extLst>
            </p:cNvPr>
            <p:cNvSpPr/>
            <p:nvPr/>
          </p:nvSpPr>
          <p:spPr>
            <a:xfrm>
              <a:off x="3359435" y="3398156"/>
              <a:ext cx="216000" cy="21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grpSp>
        <p:nvGrpSpPr>
          <p:cNvPr id="14" name="组合 1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53C6B877-532A-4618-8D36-56591D277322}"/>
              </a:ext>
            </a:extLst>
          </p:cNvPr>
          <p:cNvGrpSpPr/>
          <p:nvPr/>
        </p:nvGrpSpPr>
        <p:grpSpPr>
          <a:xfrm>
            <a:off x="2846063" y="3216442"/>
            <a:ext cx="6553208" cy="144000"/>
            <a:chOff x="2846063" y="3434156"/>
            <a:chExt cx="6553208" cy="144000"/>
          </a:xfrm>
          <a:solidFill>
            <a:schemeClr val="tx1">
              <a:lumMod val="50000"/>
              <a:lumOff val="50000"/>
            </a:schemeClr>
          </a:solidFill>
        </p:grpSpPr>
        <p:sp>
          <p:nvSpPr>
            <p:cNvPr id="15" name="椭圆 14">
              <a:extLst>
                <a:ext uri="{FF2B5EF4-FFF2-40B4-BE49-F238E27FC236}">
                  <a16:creationId xmlns:a16="http://schemas.microsoft.com/office/drawing/2014/main" id="{C6BAD5BA-A232-474F-B222-4C8DEA533CA5}"/>
                </a:ext>
              </a:extLst>
            </p:cNvPr>
            <p:cNvSpPr/>
            <p:nvPr/>
          </p:nvSpPr>
          <p:spPr>
            <a:xfrm>
              <a:off x="2846063" y="3434156"/>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6" name="椭圆 15">
              <a:extLst>
                <a:ext uri="{FF2B5EF4-FFF2-40B4-BE49-F238E27FC236}">
                  <a16:creationId xmlns:a16="http://schemas.microsoft.com/office/drawing/2014/main" id="{B9ED479A-A04D-45BB-9C9B-2DBFB6B71305}"/>
                </a:ext>
              </a:extLst>
            </p:cNvPr>
            <p:cNvSpPr/>
            <p:nvPr/>
          </p:nvSpPr>
          <p:spPr>
            <a:xfrm>
              <a:off x="9255271" y="3434156"/>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17" name="Rectangle 3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B331321A-1CAE-494C-9557-B583533569DD}"/>
              </a:ext>
            </a:extLst>
          </p:cNvPr>
          <p:cNvSpPr/>
          <p:nvPr/>
        </p:nvSpPr>
        <p:spPr bwMode="auto">
          <a:xfrm>
            <a:off x="854607" y="2642378"/>
            <a:ext cx="1942070" cy="707886"/>
          </a:xfrm>
          <a:prstGeom prst="rect">
            <a:avLst/>
          </a:prstGeom>
        </p:spPr>
        <p:txBody>
          <a:bodyPr wrap="none">
            <a:spAutoFit/>
          </a:bodyPr>
          <a:lstStyle/>
          <a:p>
            <a:pPr algn="r" fontAlgn="auto">
              <a:spcBef>
                <a:spcPts val="0"/>
              </a:spcBef>
              <a:spcAft>
                <a:spcPts val="0"/>
              </a:spcAft>
              <a:defRPr/>
            </a:pPr>
            <a:r>
              <a:rPr lang="en-US" sz="2000" dirty="0">
                <a:solidFill>
                  <a:srgbClr val="005378"/>
                </a:solidFill>
                <a:latin typeface="+mj-lt"/>
                <a:ea typeface="Open Sans" pitchFamily="34" charset="0"/>
                <a:cs typeface="Open Sans" pitchFamily="34" charset="0"/>
              </a:rPr>
              <a:t>ADD </a:t>
            </a:r>
          </a:p>
          <a:p>
            <a:pPr algn="r" fontAlgn="auto">
              <a:spcBef>
                <a:spcPts val="0"/>
              </a:spcBef>
              <a:spcAft>
                <a:spcPts val="0"/>
              </a:spcAft>
              <a:defRPr/>
            </a:pPr>
            <a:r>
              <a:rPr lang="en-US" sz="2000" b="1" dirty="0">
                <a:solidFill>
                  <a:srgbClr val="005378"/>
                </a:solidFill>
                <a:latin typeface="+mj-lt"/>
                <a:ea typeface="Open Sans" pitchFamily="34" charset="0"/>
                <a:cs typeface="Open Sans" pitchFamily="34" charset="0"/>
              </a:rPr>
              <a:t>YOUR TITLE HERE</a:t>
            </a:r>
          </a:p>
        </p:txBody>
      </p:sp>
      <p:sp>
        <p:nvSpPr>
          <p:cNvPr id="18" name="Rectangle 3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577E657-A7D9-453B-831E-F1146D8FAC30}"/>
              </a:ext>
            </a:extLst>
          </p:cNvPr>
          <p:cNvSpPr/>
          <p:nvPr/>
        </p:nvSpPr>
        <p:spPr bwMode="auto">
          <a:xfrm>
            <a:off x="467777" y="3527740"/>
            <a:ext cx="2328900" cy="1401602"/>
          </a:xfrm>
          <a:prstGeom prst="rect">
            <a:avLst/>
          </a:prstGeom>
        </p:spPr>
        <p:txBody>
          <a:bodyPr wrap="square">
            <a:spAutoFit/>
          </a:bodyPr>
          <a:lstStyle/>
          <a:p>
            <a:pPr algn="r" defTabSz="323850">
              <a:lnSpc>
                <a:spcPct val="120000"/>
              </a:lnSpc>
              <a:spcBef>
                <a:spcPts val="850"/>
              </a:spcBef>
              <a:defRPr/>
            </a:pPr>
            <a:r>
              <a:rPr lang="es-ES" altLang="zh-CN" sz="12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Lato" charset="0"/>
              </a:rPr>
              <a:t>Lorem ipsum dolor sit amet, consectetur adipiscing elit. Integer mollis vehicula ligula ut faucibus. Curabitur vestibulum consequat urna et vehicula. Suspendisse feugiat biben</a:t>
            </a:r>
            <a:endParaRPr lang="es-ES" altLang="zh-CN" sz="28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Gill Sans" charset="0"/>
            </a:endParaRPr>
          </a:p>
        </p:txBody>
      </p:sp>
      <p:sp>
        <p:nvSpPr>
          <p:cNvPr id="19" name="Rectangle 3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A65B823A-AC1B-4C1E-A2F4-C6D021FAB5EF}"/>
              </a:ext>
            </a:extLst>
          </p:cNvPr>
          <p:cNvSpPr/>
          <p:nvPr/>
        </p:nvSpPr>
        <p:spPr bwMode="auto">
          <a:xfrm>
            <a:off x="9447464" y="2573633"/>
            <a:ext cx="1942070" cy="707886"/>
          </a:xfrm>
          <a:prstGeom prst="rect">
            <a:avLst/>
          </a:prstGeom>
        </p:spPr>
        <p:txBody>
          <a:bodyPr wrap="none">
            <a:spAutoFit/>
          </a:bodyPr>
          <a:lstStyle/>
          <a:p>
            <a:pPr fontAlgn="auto">
              <a:spcBef>
                <a:spcPts val="0"/>
              </a:spcBef>
              <a:spcAft>
                <a:spcPts val="0"/>
              </a:spcAft>
              <a:defRPr/>
            </a:pPr>
            <a:r>
              <a:rPr lang="en-US" sz="2000" dirty="0">
                <a:solidFill>
                  <a:srgbClr val="005378"/>
                </a:solidFill>
                <a:latin typeface="+mj-lt"/>
                <a:ea typeface="Open Sans" pitchFamily="34" charset="0"/>
                <a:cs typeface="Open Sans" pitchFamily="34" charset="0"/>
              </a:rPr>
              <a:t>ADD </a:t>
            </a:r>
          </a:p>
          <a:p>
            <a:pPr fontAlgn="auto">
              <a:spcBef>
                <a:spcPts val="0"/>
              </a:spcBef>
              <a:spcAft>
                <a:spcPts val="0"/>
              </a:spcAft>
              <a:defRPr/>
            </a:pPr>
            <a:r>
              <a:rPr lang="en-US" sz="2000" b="1" dirty="0">
                <a:solidFill>
                  <a:srgbClr val="005378"/>
                </a:solidFill>
                <a:latin typeface="+mj-lt"/>
                <a:ea typeface="Open Sans" pitchFamily="34" charset="0"/>
                <a:cs typeface="Open Sans" pitchFamily="34" charset="0"/>
              </a:rPr>
              <a:t>YOUR TITLE HERE</a:t>
            </a:r>
          </a:p>
        </p:txBody>
      </p:sp>
      <p:sp>
        <p:nvSpPr>
          <p:cNvPr id="20" name="Rectangle 3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4323994A-1902-481A-A65B-A5C60195315A}"/>
              </a:ext>
            </a:extLst>
          </p:cNvPr>
          <p:cNvSpPr/>
          <p:nvPr/>
        </p:nvSpPr>
        <p:spPr bwMode="auto">
          <a:xfrm>
            <a:off x="9447464" y="3458995"/>
            <a:ext cx="2328900" cy="1401602"/>
          </a:xfrm>
          <a:prstGeom prst="rect">
            <a:avLst/>
          </a:prstGeom>
        </p:spPr>
        <p:txBody>
          <a:bodyPr wrap="square">
            <a:spAutoFit/>
          </a:bodyPr>
          <a:lstStyle/>
          <a:p>
            <a:pPr defTabSz="323850">
              <a:lnSpc>
                <a:spcPct val="120000"/>
              </a:lnSpc>
              <a:spcBef>
                <a:spcPts val="850"/>
              </a:spcBef>
              <a:defRPr/>
            </a:pPr>
            <a:r>
              <a:rPr lang="es-ES" altLang="zh-CN" sz="12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Lato" charset="0"/>
              </a:rPr>
              <a:t>Lorem ipsum dolor sit amet, consectetur adipiscing elit. Integer mollis vehicula ligula ut faucibus. Curabitur vestibulum consequat urna et vehicula. Suspendisse feugiat biben</a:t>
            </a:r>
            <a:endParaRPr lang="es-ES" altLang="zh-CN" sz="28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Gill Sans" charset="0"/>
            </a:endParaRPr>
          </a:p>
        </p:txBody>
      </p:sp>
    </p:spTree>
    <p:extLst>
      <p:ext uri="{BB962C8B-B14F-4D97-AF65-F5344CB8AC3E}">
        <p14:creationId xmlns:p14="http://schemas.microsoft.com/office/powerpoint/2010/main" val="2445347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4" accel="56000" fill="hold" nodeType="afterEffect" p14:presetBounceEnd="60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0000">
                                          <p:cBhvr additive="base">
                                            <p:cTn id="12" dur="125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13" dur="1250" fill="hold"/>
                                            <p:tgtEl>
                                              <p:spTgt spid="4"/>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50"/>
                                            <p:tgtEl>
                                              <p:spTgt spid="9"/>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par>
                                    <p:cTn id="20" presetID="6" presetClass="emph" presetSubtype="0" accel="40000" decel="60000" fill="hold" grpId="1" nodeType="withEffect">
                                      <p:stCondLst>
                                        <p:cond delay="1000"/>
                                      </p:stCondLst>
                                      <p:childTnLst>
                                        <p:animScale>
                                          <p:cBhvr>
                                            <p:cTn id="21" dur="1250" fill="hold"/>
                                            <p:tgtEl>
                                              <p:spTgt spid="9"/>
                                            </p:tgtEl>
                                          </p:cBhvr>
                                          <p:by x="150000" y="150000"/>
                                        </p:animScale>
                                      </p:childTnLst>
                                    </p:cTn>
                                  </p:par>
                                  <p:par>
                                    <p:cTn id="22" presetID="6" presetClass="emph" presetSubtype="0" accel="40000" decel="60000" fill="hold" grpId="1" nodeType="withEffect">
                                      <p:stCondLst>
                                        <p:cond delay="1250"/>
                                      </p:stCondLst>
                                      <p:childTnLst>
                                        <p:animScale>
                                          <p:cBhvr>
                                            <p:cTn id="23" dur="1250" fill="hold"/>
                                            <p:tgtEl>
                                              <p:spTgt spid="10"/>
                                            </p:tgtEl>
                                          </p:cBhvr>
                                          <p:by x="150000" y="150000"/>
                                        </p:animScale>
                                      </p:childTnLst>
                                    </p:cTn>
                                  </p:par>
                                  <p:par>
                                    <p:cTn id="24" presetID="6" presetClass="emph" presetSubtype="0" accel="40000" decel="60000" fill="hold" grpId="2" nodeType="withEffect">
                                      <p:stCondLst>
                                        <p:cond delay="2250"/>
                                      </p:stCondLst>
                                      <p:childTnLst>
                                        <p:animScale>
                                          <p:cBhvr>
                                            <p:cTn id="25" dur="1250" fill="hold"/>
                                            <p:tgtEl>
                                              <p:spTgt spid="9"/>
                                            </p:tgtEl>
                                          </p:cBhvr>
                                          <p:by x="67000" y="67000"/>
                                        </p:animScale>
                                      </p:childTnLst>
                                    </p:cTn>
                                  </p:par>
                                  <p:par>
                                    <p:cTn id="26" presetID="6" presetClass="emph" presetSubtype="0" accel="40000" decel="60000" fill="hold" grpId="2" nodeType="withEffect">
                                      <p:stCondLst>
                                        <p:cond delay="2500"/>
                                      </p:stCondLst>
                                      <p:childTnLst>
                                        <p:animScale>
                                          <p:cBhvr>
                                            <p:cTn id="27" dur="1250" fill="hold"/>
                                            <p:tgtEl>
                                              <p:spTgt spid="10"/>
                                            </p:tgtEl>
                                          </p:cBhvr>
                                          <p:by x="66000" y="66000"/>
                                        </p:animScale>
                                      </p:childTnLst>
                                    </p:cTn>
                                  </p:par>
                                  <p:par>
                                    <p:cTn id="28" presetID="10" presetClass="entr" presetSubtype="0" fill="hold" nodeType="withEffect">
                                      <p:stCondLst>
                                        <p:cond delay="37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50"/>
                                            <p:tgtEl>
                                              <p:spTgt spid="11"/>
                                            </p:tgtEl>
                                          </p:cBhvr>
                                        </p:animEffect>
                                      </p:childTnLst>
                                    </p:cTn>
                                  </p:par>
                                  <p:par>
                                    <p:cTn id="31" presetID="10" presetClass="entr" presetSubtype="0" fill="hold" nodeType="withEffect">
                                      <p:stCondLst>
                                        <p:cond delay="375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childTnLst>
                                    </p:cTn>
                                  </p:par>
                                </p:childTnLst>
                              </p:cTn>
                            </p:par>
                            <p:par>
                              <p:cTn id="34" fill="hold">
                                <p:stCondLst>
                                  <p:cond delay="5250"/>
                                </p:stCondLst>
                                <p:childTnLst>
                                  <p:par>
                                    <p:cTn id="35" presetID="14" presetClass="entr" presetSubtype="1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14" presetClass="entr" presetSubtype="1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9" grpId="0" animBg="1"/>
          <p:bldP spid="9" grpId="1" animBg="1"/>
          <p:bldP spid="9" grpId="2" animBg="1"/>
          <p:bldP spid="10" grpId="0" animBg="1"/>
          <p:bldP spid="10" grpId="1" animBg="1"/>
          <p:bldP spid="10" grpId="2" animBg="1"/>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4" accel="56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250" fill="hold"/>
                                            <p:tgtEl>
                                              <p:spTgt spid="4"/>
                                            </p:tgtEl>
                                            <p:attrNameLst>
                                              <p:attrName>ppt_x</p:attrName>
                                            </p:attrNameLst>
                                          </p:cBhvr>
                                          <p:tavLst>
                                            <p:tav tm="0">
                                              <p:val>
                                                <p:strVal val="#ppt_x"/>
                                              </p:val>
                                            </p:tav>
                                            <p:tav tm="100000">
                                              <p:val>
                                                <p:strVal val="#ppt_x"/>
                                              </p:val>
                                            </p:tav>
                                          </p:tavLst>
                                        </p:anim>
                                        <p:anim calcmode="lin" valueType="num">
                                          <p:cBhvr additive="base">
                                            <p:cTn id="13" dur="1250" fill="hold"/>
                                            <p:tgtEl>
                                              <p:spTgt spid="4"/>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50"/>
                                            <p:tgtEl>
                                              <p:spTgt spid="9"/>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par>
                                    <p:cTn id="20" presetID="6" presetClass="emph" presetSubtype="0" accel="40000" decel="60000" fill="hold" grpId="1" nodeType="withEffect">
                                      <p:stCondLst>
                                        <p:cond delay="1000"/>
                                      </p:stCondLst>
                                      <p:childTnLst>
                                        <p:animScale>
                                          <p:cBhvr>
                                            <p:cTn id="21" dur="1250" fill="hold"/>
                                            <p:tgtEl>
                                              <p:spTgt spid="9"/>
                                            </p:tgtEl>
                                          </p:cBhvr>
                                          <p:by x="150000" y="150000"/>
                                        </p:animScale>
                                      </p:childTnLst>
                                    </p:cTn>
                                  </p:par>
                                  <p:par>
                                    <p:cTn id="22" presetID="6" presetClass="emph" presetSubtype="0" accel="40000" decel="60000" fill="hold" grpId="1" nodeType="withEffect">
                                      <p:stCondLst>
                                        <p:cond delay="1250"/>
                                      </p:stCondLst>
                                      <p:childTnLst>
                                        <p:animScale>
                                          <p:cBhvr>
                                            <p:cTn id="23" dur="1250" fill="hold"/>
                                            <p:tgtEl>
                                              <p:spTgt spid="10"/>
                                            </p:tgtEl>
                                          </p:cBhvr>
                                          <p:by x="150000" y="150000"/>
                                        </p:animScale>
                                      </p:childTnLst>
                                    </p:cTn>
                                  </p:par>
                                  <p:par>
                                    <p:cTn id="24" presetID="6" presetClass="emph" presetSubtype="0" accel="40000" decel="60000" fill="hold" grpId="2" nodeType="withEffect">
                                      <p:stCondLst>
                                        <p:cond delay="2250"/>
                                      </p:stCondLst>
                                      <p:childTnLst>
                                        <p:animScale>
                                          <p:cBhvr>
                                            <p:cTn id="25" dur="1250" fill="hold"/>
                                            <p:tgtEl>
                                              <p:spTgt spid="9"/>
                                            </p:tgtEl>
                                          </p:cBhvr>
                                          <p:by x="67000" y="67000"/>
                                        </p:animScale>
                                      </p:childTnLst>
                                    </p:cTn>
                                  </p:par>
                                  <p:par>
                                    <p:cTn id="26" presetID="6" presetClass="emph" presetSubtype="0" accel="40000" decel="60000" fill="hold" grpId="2" nodeType="withEffect">
                                      <p:stCondLst>
                                        <p:cond delay="2500"/>
                                      </p:stCondLst>
                                      <p:childTnLst>
                                        <p:animScale>
                                          <p:cBhvr>
                                            <p:cTn id="27" dur="1250" fill="hold"/>
                                            <p:tgtEl>
                                              <p:spTgt spid="10"/>
                                            </p:tgtEl>
                                          </p:cBhvr>
                                          <p:by x="66000" y="66000"/>
                                        </p:animScale>
                                      </p:childTnLst>
                                    </p:cTn>
                                  </p:par>
                                  <p:par>
                                    <p:cTn id="28" presetID="10" presetClass="entr" presetSubtype="0" fill="hold" nodeType="withEffect">
                                      <p:stCondLst>
                                        <p:cond delay="37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50"/>
                                            <p:tgtEl>
                                              <p:spTgt spid="11"/>
                                            </p:tgtEl>
                                          </p:cBhvr>
                                        </p:animEffect>
                                      </p:childTnLst>
                                    </p:cTn>
                                  </p:par>
                                  <p:par>
                                    <p:cTn id="31" presetID="10" presetClass="entr" presetSubtype="0" fill="hold" nodeType="withEffect">
                                      <p:stCondLst>
                                        <p:cond delay="375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childTnLst>
                                    </p:cTn>
                                  </p:par>
                                </p:childTnLst>
                              </p:cTn>
                            </p:par>
                            <p:par>
                              <p:cTn id="34" fill="hold">
                                <p:stCondLst>
                                  <p:cond delay="5250"/>
                                </p:stCondLst>
                                <p:childTnLst>
                                  <p:par>
                                    <p:cTn id="35" presetID="14" presetClass="entr" presetSubtype="1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14" presetClass="entr" presetSubtype="1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9" grpId="0" animBg="1"/>
          <p:bldP spid="9" grpId="1" animBg="1"/>
          <p:bldP spid="9" grpId="2" animBg="1"/>
          <p:bldP spid="10" grpId="0" animBg="1"/>
          <p:bldP spid="10" grpId="1" animBg="1"/>
          <p:bldP spid="10" grpId="2" animBg="1"/>
          <p:bldP spid="17" grpId="0"/>
          <p:bldP spid="18" grpId="0"/>
          <p:bldP spid="19" grpId="0"/>
          <p:bldP spid="2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椭圆 3">
            <a:extLst>
              <a:ext uri="{FF2B5EF4-FFF2-40B4-BE49-F238E27FC236}">
                <a16:creationId xmlns:a16="http://schemas.microsoft.com/office/drawing/2014/main" id="{8D55C264-D4D0-46D8-B3C3-FF6C6F4229BB}"/>
              </a:ext>
            </a:extLst>
          </p:cNvPr>
          <p:cNvSpPr/>
          <p:nvPr/>
        </p:nvSpPr>
        <p:spPr>
          <a:xfrm>
            <a:off x="798284" y="1970012"/>
            <a:ext cx="805218" cy="805218"/>
          </a:xfrm>
          <a:prstGeom prst="ellipse">
            <a:avLst/>
          </a:prstGeom>
          <a:noFill/>
          <a:ln w="12700">
            <a:solidFill>
              <a:srgbClr val="005378"/>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rgbClr val="005378"/>
                </a:solidFill>
                <a:cs typeface="+mn-ea"/>
                <a:sym typeface="+mn-lt"/>
              </a:rPr>
              <a:t>01</a:t>
            </a:r>
            <a:endParaRPr lang="zh-CN" altLang="en-US" sz="2800" dirty="0">
              <a:solidFill>
                <a:srgbClr val="005378"/>
              </a:solidFill>
              <a:cs typeface="+mn-ea"/>
              <a:sym typeface="+mn-lt"/>
            </a:endParaRPr>
          </a:p>
        </p:txBody>
      </p:sp>
      <p:cxnSp>
        <p:nvCxnSpPr>
          <p:cNvPr id="5" name="直接连接符 4">
            <a:extLst>
              <a:ext uri="{FF2B5EF4-FFF2-40B4-BE49-F238E27FC236}">
                <a16:creationId xmlns:a16="http://schemas.microsoft.com/office/drawing/2014/main" id="{6B50FF31-3E14-448E-9530-F3832BE10870}"/>
              </a:ext>
            </a:extLst>
          </p:cNvPr>
          <p:cNvCxnSpPr>
            <a:stCxn id="4" idx="6"/>
          </p:cNvCxnSpPr>
          <p:nvPr/>
        </p:nvCxnSpPr>
        <p:spPr>
          <a:xfrm>
            <a:off x="1603502" y="2372621"/>
            <a:ext cx="468781" cy="0"/>
          </a:xfrm>
          <a:prstGeom prst="line">
            <a:avLst/>
          </a:prstGeom>
          <a:ln>
            <a:solidFill>
              <a:srgbClr val="005378"/>
            </a:solidFill>
            <a:tailEnd type="oval" w="lg" len="lg"/>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id="{09E4DE89-D339-4745-A896-A4EF69A77925}"/>
              </a:ext>
            </a:extLst>
          </p:cNvPr>
          <p:cNvSpPr/>
          <p:nvPr/>
        </p:nvSpPr>
        <p:spPr>
          <a:xfrm>
            <a:off x="798284" y="3289786"/>
            <a:ext cx="805218" cy="805218"/>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tx1">
                    <a:lumMod val="65000"/>
                    <a:lumOff val="35000"/>
                  </a:schemeClr>
                </a:solidFill>
                <a:cs typeface="+mn-ea"/>
                <a:sym typeface="+mn-lt"/>
              </a:rPr>
              <a:t>02</a:t>
            </a:r>
            <a:endParaRPr lang="zh-CN" altLang="en-US" sz="2800" dirty="0">
              <a:solidFill>
                <a:schemeClr val="tx1">
                  <a:lumMod val="65000"/>
                  <a:lumOff val="35000"/>
                </a:schemeClr>
              </a:solidFill>
              <a:cs typeface="+mn-ea"/>
              <a:sym typeface="+mn-lt"/>
            </a:endParaRPr>
          </a:p>
        </p:txBody>
      </p:sp>
      <p:cxnSp>
        <p:nvCxnSpPr>
          <p:cNvPr id="7" name="直接连接符 6">
            <a:extLst>
              <a:ext uri="{FF2B5EF4-FFF2-40B4-BE49-F238E27FC236}">
                <a16:creationId xmlns:a16="http://schemas.microsoft.com/office/drawing/2014/main" id="{700AB535-4761-4EF9-B2AD-327B181183C5}"/>
              </a:ext>
            </a:extLst>
          </p:cNvPr>
          <p:cNvCxnSpPr>
            <a:stCxn id="6" idx="6"/>
          </p:cNvCxnSpPr>
          <p:nvPr/>
        </p:nvCxnSpPr>
        <p:spPr>
          <a:xfrm>
            <a:off x="1603502" y="3692395"/>
            <a:ext cx="468781" cy="0"/>
          </a:xfrm>
          <a:prstGeom prst="line">
            <a:avLst/>
          </a:prstGeom>
          <a:ln>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BC62512D-D8A7-4573-B924-A6767BEC3C5F}"/>
              </a:ext>
            </a:extLst>
          </p:cNvPr>
          <p:cNvSpPr/>
          <p:nvPr/>
        </p:nvSpPr>
        <p:spPr>
          <a:xfrm>
            <a:off x="798284" y="4754292"/>
            <a:ext cx="805218" cy="805218"/>
          </a:xfrm>
          <a:prstGeom prst="ellipse">
            <a:avLst/>
          </a:prstGeom>
          <a:noFill/>
          <a:ln w="12700">
            <a:solidFill>
              <a:srgbClr val="005378"/>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rgbClr val="005378"/>
                </a:solidFill>
                <a:cs typeface="+mn-ea"/>
                <a:sym typeface="+mn-lt"/>
              </a:rPr>
              <a:t>03</a:t>
            </a:r>
            <a:endParaRPr lang="zh-CN" altLang="en-US" sz="2800" dirty="0">
              <a:solidFill>
                <a:srgbClr val="005378"/>
              </a:solidFill>
              <a:cs typeface="+mn-ea"/>
              <a:sym typeface="+mn-lt"/>
            </a:endParaRPr>
          </a:p>
        </p:txBody>
      </p:sp>
      <p:cxnSp>
        <p:nvCxnSpPr>
          <p:cNvPr id="9" name="直接连接符 8">
            <a:extLst>
              <a:ext uri="{FF2B5EF4-FFF2-40B4-BE49-F238E27FC236}">
                <a16:creationId xmlns:a16="http://schemas.microsoft.com/office/drawing/2014/main" id="{E9819B3B-2F44-481F-8694-C64D97CDBCF9}"/>
              </a:ext>
            </a:extLst>
          </p:cNvPr>
          <p:cNvCxnSpPr>
            <a:stCxn id="8" idx="6"/>
          </p:cNvCxnSpPr>
          <p:nvPr/>
        </p:nvCxnSpPr>
        <p:spPr>
          <a:xfrm>
            <a:off x="1603502" y="5156901"/>
            <a:ext cx="468781" cy="0"/>
          </a:xfrm>
          <a:prstGeom prst="line">
            <a:avLst/>
          </a:prstGeom>
          <a:ln>
            <a:solidFill>
              <a:srgbClr val="005378"/>
            </a:solidFill>
            <a:tailEnd type="oval" w="lg" len="lg"/>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97FDFAD2-C2C1-47E2-BFBE-BECB96692CA0}"/>
              </a:ext>
            </a:extLst>
          </p:cNvPr>
          <p:cNvSpPr/>
          <p:nvPr/>
        </p:nvSpPr>
        <p:spPr>
          <a:xfrm>
            <a:off x="6216601" y="1970012"/>
            <a:ext cx="805218" cy="805218"/>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tx1">
                    <a:lumMod val="75000"/>
                    <a:lumOff val="25000"/>
                  </a:schemeClr>
                </a:solidFill>
                <a:cs typeface="+mn-ea"/>
                <a:sym typeface="+mn-lt"/>
              </a:rPr>
              <a:t>04</a:t>
            </a:r>
            <a:endParaRPr lang="zh-CN" altLang="en-US" sz="2800" dirty="0">
              <a:solidFill>
                <a:schemeClr val="tx1">
                  <a:lumMod val="75000"/>
                  <a:lumOff val="25000"/>
                </a:schemeClr>
              </a:solidFill>
              <a:cs typeface="+mn-ea"/>
              <a:sym typeface="+mn-lt"/>
            </a:endParaRPr>
          </a:p>
        </p:txBody>
      </p:sp>
      <p:cxnSp>
        <p:nvCxnSpPr>
          <p:cNvPr id="11" name="直接连接符 10">
            <a:extLst>
              <a:ext uri="{FF2B5EF4-FFF2-40B4-BE49-F238E27FC236}">
                <a16:creationId xmlns:a16="http://schemas.microsoft.com/office/drawing/2014/main" id="{8B4E94E4-E60D-4CC3-9F32-E4BCE4149597}"/>
              </a:ext>
            </a:extLst>
          </p:cNvPr>
          <p:cNvCxnSpPr>
            <a:stCxn id="10" idx="6"/>
          </p:cNvCxnSpPr>
          <p:nvPr/>
        </p:nvCxnSpPr>
        <p:spPr>
          <a:xfrm>
            <a:off x="7021819" y="2372621"/>
            <a:ext cx="468781" cy="0"/>
          </a:xfrm>
          <a:prstGeom prst="line">
            <a:avLst/>
          </a:prstGeom>
          <a:ln>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0D829B21-6222-4431-ACFB-87AC5535FDF6}"/>
              </a:ext>
            </a:extLst>
          </p:cNvPr>
          <p:cNvSpPr/>
          <p:nvPr/>
        </p:nvSpPr>
        <p:spPr>
          <a:xfrm>
            <a:off x="6216601" y="3289786"/>
            <a:ext cx="805218" cy="805218"/>
          </a:xfrm>
          <a:prstGeom prst="ellipse">
            <a:avLst/>
          </a:prstGeom>
          <a:noFill/>
          <a:ln w="12700">
            <a:solidFill>
              <a:srgbClr val="005378"/>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rgbClr val="005378"/>
                </a:solidFill>
                <a:cs typeface="+mn-ea"/>
                <a:sym typeface="+mn-lt"/>
              </a:rPr>
              <a:t>05</a:t>
            </a:r>
            <a:endParaRPr lang="zh-CN" altLang="en-US" sz="2800" dirty="0">
              <a:solidFill>
                <a:srgbClr val="005378"/>
              </a:solidFill>
              <a:cs typeface="+mn-ea"/>
              <a:sym typeface="+mn-lt"/>
            </a:endParaRPr>
          </a:p>
        </p:txBody>
      </p:sp>
      <p:cxnSp>
        <p:nvCxnSpPr>
          <p:cNvPr id="13" name="直接连接符 12">
            <a:extLst>
              <a:ext uri="{FF2B5EF4-FFF2-40B4-BE49-F238E27FC236}">
                <a16:creationId xmlns:a16="http://schemas.microsoft.com/office/drawing/2014/main" id="{AFB1C788-1842-49E8-B76B-04524839C015}"/>
              </a:ext>
            </a:extLst>
          </p:cNvPr>
          <p:cNvCxnSpPr>
            <a:stCxn id="12" idx="6"/>
          </p:cNvCxnSpPr>
          <p:nvPr/>
        </p:nvCxnSpPr>
        <p:spPr>
          <a:xfrm>
            <a:off x="7021819" y="3692395"/>
            <a:ext cx="468781" cy="0"/>
          </a:xfrm>
          <a:prstGeom prst="line">
            <a:avLst/>
          </a:prstGeom>
          <a:ln>
            <a:solidFill>
              <a:srgbClr val="005378"/>
            </a:solidFill>
            <a:tailEnd type="oval" w="lg" len="lg"/>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36B18714-DFCC-4970-98E0-CDA20C7DE412}"/>
              </a:ext>
            </a:extLst>
          </p:cNvPr>
          <p:cNvSpPr/>
          <p:nvPr/>
        </p:nvSpPr>
        <p:spPr>
          <a:xfrm>
            <a:off x="6216601" y="4754292"/>
            <a:ext cx="805218" cy="805218"/>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tx1">
                    <a:lumMod val="75000"/>
                    <a:lumOff val="25000"/>
                  </a:schemeClr>
                </a:solidFill>
                <a:cs typeface="+mn-ea"/>
                <a:sym typeface="+mn-lt"/>
              </a:rPr>
              <a:t>06</a:t>
            </a:r>
            <a:endParaRPr lang="zh-CN" altLang="en-US" sz="2800" dirty="0">
              <a:solidFill>
                <a:schemeClr val="tx1">
                  <a:lumMod val="75000"/>
                  <a:lumOff val="25000"/>
                </a:schemeClr>
              </a:solidFill>
              <a:cs typeface="+mn-ea"/>
              <a:sym typeface="+mn-lt"/>
            </a:endParaRPr>
          </a:p>
        </p:txBody>
      </p:sp>
      <p:cxnSp>
        <p:nvCxnSpPr>
          <p:cNvPr id="15" name="直接连接符 14">
            <a:extLst>
              <a:ext uri="{FF2B5EF4-FFF2-40B4-BE49-F238E27FC236}">
                <a16:creationId xmlns:a16="http://schemas.microsoft.com/office/drawing/2014/main" id="{F8E6BB75-987C-42F6-86CC-99EB05E1F3E1}"/>
              </a:ext>
            </a:extLst>
          </p:cNvPr>
          <p:cNvCxnSpPr>
            <a:stCxn id="14" idx="6"/>
          </p:cNvCxnSpPr>
          <p:nvPr/>
        </p:nvCxnSpPr>
        <p:spPr>
          <a:xfrm>
            <a:off x="7021819" y="5156901"/>
            <a:ext cx="468781" cy="0"/>
          </a:xfrm>
          <a:prstGeom prst="line">
            <a:avLst/>
          </a:prstGeom>
          <a:ln>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3DB988B6-7CE2-4C10-8C06-11692299F45B}"/>
              </a:ext>
            </a:extLst>
          </p:cNvPr>
          <p:cNvGrpSpPr/>
          <p:nvPr/>
        </p:nvGrpSpPr>
        <p:grpSpPr>
          <a:xfrm>
            <a:off x="2171285" y="2025621"/>
            <a:ext cx="3551959" cy="856954"/>
            <a:chOff x="2136461" y="1993722"/>
            <a:chExt cx="3551959" cy="856954"/>
          </a:xfrm>
        </p:grpSpPr>
        <p:sp>
          <p:nvSpPr>
            <p:cNvPr id="17" name="文本框 16">
              <a:extLst>
                <a:ext uri="{FF2B5EF4-FFF2-40B4-BE49-F238E27FC236}">
                  <a16:creationId xmlns:a16="http://schemas.microsoft.com/office/drawing/2014/main" id="{00C7DF88-F1D9-4574-A013-6DEA7F44AD49}"/>
                </a:ext>
              </a:extLst>
            </p:cNvPr>
            <p:cNvSpPr txBox="1"/>
            <p:nvPr/>
          </p:nvSpPr>
          <p:spPr>
            <a:xfrm>
              <a:off x="2136462" y="2280712"/>
              <a:ext cx="3551958" cy="5699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65000"/>
                      <a:lumOff val="35000"/>
                    </a:schemeClr>
                  </a:solidFill>
                  <a:cs typeface="+mn-ea"/>
                  <a:sym typeface="+mn-lt"/>
                </a:rPr>
                <a:t>为客户提供有效服务，是我们工作的方向和价值评价的标尺，成就客户就是成就我们自己</a:t>
              </a:r>
            </a:p>
          </p:txBody>
        </p:sp>
        <p:sp>
          <p:nvSpPr>
            <p:cNvPr id="18" name="文本框 17">
              <a:extLst>
                <a:ext uri="{FF2B5EF4-FFF2-40B4-BE49-F238E27FC236}">
                  <a16:creationId xmlns:a16="http://schemas.microsoft.com/office/drawing/2014/main" id="{D03EAC7D-FE1F-4B30-A999-567B8B8451F2}"/>
                </a:ext>
              </a:extLst>
            </p:cNvPr>
            <p:cNvSpPr txBox="1"/>
            <p:nvPr/>
          </p:nvSpPr>
          <p:spPr>
            <a:xfrm>
              <a:off x="2136461" y="1993722"/>
              <a:ext cx="3551959" cy="307777"/>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SUBTITLE HERE</a:t>
              </a:r>
              <a:endParaRPr lang="zh-CN" altLang="en-US" sz="1200" dirty="0">
                <a:solidFill>
                  <a:schemeClr val="tx1">
                    <a:lumMod val="65000"/>
                    <a:lumOff val="35000"/>
                  </a:schemeClr>
                </a:solidFill>
                <a:cs typeface="+mn-ea"/>
                <a:sym typeface="+mn-lt"/>
              </a:endParaRPr>
            </a:p>
          </p:txBody>
        </p:sp>
      </p:grpSp>
      <p:grpSp>
        <p:nvGrpSpPr>
          <p:cNvPr id="19" name="组合 18">
            <a:extLst>
              <a:ext uri="{FF2B5EF4-FFF2-40B4-BE49-F238E27FC236}">
                <a16:creationId xmlns:a16="http://schemas.microsoft.com/office/drawing/2014/main" id="{E3590B12-ACEE-45F1-8ED4-D2DB6815F17A}"/>
              </a:ext>
            </a:extLst>
          </p:cNvPr>
          <p:cNvGrpSpPr/>
          <p:nvPr/>
        </p:nvGrpSpPr>
        <p:grpSpPr>
          <a:xfrm>
            <a:off x="2171285" y="3411754"/>
            <a:ext cx="3551959" cy="859030"/>
            <a:chOff x="2136461" y="1993722"/>
            <a:chExt cx="3551959" cy="859030"/>
          </a:xfrm>
        </p:grpSpPr>
        <p:sp>
          <p:nvSpPr>
            <p:cNvPr id="20" name="文本框 19">
              <a:extLst>
                <a:ext uri="{FF2B5EF4-FFF2-40B4-BE49-F238E27FC236}">
                  <a16:creationId xmlns:a16="http://schemas.microsoft.com/office/drawing/2014/main" id="{EB778CB0-2CB4-44B2-89FB-789D41D73BA6}"/>
                </a:ext>
              </a:extLst>
            </p:cNvPr>
            <p:cNvSpPr txBox="1"/>
            <p:nvPr/>
          </p:nvSpPr>
          <p:spPr>
            <a:xfrm>
              <a:off x="2136462" y="2282788"/>
              <a:ext cx="3551958" cy="5699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65000"/>
                      <a:lumOff val="35000"/>
                    </a:schemeClr>
                  </a:solidFill>
                  <a:cs typeface="+mn-ea"/>
                  <a:sym typeface="+mn-lt"/>
                </a:rPr>
                <a:t>为客户提供有效服务，是我们工作的方向和价值评价的标尺，成就客户就是成就我们自己</a:t>
              </a:r>
            </a:p>
          </p:txBody>
        </p:sp>
        <p:sp>
          <p:nvSpPr>
            <p:cNvPr id="21" name="文本框 20">
              <a:extLst>
                <a:ext uri="{FF2B5EF4-FFF2-40B4-BE49-F238E27FC236}">
                  <a16:creationId xmlns:a16="http://schemas.microsoft.com/office/drawing/2014/main" id="{510A0A55-DB75-484F-9169-2A4656F59FF5}"/>
                </a:ext>
              </a:extLst>
            </p:cNvPr>
            <p:cNvSpPr txBox="1"/>
            <p:nvPr/>
          </p:nvSpPr>
          <p:spPr>
            <a:xfrm>
              <a:off x="2136461" y="1993722"/>
              <a:ext cx="3551959" cy="307777"/>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SUBTITLE HERE</a:t>
              </a:r>
              <a:endParaRPr lang="zh-CN" altLang="en-US" sz="1200" dirty="0">
                <a:solidFill>
                  <a:schemeClr val="tx1">
                    <a:lumMod val="65000"/>
                    <a:lumOff val="35000"/>
                  </a:schemeClr>
                </a:solidFill>
                <a:cs typeface="+mn-ea"/>
                <a:sym typeface="+mn-lt"/>
              </a:endParaRPr>
            </a:p>
          </p:txBody>
        </p:sp>
      </p:grpSp>
      <p:grpSp>
        <p:nvGrpSpPr>
          <p:cNvPr id="22" name="组合 21">
            <a:extLst>
              <a:ext uri="{FF2B5EF4-FFF2-40B4-BE49-F238E27FC236}">
                <a16:creationId xmlns:a16="http://schemas.microsoft.com/office/drawing/2014/main" id="{467B2939-0EE9-4230-81DE-9FE3AD234F8E}"/>
              </a:ext>
            </a:extLst>
          </p:cNvPr>
          <p:cNvGrpSpPr/>
          <p:nvPr/>
        </p:nvGrpSpPr>
        <p:grpSpPr>
          <a:xfrm>
            <a:off x="2171285" y="4797887"/>
            <a:ext cx="3551959" cy="859030"/>
            <a:chOff x="2136461" y="1993722"/>
            <a:chExt cx="3551959" cy="859030"/>
          </a:xfrm>
        </p:grpSpPr>
        <p:sp>
          <p:nvSpPr>
            <p:cNvPr id="23" name="文本框 22">
              <a:extLst>
                <a:ext uri="{FF2B5EF4-FFF2-40B4-BE49-F238E27FC236}">
                  <a16:creationId xmlns:a16="http://schemas.microsoft.com/office/drawing/2014/main" id="{7906C3BB-1E88-4BB5-A20A-E11D1B2F6C49}"/>
                </a:ext>
              </a:extLst>
            </p:cNvPr>
            <p:cNvSpPr txBox="1"/>
            <p:nvPr/>
          </p:nvSpPr>
          <p:spPr>
            <a:xfrm>
              <a:off x="2136462" y="2282788"/>
              <a:ext cx="3551958" cy="5699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65000"/>
                      <a:lumOff val="35000"/>
                    </a:schemeClr>
                  </a:solidFill>
                  <a:cs typeface="+mn-ea"/>
                  <a:sym typeface="+mn-lt"/>
                </a:rPr>
                <a:t>为客户提供有效服务，是我们工作的方向和价值评价的标尺，成就客户就是成就我们自己</a:t>
              </a:r>
            </a:p>
          </p:txBody>
        </p:sp>
        <p:sp>
          <p:nvSpPr>
            <p:cNvPr id="24" name="文本框 23">
              <a:extLst>
                <a:ext uri="{FF2B5EF4-FFF2-40B4-BE49-F238E27FC236}">
                  <a16:creationId xmlns:a16="http://schemas.microsoft.com/office/drawing/2014/main" id="{FCDCA1F4-21BD-439E-84A9-052C8137397A}"/>
                </a:ext>
              </a:extLst>
            </p:cNvPr>
            <p:cNvSpPr txBox="1"/>
            <p:nvPr/>
          </p:nvSpPr>
          <p:spPr>
            <a:xfrm>
              <a:off x="2136461" y="1993722"/>
              <a:ext cx="3551959" cy="307777"/>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SUBTITLE HERE</a:t>
              </a:r>
              <a:endParaRPr lang="zh-CN" altLang="en-US" sz="1200" dirty="0">
                <a:solidFill>
                  <a:schemeClr val="tx1">
                    <a:lumMod val="65000"/>
                    <a:lumOff val="35000"/>
                  </a:schemeClr>
                </a:solidFill>
                <a:cs typeface="+mn-ea"/>
                <a:sym typeface="+mn-lt"/>
              </a:endParaRPr>
            </a:p>
          </p:txBody>
        </p:sp>
      </p:grpSp>
      <p:grpSp>
        <p:nvGrpSpPr>
          <p:cNvPr id="25" name="组合 24">
            <a:extLst>
              <a:ext uri="{FF2B5EF4-FFF2-40B4-BE49-F238E27FC236}">
                <a16:creationId xmlns:a16="http://schemas.microsoft.com/office/drawing/2014/main" id="{8D633054-4CB9-4944-8B26-9EB8855C7143}"/>
              </a:ext>
            </a:extLst>
          </p:cNvPr>
          <p:cNvGrpSpPr/>
          <p:nvPr/>
        </p:nvGrpSpPr>
        <p:grpSpPr>
          <a:xfrm>
            <a:off x="7614178" y="1993722"/>
            <a:ext cx="3551959" cy="889230"/>
            <a:chOff x="2136461" y="1993722"/>
            <a:chExt cx="3551959" cy="889230"/>
          </a:xfrm>
        </p:grpSpPr>
        <p:sp>
          <p:nvSpPr>
            <p:cNvPr id="27" name="文本框 26">
              <a:extLst>
                <a:ext uri="{FF2B5EF4-FFF2-40B4-BE49-F238E27FC236}">
                  <a16:creationId xmlns:a16="http://schemas.microsoft.com/office/drawing/2014/main" id="{62DF86BC-624F-4347-B41B-45CABD4F4993}"/>
                </a:ext>
              </a:extLst>
            </p:cNvPr>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28" name="文本框 27">
              <a:extLst>
                <a:ext uri="{FF2B5EF4-FFF2-40B4-BE49-F238E27FC236}">
                  <a16:creationId xmlns:a16="http://schemas.microsoft.com/office/drawing/2014/main" id="{594F8FA5-5569-4CD5-976C-A8D1C8B8A2EC}"/>
                </a:ext>
              </a:extLst>
            </p:cNvPr>
            <p:cNvSpPr txBox="1"/>
            <p:nvPr/>
          </p:nvSpPr>
          <p:spPr>
            <a:xfrm>
              <a:off x="2136461" y="1993722"/>
              <a:ext cx="3551959" cy="307777"/>
            </a:xfrm>
            <a:prstGeom prst="rect">
              <a:avLst/>
            </a:prstGeom>
            <a:noFill/>
          </p:spPr>
          <p:txBody>
            <a:bodyPr wrap="square" rtlCol="0">
              <a:spAutoFit/>
            </a:bodyPr>
            <a:lstStyle/>
            <a:p>
              <a:r>
                <a:rPr lang="en-US" altLang="zh-CN" sz="1400" dirty="0">
                  <a:solidFill>
                    <a:schemeClr val="tx1">
                      <a:lumMod val="75000"/>
                      <a:lumOff val="25000"/>
                    </a:schemeClr>
                  </a:solidFill>
                  <a:cs typeface="+mn-ea"/>
                  <a:sym typeface="+mn-lt"/>
                </a:rPr>
                <a:t>SUBTITLE HERE</a:t>
              </a:r>
              <a:endParaRPr lang="zh-CN" altLang="en-US" sz="1200" dirty="0">
                <a:solidFill>
                  <a:schemeClr val="tx1">
                    <a:lumMod val="75000"/>
                    <a:lumOff val="25000"/>
                  </a:schemeClr>
                </a:solidFill>
                <a:cs typeface="+mn-ea"/>
                <a:sym typeface="+mn-lt"/>
              </a:endParaRPr>
            </a:p>
          </p:txBody>
        </p:sp>
      </p:grpSp>
      <p:grpSp>
        <p:nvGrpSpPr>
          <p:cNvPr id="29" name="组合 28">
            <a:extLst>
              <a:ext uri="{FF2B5EF4-FFF2-40B4-BE49-F238E27FC236}">
                <a16:creationId xmlns:a16="http://schemas.microsoft.com/office/drawing/2014/main" id="{E9F3EDC3-B93D-4902-94FA-E3EF60C097E3}"/>
              </a:ext>
            </a:extLst>
          </p:cNvPr>
          <p:cNvGrpSpPr/>
          <p:nvPr/>
        </p:nvGrpSpPr>
        <p:grpSpPr>
          <a:xfrm>
            <a:off x="7614178" y="3379855"/>
            <a:ext cx="3551959" cy="889230"/>
            <a:chOff x="2136461" y="1993722"/>
            <a:chExt cx="3551959" cy="889230"/>
          </a:xfrm>
        </p:grpSpPr>
        <p:sp>
          <p:nvSpPr>
            <p:cNvPr id="30" name="文本框 29">
              <a:extLst>
                <a:ext uri="{FF2B5EF4-FFF2-40B4-BE49-F238E27FC236}">
                  <a16:creationId xmlns:a16="http://schemas.microsoft.com/office/drawing/2014/main" id="{F97B01FD-BBDA-4CA9-81DF-4B70B5FA9C1B}"/>
                </a:ext>
              </a:extLst>
            </p:cNvPr>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31" name="文本框 30">
              <a:extLst>
                <a:ext uri="{FF2B5EF4-FFF2-40B4-BE49-F238E27FC236}">
                  <a16:creationId xmlns:a16="http://schemas.microsoft.com/office/drawing/2014/main" id="{30D8BC50-F1FB-4B7E-BCE1-E0159AC597FD}"/>
                </a:ext>
              </a:extLst>
            </p:cNvPr>
            <p:cNvSpPr txBox="1"/>
            <p:nvPr/>
          </p:nvSpPr>
          <p:spPr>
            <a:xfrm>
              <a:off x="2136461" y="1993722"/>
              <a:ext cx="3551959" cy="307777"/>
            </a:xfrm>
            <a:prstGeom prst="rect">
              <a:avLst/>
            </a:prstGeom>
            <a:noFill/>
          </p:spPr>
          <p:txBody>
            <a:bodyPr wrap="square" rtlCol="0">
              <a:spAutoFit/>
            </a:bodyPr>
            <a:lstStyle/>
            <a:p>
              <a:r>
                <a:rPr lang="en-US" altLang="zh-CN" sz="1400" dirty="0">
                  <a:solidFill>
                    <a:schemeClr val="tx1">
                      <a:lumMod val="75000"/>
                      <a:lumOff val="25000"/>
                    </a:schemeClr>
                  </a:solidFill>
                  <a:cs typeface="+mn-ea"/>
                  <a:sym typeface="+mn-lt"/>
                </a:rPr>
                <a:t>SUBTITLE HERE</a:t>
              </a:r>
              <a:endParaRPr lang="zh-CN" altLang="en-US" sz="1200" dirty="0">
                <a:solidFill>
                  <a:schemeClr val="tx1">
                    <a:lumMod val="75000"/>
                    <a:lumOff val="25000"/>
                  </a:schemeClr>
                </a:solidFill>
                <a:cs typeface="+mn-ea"/>
                <a:sym typeface="+mn-lt"/>
              </a:endParaRPr>
            </a:p>
          </p:txBody>
        </p:sp>
      </p:grpSp>
      <p:grpSp>
        <p:nvGrpSpPr>
          <p:cNvPr id="32" name="组合 31">
            <a:extLst>
              <a:ext uri="{FF2B5EF4-FFF2-40B4-BE49-F238E27FC236}">
                <a16:creationId xmlns:a16="http://schemas.microsoft.com/office/drawing/2014/main" id="{0D12438A-4A29-448A-9000-156F043F7A7D}"/>
              </a:ext>
            </a:extLst>
          </p:cNvPr>
          <p:cNvGrpSpPr/>
          <p:nvPr/>
        </p:nvGrpSpPr>
        <p:grpSpPr>
          <a:xfrm>
            <a:off x="7614178" y="4765988"/>
            <a:ext cx="3551959" cy="889230"/>
            <a:chOff x="2136461" y="1993722"/>
            <a:chExt cx="3551959" cy="889230"/>
          </a:xfrm>
        </p:grpSpPr>
        <p:sp>
          <p:nvSpPr>
            <p:cNvPr id="33" name="文本框 32">
              <a:extLst>
                <a:ext uri="{FF2B5EF4-FFF2-40B4-BE49-F238E27FC236}">
                  <a16:creationId xmlns:a16="http://schemas.microsoft.com/office/drawing/2014/main" id="{8650C95D-53EC-4E60-8613-69DC1E2CD826}"/>
                </a:ext>
              </a:extLst>
            </p:cNvPr>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34" name="文本框 33">
              <a:extLst>
                <a:ext uri="{FF2B5EF4-FFF2-40B4-BE49-F238E27FC236}">
                  <a16:creationId xmlns:a16="http://schemas.microsoft.com/office/drawing/2014/main" id="{DB663E13-E3D3-41B1-A70C-2E0326607150}"/>
                </a:ext>
              </a:extLst>
            </p:cNvPr>
            <p:cNvSpPr txBox="1"/>
            <p:nvPr/>
          </p:nvSpPr>
          <p:spPr>
            <a:xfrm>
              <a:off x="2136461" y="1993722"/>
              <a:ext cx="3551959" cy="307777"/>
            </a:xfrm>
            <a:prstGeom prst="rect">
              <a:avLst/>
            </a:prstGeom>
            <a:noFill/>
          </p:spPr>
          <p:txBody>
            <a:bodyPr wrap="square" rtlCol="0">
              <a:spAutoFit/>
            </a:bodyPr>
            <a:lstStyle/>
            <a:p>
              <a:r>
                <a:rPr lang="en-US" altLang="zh-CN" sz="1400" dirty="0">
                  <a:solidFill>
                    <a:schemeClr val="tx1">
                      <a:lumMod val="75000"/>
                      <a:lumOff val="25000"/>
                    </a:schemeClr>
                  </a:solidFill>
                  <a:cs typeface="+mn-ea"/>
                  <a:sym typeface="+mn-lt"/>
                </a:rPr>
                <a:t>SUBTITLE HERE</a:t>
              </a:r>
              <a:endParaRPr lang="zh-CN" altLang="en-US" sz="1200"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1971374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par>
                                    <p:cTn id="47" presetID="22" presetClass="entr" presetSubtype="8"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par>
                                    <p:cTn id="50" presetID="22" presetClass="entr" presetSubtype="8"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par>
                                    <p:cTn id="53" presetID="22" presetClass="entr" presetSubtype="8"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par>
                                    <p:cTn id="56" presetID="22" presetClass="entr" presetSubtype="8"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2250"/>
                                </p:stCondLst>
                                <p:childTnLst>
                                  <p:par>
                                    <p:cTn id="60" presetID="22" presetClass="entr" presetSubtype="1"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up)">
                                          <p:cBhvr>
                                            <p:cTn id="62" dur="500"/>
                                            <p:tgtEl>
                                              <p:spTgt spid="16"/>
                                            </p:tgtEl>
                                          </p:cBhvr>
                                        </p:animEffect>
                                      </p:childTnLst>
                                    </p:cTn>
                                  </p:par>
                                  <p:par>
                                    <p:cTn id="63" presetID="22" presetClass="entr" presetSubtype="1"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up)">
                                          <p:cBhvr>
                                            <p:cTn id="65" dur="500"/>
                                            <p:tgtEl>
                                              <p:spTgt spid="19"/>
                                            </p:tgtEl>
                                          </p:cBhvr>
                                        </p:animEffect>
                                      </p:childTnLst>
                                    </p:cTn>
                                  </p:par>
                                  <p:par>
                                    <p:cTn id="66" presetID="22" presetClass="entr" presetSubtype="1"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up)">
                                          <p:cBhvr>
                                            <p:cTn id="68" dur="500"/>
                                            <p:tgtEl>
                                              <p:spTgt spid="22"/>
                                            </p:tgtEl>
                                          </p:cBhvr>
                                        </p:animEffect>
                                      </p:childTnLst>
                                    </p:cTn>
                                  </p:par>
                                  <p:par>
                                    <p:cTn id="69" presetID="22" presetClass="entr" presetSubtype="1"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par>
                                    <p:cTn id="72" presetID="22" presetClass="entr" presetSubtype="1" fill="hold"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500"/>
                                            <p:tgtEl>
                                              <p:spTgt spid="29"/>
                                            </p:tgtEl>
                                          </p:cBhvr>
                                        </p:animEffect>
                                      </p:childTnLst>
                                    </p:cTn>
                                  </p:par>
                                  <p:par>
                                    <p:cTn id="75" presetID="22" presetClass="entr" presetSubtype="1"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up)">
                                          <p:cBhvr>
                                            <p:cTn id="7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6" grpId="0" animBg="1"/>
          <p:bldP spid="8" grpId="0" animBg="1"/>
          <p:bldP spid="10" grpId="0" animBg="1"/>
          <p:bldP spid="12"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par>
                                    <p:cTn id="47" presetID="22" presetClass="entr" presetSubtype="8"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par>
                                    <p:cTn id="50" presetID="22" presetClass="entr" presetSubtype="8"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par>
                                    <p:cTn id="53" presetID="22" presetClass="entr" presetSubtype="8"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par>
                                    <p:cTn id="56" presetID="22" presetClass="entr" presetSubtype="8"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2250"/>
                                </p:stCondLst>
                                <p:childTnLst>
                                  <p:par>
                                    <p:cTn id="60" presetID="22" presetClass="entr" presetSubtype="1"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up)">
                                          <p:cBhvr>
                                            <p:cTn id="62" dur="500"/>
                                            <p:tgtEl>
                                              <p:spTgt spid="16"/>
                                            </p:tgtEl>
                                          </p:cBhvr>
                                        </p:animEffect>
                                      </p:childTnLst>
                                    </p:cTn>
                                  </p:par>
                                  <p:par>
                                    <p:cTn id="63" presetID="22" presetClass="entr" presetSubtype="1"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up)">
                                          <p:cBhvr>
                                            <p:cTn id="65" dur="500"/>
                                            <p:tgtEl>
                                              <p:spTgt spid="19"/>
                                            </p:tgtEl>
                                          </p:cBhvr>
                                        </p:animEffect>
                                      </p:childTnLst>
                                    </p:cTn>
                                  </p:par>
                                  <p:par>
                                    <p:cTn id="66" presetID="22" presetClass="entr" presetSubtype="1"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up)">
                                          <p:cBhvr>
                                            <p:cTn id="68" dur="500"/>
                                            <p:tgtEl>
                                              <p:spTgt spid="22"/>
                                            </p:tgtEl>
                                          </p:cBhvr>
                                        </p:animEffect>
                                      </p:childTnLst>
                                    </p:cTn>
                                  </p:par>
                                  <p:par>
                                    <p:cTn id="69" presetID="22" presetClass="entr" presetSubtype="1"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par>
                                    <p:cTn id="72" presetID="22" presetClass="entr" presetSubtype="1" fill="hold"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500"/>
                                            <p:tgtEl>
                                              <p:spTgt spid="29"/>
                                            </p:tgtEl>
                                          </p:cBhvr>
                                        </p:animEffect>
                                      </p:childTnLst>
                                    </p:cTn>
                                  </p:par>
                                  <p:par>
                                    <p:cTn id="75" presetID="22" presetClass="entr" presetSubtype="1"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up)">
                                          <p:cBhvr>
                                            <p:cTn id="7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6" grpId="0" animBg="1"/>
          <p:bldP spid="8" grpId="0" animBg="1"/>
          <p:bldP spid="10" grpId="0" animBg="1"/>
          <p:bldP spid="12" grpId="0" animBg="1"/>
          <p:bldP spid="1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Freeform: Shape 34">
            <a:extLst>
              <a:ext uri="{FF2B5EF4-FFF2-40B4-BE49-F238E27FC236}">
                <a16:creationId xmlns:a16="http://schemas.microsoft.com/office/drawing/2014/main" id="{6A02A279-A273-494C-B78D-4EB6E03FB769}"/>
              </a:ext>
            </a:extLst>
          </p:cNvPr>
          <p:cNvSpPr/>
          <p:nvPr/>
        </p:nvSpPr>
        <p:spPr>
          <a:xfrm>
            <a:off x="2337477" y="2271648"/>
            <a:ext cx="608819" cy="498088"/>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0053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lumMod val="75000"/>
                  <a:lumOff val="25000"/>
                </a:schemeClr>
              </a:solidFill>
              <a:latin typeface="Arial"/>
              <a:ea typeface="微软雅黑"/>
            </a:endParaRPr>
          </a:p>
        </p:txBody>
      </p:sp>
      <p:sp>
        <p:nvSpPr>
          <p:cNvPr id="5" name="Freeform: Shape 35">
            <a:extLst>
              <a:ext uri="{FF2B5EF4-FFF2-40B4-BE49-F238E27FC236}">
                <a16:creationId xmlns:a16="http://schemas.microsoft.com/office/drawing/2014/main" id="{D9D99538-EA32-4B4E-A4EE-CA7828A565BF}"/>
              </a:ext>
            </a:extLst>
          </p:cNvPr>
          <p:cNvSpPr/>
          <p:nvPr/>
        </p:nvSpPr>
        <p:spPr>
          <a:xfrm>
            <a:off x="5846935" y="2216305"/>
            <a:ext cx="498125" cy="608775"/>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2424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lumMod val="75000"/>
                  <a:lumOff val="25000"/>
                </a:schemeClr>
              </a:solidFill>
              <a:latin typeface="Arial"/>
              <a:ea typeface="微软雅黑"/>
            </a:endParaRPr>
          </a:p>
        </p:txBody>
      </p:sp>
      <p:sp>
        <p:nvSpPr>
          <p:cNvPr id="6" name="Freeform: Shape 36">
            <a:extLst>
              <a:ext uri="{FF2B5EF4-FFF2-40B4-BE49-F238E27FC236}">
                <a16:creationId xmlns:a16="http://schemas.microsoft.com/office/drawing/2014/main" id="{3BB64DB9-BE92-4DD7-B0CB-B6704DC69ED8}"/>
              </a:ext>
            </a:extLst>
          </p:cNvPr>
          <p:cNvSpPr/>
          <p:nvPr/>
        </p:nvSpPr>
        <p:spPr>
          <a:xfrm>
            <a:off x="9245699" y="2216305"/>
            <a:ext cx="608819" cy="608774"/>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0053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lumMod val="75000"/>
                  <a:lumOff val="25000"/>
                </a:schemeClr>
              </a:solidFill>
              <a:latin typeface="Arial"/>
              <a:ea typeface="微软雅黑"/>
            </a:endParaRPr>
          </a:p>
        </p:txBody>
      </p:sp>
      <p:cxnSp>
        <p:nvCxnSpPr>
          <p:cNvPr id="7" name="Straight Connector 37">
            <a:extLst>
              <a:ext uri="{FF2B5EF4-FFF2-40B4-BE49-F238E27FC236}">
                <a16:creationId xmlns:a16="http://schemas.microsoft.com/office/drawing/2014/main" id="{88F01C1B-D692-4EF0-8695-89DA51839360}"/>
              </a:ext>
            </a:extLst>
          </p:cNvPr>
          <p:cNvCxnSpPr/>
          <p:nvPr/>
        </p:nvCxnSpPr>
        <p:spPr>
          <a:xfrm>
            <a:off x="7795380" y="2271648"/>
            <a:ext cx="0" cy="498088"/>
          </a:xfrm>
          <a:prstGeom prst="line">
            <a:avLst/>
          </a:prstGeom>
          <a:gradFill>
            <a:gsLst>
              <a:gs pos="0">
                <a:srgbClr val="FF6542">
                  <a:alpha val="85000"/>
                </a:srgbClr>
              </a:gs>
              <a:gs pos="100000">
                <a:srgbClr val="FF336E">
                  <a:alpha val="85000"/>
                </a:srgbClr>
              </a:gs>
            </a:gsLst>
            <a:lin ang="5400000" scaled="1"/>
          </a:gradFill>
          <a:ln>
            <a:solidFill>
              <a:srgbClr val="242428"/>
            </a:solidFill>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38">
            <a:extLst>
              <a:ext uri="{FF2B5EF4-FFF2-40B4-BE49-F238E27FC236}">
                <a16:creationId xmlns:a16="http://schemas.microsoft.com/office/drawing/2014/main" id="{E04F21BD-341E-491C-A883-CCE604BD99FD}"/>
              </a:ext>
            </a:extLst>
          </p:cNvPr>
          <p:cNvCxnSpPr/>
          <p:nvPr/>
        </p:nvCxnSpPr>
        <p:spPr>
          <a:xfrm>
            <a:off x="4396616" y="2271648"/>
            <a:ext cx="0" cy="498088"/>
          </a:xfrm>
          <a:prstGeom prst="line">
            <a:avLst/>
          </a:prstGeom>
          <a:gradFill>
            <a:gsLst>
              <a:gs pos="0">
                <a:srgbClr val="FF6542">
                  <a:alpha val="85000"/>
                </a:srgbClr>
              </a:gs>
              <a:gs pos="100000">
                <a:srgbClr val="FF336E">
                  <a:alpha val="85000"/>
                </a:srgbClr>
              </a:gs>
            </a:gsLst>
            <a:lin ang="5400000" scaled="1"/>
          </a:gradFill>
          <a:ln>
            <a:solidFill>
              <a:srgbClr val="242428"/>
            </a:solidFill>
          </a:ln>
        </p:spPr>
        <p:style>
          <a:lnRef idx="2">
            <a:schemeClr val="accent1">
              <a:shade val="50000"/>
            </a:schemeClr>
          </a:lnRef>
          <a:fillRef idx="1">
            <a:schemeClr val="accent1"/>
          </a:fillRef>
          <a:effectRef idx="0">
            <a:schemeClr val="accent1"/>
          </a:effectRef>
          <a:fontRef idx="minor">
            <a:schemeClr val="lt1"/>
          </a:fontRef>
        </p:style>
      </p:cxnSp>
      <p:grpSp>
        <p:nvGrpSpPr>
          <p:cNvPr id="9" name="组合 8">
            <a:extLst>
              <a:ext uri="{FF2B5EF4-FFF2-40B4-BE49-F238E27FC236}">
                <a16:creationId xmlns:a16="http://schemas.microsoft.com/office/drawing/2014/main" id="{AF79CA0E-7D75-4662-822C-170FC05875ED}"/>
              </a:ext>
            </a:extLst>
          </p:cNvPr>
          <p:cNvGrpSpPr/>
          <p:nvPr/>
        </p:nvGrpSpPr>
        <p:grpSpPr>
          <a:xfrm>
            <a:off x="1368165" y="3456539"/>
            <a:ext cx="2547442" cy="974271"/>
            <a:chOff x="1457437" y="4343902"/>
            <a:chExt cx="2547442" cy="974271"/>
          </a:xfrm>
        </p:grpSpPr>
        <p:sp>
          <p:nvSpPr>
            <p:cNvPr id="10" name="文本框 27">
              <a:extLst>
                <a:ext uri="{FF2B5EF4-FFF2-40B4-BE49-F238E27FC236}">
                  <a16:creationId xmlns:a16="http://schemas.microsoft.com/office/drawing/2014/main" id="{58A58C09-2FD8-438A-BD5D-7E6BC9430B57}"/>
                </a:ext>
              </a:extLst>
            </p:cNvPr>
            <p:cNvSpPr txBox="1"/>
            <p:nvPr/>
          </p:nvSpPr>
          <p:spPr>
            <a:xfrm>
              <a:off x="1457437" y="4343902"/>
              <a:ext cx="2547442"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005378"/>
                  </a:solidFill>
                  <a:latin typeface="+mn-ea"/>
                </a:rPr>
                <a:t>标题添加此处</a:t>
              </a:r>
            </a:p>
          </p:txBody>
        </p:sp>
        <p:sp>
          <p:nvSpPr>
            <p:cNvPr id="11" name="文本框 28">
              <a:extLst>
                <a:ext uri="{FF2B5EF4-FFF2-40B4-BE49-F238E27FC236}">
                  <a16:creationId xmlns:a16="http://schemas.microsoft.com/office/drawing/2014/main" id="{08889D1C-CBDC-4DF9-8A80-B853E4DBCF8F}"/>
                </a:ext>
              </a:extLst>
            </p:cNvPr>
            <p:cNvSpPr txBox="1"/>
            <p:nvPr/>
          </p:nvSpPr>
          <p:spPr>
            <a:xfrm>
              <a:off x="1457437" y="4671842"/>
              <a:ext cx="2547442" cy="64633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200" dirty="0">
                  <a:solidFill>
                    <a:schemeClr val="tx1">
                      <a:lumMod val="75000"/>
                      <a:lumOff val="25000"/>
                    </a:schemeClr>
                  </a:solidFill>
                </a:rPr>
                <a:t>The user can demonstrate on a projector or computer, or print the presentation and make it into a film</a:t>
              </a:r>
            </a:p>
          </p:txBody>
        </p:sp>
      </p:grpSp>
      <p:grpSp>
        <p:nvGrpSpPr>
          <p:cNvPr id="12" name="组合 11">
            <a:extLst>
              <a:ext uri="{FF2B5EF4-FFF2-40B4-BE49-F238E27FC236}">
                <a16:creationId xmlns:a16="http://schemas.microsoft.com/office/drawing/2014/main" id="{2DC2FEDB-713A-45D3-AFD6-8A98CEC9C4E2}"/>
              </a:ext>
            </a:extLst>
          </p:cNvPr>
          <p:cNvGrpSpPr/>
          <p:nvPr/>
        </p:nvGrpSpPr>
        <p:grpSpPr>
          <a:xfrm>
            <a:off x="4822273" y="3456539"/>
            <a:ext cx="2547448" cy="974271"/>
            <a:chOff x="1457431" y="4343902"/>
            <a:chExt cx="2547448" cy="974271"/>
          </a:xfrm>
        </p:grpSpPr>
        <p:sp>
          <p:nvSpPr>
            <p:cNvPr id="13" name="文本框 27">
              <a:extLst>
                <a:ext uri="{FF2B5EF4-FFF2-40B4-BE49-F238E27FC236}">
                  <a16:creationId xmlns:a16="http://schemas.microsoft.com/office/drawing/2014/main" id="{A40DE9C8-AC4D-458A-8F14-6B918682D05E}"/>
                </a:ext>
              </a:extLst>
            </p:cNvPr>
            <p:cNvSpPr txBox="1"/>
            <p:nvPr/>
          </p:nvSpPr>
          <p:spPr>
            <a:xfrm>
              <a:off x="1457431" y="4343902"/>
              <a:ext cx="2547442"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75000"/>
                      <a:lumOff val="25000"/>
                    </a:schemeClr>
                  </a:solidFill>
                  <a:latin typeface="+mn-ea"/>
                </a:rPr>
                <a:t>标题添加此处</a:t>
              </a:r>
            </a:p>
          </p:txBody>
        </p:sp>
        <p:sp>
          <p:nvSpPr>
            <p:cNvPr id="14" name="文本框 28">
              <a:extLst>
                <a:ext uri="{FF2B5EF4-FFF2-40B4-BE49-F238E27FC236}">
                  <a16:creationId xmlns:a16="http://schemas.microsoft.com/office/drawing/2014/main" id="{33679F3B-EB0F-4E25-8A4B-05FE737E8B68}"/>
                </a:ext>
              </a:extLst>
            </p:cNvPr>
            <p:cNvSpPr txBox="1"/>
            <p:nvPr/>
          </p:nvSpPr>
          <p:spPr>
            <a:xfrm>
              <a:off x="1457437" y="4671842"/>
              <a:ext cx="2547442" cy="64633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200" dirty="0">
                  <a:solidFill>
                    <a:schemeClr val="tx1">
                      <a:lumMod val="75000"/>
                      <a:lumOff val="25000"/>
                    </a:schemeClr>
                  </a:solidFill>
                </a:rPr>
                <a:t>The user can demonstrate on a projector or computer, or print the presentation and make it into a film</a:t>
              </a:r>
            </a:p>
          </p:txBody>
        </p:sp>
      </p:grpSp>
      <p:grpSp>
        <p:nvGrpSpPr>
          <p:cNvPr id="15" name="组合 14">
            <a:extLst>
              <a:ext uri="{FF2B5EF4-FFF2-40B4-BE49-F238E27FC236}">
                <a16:creationId xmlns:a16="http://schemas.microsoft.com/office/drawing/2014/main" id="{BA0E3DDC-C162-4639-A8B0-15DEDA2E579C}"/>
              </a:ext>
            </a:extLst>
          </p:cNvPr>
          <p:cNvGrpSpPr/>
          <p:nvPr/>
        </p:nvGrpSpPr>
        <p:grpSpPr>
          <a:xfrm>
            <a:off x="8276387" y="3456539"/>
            <a:ext cx="2547442" cy="974271"/>
            <a:chOff x="1457437" y="4343902"/>
            <a:chExt cx="2547442" cy="974271"/>
          </a:xfrm>
        </p:grpSpPr>
        <p:sp>
          <p:nvSpPr>
            <p:cNvPr id="16" name="文本框 27">
              <a:extLst>
                <a:ext uri="{FF2B5EF4-FFF2-40B4-BE49-F238E27FC236}">
                  <a16:creationId xmlns:a16="http://schemas.microsoft.com/office/drawing/2014/main" id="{19C54288-A6DE-4D6A-A554-81EC21899933}"/>
                </a:ext>
              </a:extLst>
            </p:cNvPr>
            <p:cNvSpPr txBox="1"/>
            <p:nvPr/>
          </p:nvSpPr>
          <p:spPr>
            <a:xfrm>
              <a:off x="1457437" y="4343902"/>
              <a:ext cx="2547442"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005378"/>
                  </a:solidFill>
                  <a:latin typeface="+mn-ea"/>
                </a:rPr>
                <a:t>标题添加此处</a:t>
              </a:r>
            </a:p>
          </p:txBody>
        </p:sp>
        <p:sp>
          <p:nvSpPr>
            <p:cNvPr id="17" name="文本框 28">
              <a:extLst>
                <a:ext uri="{FF2B5EF4-FFF2-40B4-BE49-F238E27FC236}">
                  <a16:creationId xmlns:a16="http://schemas.microsoft.com/office/drawing/2014/main" id="{3D06DABD-99CB-47EC-B718-C31CF1559091}"/>
                </a:ext>
              </a:extLst>
            </p:cNvPr>
            <p:cNvSpPr txBox="1"/>
            <p:nvPr/>
          </p:nvSpPr>
          <p:spPr>
            <a:xfrm>
              <a:off x="1457437" y="4671842"/>
              <a:ext cx="2547442" cy="64633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200" dirty="0">
                  <a:solidFill>
                    <a:schemeClr val="tx1">
                      <a:lumMod val="75000"/>
                      <a:lumOff val="25000"/>
                    </a:schemeClr>
                  </a:solidFill>
                </a:rPr>
                <a:t>The user can demonstrate on a projector or computer, or print the presentation and make it into a film</a:t>
              </a:r>
            </a:p>
          </p:txBody>
        </p:sp>
      </p:grpSp>
    </p:spTree>
    <p:extLst>
      <p:ext uri="{BB962C8B-B14F-4D97-AF65-F5344CB8AC3E}">
        <p14:creationId xmlns:p14="http://schemas.microsoft.com/office/powerpoint/2010/main" val="4242714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1250"/>
                                </p:stCondLst>
                                <p:childTnLst>
                                  <p:par>
                                    <p:cTn id="36" presetID="2" presetClass="entr" presetSubtype="4"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1250"/>
                                </p:stCondLst>
                                <p:childTnLst>
                                  <p:par>
                                    <p:cTn id="36" presetID="2" presetClass="entr" presetSubtype="4"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animBg="1"/>
          <p:bldP spid="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cxnSp>
        <p:nvCxnSpPr>
          <p:cNvPr id="4" name="直接连接符 3">
            <a:extLst>
              <a:ext uri="{FF2B5EF4-FFF2-40B4-BE49-F238E27FC236}">
                <a16:creationId xmlns:a16="http://schemas.microsoft.com/office/drawing/2014/main" id="{EF792427-82B1-4D40-BD8A-8E9F4ABF8CE9}"/>
              </a:ext>
            </a:extLst>
          </p:cNvPr>
          <p:cNvCxnSpPr/>
          <p:nvPr/>
        </p:nvCxnSpPr>
        <p:spPr>
          <a:xfrm flipH="1">
            <a:off x="2692400" y="2362200"/>
            <a:ext cx="3403600" cy="1143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BBE4EA2D-9831-4ECC-B0B8-5FB0538D1EEF}"/>
              </a:ext>
            </a:extLst>
          </p:cNvPr>
          <p:cNvCxnSpPr/>
          <p:nvPr/>
        </p:nvCxnSpPr>
        <p:spPr>
          <a:xfrm>
            <a:off x="6096000" y="2362200"/>
            <a:ext cx="3403600" cy="1143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E2B8F1AF-4259-4459-A75E-B8432E5F631A}"/>
              </a:ext>
            </a:extLst>
          </p:cNvPr>
          <p:cNvCxnSpPr/>
          <p:nvPr/>
        </p:nvCxnSpPr>
        <p:spPr>
          <a:xfrm flipH="1">
            <a:off x="4559300" y="2362200"/>
            <a:ext cx="1536700" cy="10668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830D5B42-726F-4BE6-9D92-A13CA0FE61BD}"/>
              </a:ext>
            </a:extLst>
          </p:cNvPr>
          <p:cNvCxnSpPr/>
          <p:nvPr/>
        </p:nvCxnSpPr>
        <p:spPr>
          <a:xfrm>
            <a:off x="6092983" y="2362200"/>
            <a:ext cx="1536700" cy="10668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A7750FD8-0349-4668-87D2-131D5032E370}"/>
              </a:ext>
            </a:extLst>
          </p:cNvPr>
          <p:cNvCxnSpPr>
            <a:endCxn id="19" idx="0"/>
          </p:cNvCxnSpPr>
          <p:nvPr/>
        </p:nvCxnSpPr>
        <p:spPr>
          <a:xfrm>
            <a:off x="6096000" y="2362200"/>
            <a:ext cx="1" cy="1143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6AE7B2F7-01C2-4F2E-B2BE-D4AD724952C9}"/>
              </a:ext>
            </a:extLst>
          </p:cNvPr>
          <p:cNvGrpSpPr/>
          <p:nvPr/>
        </p:nvGrpSpPr>
        <p:grpSpPr>
          <a:xfrm>
            <a:off x="1849515" y="4438835"/>
            <a:ext cx="8492970" cy="870012"/>
            <a:chOff x="2095500" y="4714043"/>
            <a:chExt cx="8001000" cy="870012"/>
          </a:xfrm>
        </p:grpSpPr>
        <p:sp>
          <p:nvSpPr>
            <p:cNvPr id="10" name="圆角矩形 21">
              <a:extLst>
                <a:ext uri="{FF2B5EF4-FFF2-40B4-BE49-F238E27FC236}">
                  <a16:creationId xmlns:a16="http://schemas.microsoft.com/office/drawing/2014/main" id="{70A45A05-9F79-4603-A415-F4CE8BB1F1F2}"/>
                </a:ext>
              </a:extLst>
            </p:cNvPr>
            <p:cNvSpPr/>
            <p:nvPr/>
          </p:nvSpPr>
          <p:spPr>
            <a:xfrm>
              <a:off x="2095500" y="4714043"/>
              <a:ext cx="8001000" cy="870012"/>
            </a:xfrm>
            <a:prstGeom prst="roundRect">
              <a:avLst>
                <a:gd name="adj" fmla="val 50000"/>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0A1B44B5-93DB-4CEC-ACDA-2394EB31A41E}"/>
                </a:ext>
              </a:extLst>
            </p:cNvPr>
            <p:cNvSpPr txBox="1"/>
            <p:nvPr/>
          </p:nvSpPr>
          <p:spPr>
            <a:xfrm>
              <a:off x="2324384" y="4742784"/>
              <a:ext cx="7534182" cy="812530"/>
            </a:xfrm>
            <a:prstGeom prst="rect">
              <a:avLst/>
            </a:prstGeom>
            <a:noFill/>
          </p:spPr>
          <p:txBody>
            <a:bodyPr wrap="square" rtlCol="0">
              <a:spAutoFit/>
            </a:bodyPr>
            <a:lstStyle/>
            <a:p>
              <a:pPr algn="ctr" defTabSz="323850">
                <a:lnSpc>
                  <a:spcPct val="130000"/>
                </a:lnSpc>
                <a:spcBef>
                  <a:spcPts val="850"/>
                </a:spcBef>
              </a:pPr>
              <a:r>
                <a:rPr lang="en-US" altLang="zh-CN" sz="1200" dirty="0">
                  <a:solidFill>
                    <a:schemeClr val="tx1">
                      <a:lumMod val="75000"/>
                      <a:lumOff val="25000"/>
                    </a:schemeClr>
                  </a:solidFill>
                  <a:latin typeface="Lato" charset="0"/>
                  <a:ea typeface="ＭＳ Ｐゴシック" charset="0"/>
                  <a:cs typeface="Lato" charset="0"/>
                </a:rPr>
                <a:t>Lorem ipsum dolor sit </a:t>
              </a:r>
              <a:r>
                <a:rPr lang="en-US" altLang="zh-CN" sz="1200" dirty="0" err="1">
                  <a:solidFill>
                    <a:schemeClr val="tx1">
                      <a:lumMod val="75000"/>
                      <a:lumOff val="25000"/>
                    </a:schemeClr>
                  </a:solidFill>
                  <a:latin typeface="Lato" charset="0"/>
                  <a:ea typeface="ＭＳ Ｐゴシック" charset="0"/>
                  <a:cs typeface="Lato" charset="0"/>
                </a:rPr>
                <a:t>amet</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consectetur</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adipiscing</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elit</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Proin</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condimentum</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velit</a:t>
              </a:r>
              <a:r>
                <a:rPr lang="en-US" altLang="zh-CN" sz="1200" dirty="0">
                  <a:solidFill>
                    <a:schemeClr val="tx1">
                      <a:lumMod val="75000"/>
                      <a:lumOff val="25000"/>
                    </a:schemeClr>
                  </a:solidFill>
                  <a:latin typeface="Lato" charset="0"/>
                  <a:ea typeface="ＭＳ Ｐゴシック" charset="0"/>
                  <a:cs typeface="Lato" charset="0"/>
                </a:rPr>
                <a:t> in </a:t>
              </a:r>
              <a:r>
                <a:rPr lang="en-US" altLang="zh-CN" sz="1200" dirty="0" err="1">
                  <a:solidFill>
                    <a:schemeClr val="tx1">
                      <a:lumMod val="75000"/>
                      <a:lumOff val="25000"/>
                    </a:schemeClr>
                  </a:solidFill>
                  <a:latin typeface="Lato" charset="0"/>
                  <a:ea typeface="ＭＳ Ｐゴシック" charset="0"/>
                  <a:cs typeface="Lato" charset="0"/>
                </a:rPr>
                <a:t>tortor</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posuere</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posuere</a:t>
              </a:r>
              <a:r>
                <a:rPr lang="en-US" altLang="zh-CN" sz="1200" dirty="0">
                  <a:solidFill>
                    <a:schemeClr val="tx1">
                      <a:lumMod val="75000"/>
                      <a:lumOff val="25000"/>
                    </a:schemeClr>
                  </a:solidFill>
                  <a:latin typeface="Lato" charset="0"/>
                  <a:ea typeface="ＭＳ Ｐゴシック" charset="0"/>
                  <a:cs typeface="Lato" charset="0"/>
                </a:rPr>
                <a:t>. Class </a:t>
              </a:r>
              <a:r>
                <a:rPr lang="en-US" altLang="zh-CN" sz="1200" dirty="0" err="1">
                  <a:solidFill>
                    <a:schemeClr val="tx1">
                      <a:lumMod val="75000"/>
                      <a:lumOff val="25000"/>
                    </a:schemeClr>
                  </a:solidFill>
                  <a:latin typeface="Lato" charset="0"/>
                  <a:ea typeface="ＭＳ Ｐゴシック" charset="0"/>
                  <a:cs typeface="Lato" charset="0"/>
                </a:rPr>
                <a:t>aptent</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taciti</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sociosqu</a:t>
              </a:r>
              <a:r>
                <a:rPr lang="en-US" altLang="zh-CN" sz="1200" dirty="0">
                  <a:solidFill>
                    <a:schemeClr val="tx1">
                      <a:lumMod val="75000"/>
                      <a:lumOff val="25000"/>
                    </a:schemeClr>
                  </a:solidFill>
                  <a:latin typeface="Lato" charset="0"/>
                  <a:ea typeface="ＭＳ Ｐゴシック" charset="0"/>
                  <a:cs typeface="Lato" charset="0"/>
                </a:rPr>
                <a:t> ad </a:t>
              </a:r>
              <a:r>
                <a:rPr lang="en-US" altLang="zh-CN" sz="1200" dirty="0" err="1">
                  <a:solidFill>
                    <a:schemeClr val="tx1">
                      <a:lumMod val="75000"/>
                      <a:lumOff val="25000"/>
                    </a:schemeClr>
                  </a:solidFill>
                  <a:latin typeface="Lato" charset="0"/>
                  <a:ea typeface="ＭＳ Ｐゴシック" charset="0"/>
                  <a:cs typeface="Lato" charset="0"/>
                </a:rPr>
                <a:t>litora</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torquent</a:t>
              </a:r>
              <a:r>
                <a:rPr lang="en-US" altLang="zh-CN" sz="1200" dirty="0">
                  <a:solidFill>
                    <a:schemeClr val="tx1">
                      <a:lumMod val="75000"/>
                      <a:lumOff val="25000"/>
                    </a:schemeClr>
                  </a:solidFill>
                  <a:latin typeface="Lato" charset="0"/>
                  <a:ea typeface="ＭＳ Ｐゴシック" charset="0"/>
                  <a:cs typeface="Lato" charset="0"/>
                </a:rPr>
                <a:t> per </a:t>
              </a:r>
              <a:r>
                <a:rPr lang="en-US" altLang="zh-CN" sz="1200" dirty="0" err="1">
                  <a:solidFill>
                    <a:schemeClr val="tx1">
                      <a:lumMod val="75000"/>
                      <a:lumOff val="25000"/>
                    </a:schemeClr>
                  </a:solidFill>
                  <a:latin typeface="Lato" charset="0"/>
                  <a:ea typeface="ＭＳ Ｐゴシック" charset="0"/>
                  <a:cs typeface="Lato" charset="0"/>
                </a:rPr>
                <a:t>conubia</a:t>
              </a:r>
              <a:r>
                <a:rPr lang="en-US" altLang="zh-CN" sz="1200" dirty="0">
                  <a:solidFill>
                    <a:schemeClr val="tx1">
                      <a:lumMod val="75000"/>
                      <a:lumOff val="25000"/>
                    </a:schemeClr>
                  </a:solidFill>
                  <a:latin typeface="Lato" charset="0"/>
                  <a:ea typeface="ＭＳ Ｐゴシック" charset="0"/>
                  <a:cs typeface="Lato" charset="0"/>
                </a:rPr>
                <a:t> nostra, per </a:t>
              </a:r>
              <a:r>
                <a:rPr lang="en-US" altLang="zh-CN" sz="1200" dirty="0" err="1">
                  <a:solidFill>
                    <a:schemeClr val="tx1">
                      <a:lumMod val="75000"/>
                      <a:lumOff val="25000"/>
                    </a:schemeClr>
                  </a:solidFill>
                  <a:latin typeface="Lato" charset="0"/>
                  <a:ea typeface="ＭＳ Ｐゴシック" charset="0"/>
                  <a:cs typeface="Lato" charset="0"/>
                </a:rPr>
                <a:t>inceptos</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himenaeos</a:t>
              </a:r>
              <a:r>
                <a:rPr lang="en-US" altLang="zh-CN" sz="1200" dirty="0">
                  <a:solidFill>
                    <a:schemeClr val="tx1">
                      <a:lumMod val="75000"/>
                      <a:lumOff val="25000"/>
                    </a:schemeClr>
                  </a:solidFill>
                  <a:latin typeface="Lato" charset="0"/>
                  <a:ea typeface="ＭＳ Ｐゴシック" charset="0"/>
                  <a:cs typeface="Lato" charset="0"/>
                </a:rPr>
                <a:t>. Nunc </a:t>
              </a:r>
              <a:r>
                <a:rPr lang="en-US" altLang="zh-CN" sz="1200" dirty="0" err="1">
                  <a:solidFill>
                    <a:schemeClr val="tx1">
                      <a:lumMod val="75000"/>
                      <a:lumOff val="25000"/>
                    </a:schemeClr>
                  </a:solidFill>
                  <a:latin typeface="Lato" charset="0"/>
                  <a:ea typeface="ＭＳ Ｐゴシック" charset="0"/>
                  <a:cs typeface="Lato" charset="0"/>
                </a:rPr>
                <a:t>bibendum</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scelerisque</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turpis</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Proin</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vel</a:t>
              </a:r>
              <a:r>
                <a:rPr lang="en-US" altLang="zh-CN" sz="1200" dirty="0">
                  <a:solidFill>
                    <a:schemeClr val="tx1">
                      <a:lumMod val="75000"/>
                      <a:lumOff val="25000"/>
                    </a:schemeClr>
                  </a:solidFill>
                  <a:latin typeface="Lato" charset="0"/>
                  <a:ea typeface="ＭＳ Ｐゴシック" charset="0"/>
                  <a:cs typeface="Lato" charset="0"/>
                </a:rPr>
                <a:t> semper </a:t>
              </a:r>
              <a:r>
                <a:rPr lang="en-US" altLang="zh-CN" sz="1200" dirty="0" err="1">
                  <a:solidFill>
                    <a:schemeClr val="tx1">
                      <a:lumMod val="75000"/>
                      <a:lumOff val="25000"/>
                    </a:schemeClr>
                  </a:solidFill>
                  <a:latin typeface="Lato" charset="0"/>
                  <a:ea typeface="ＭＳ Ｐゴシック" charset="0"/>
                  <a:cs typeface="Lato" charset="0"/>
                </a:rPr>
                <a:t>augue</a:t>
              </a:r>
              <a:r>
                <a:rPr lang="en-US" altLang="zh-CN" sz="1200" dirty="0">
                  <a:solidFill>
                    <a:schemeClr val="tx1">
                      <a:lumMod val="75000"/>
                      <a:lumOff val="25000"/>
                    </a:schemeClr>
                  </a:solidFill>
                  <a:latin typeface="Lato" charset="0"/>
                  <a:ea typeface="ＭＳ Ｐゴシック" charset="0"/>
                  <a:cs typeface="Lato" charset="0"/>
                </a:rPr>
                <a:t>, non </a:t>
              </a:r>
              <a:r>
                <a:rPr lang="en-US" altLang="zh-CN" sz="1200" dirty="0" err="1">
                  <a:solidFill>
                    <a:schemeClr val="tx1">
                      <a:lumMod val="75000"/>
                      <a:lumOff val="25000"/>
                    </a:schemeClr>
                  </a:solidFill>
                  <a:latin typeface="Lato" charset="0"/>
                  <a:ea typeface="ＭＳ Ｐゴシック" charset="0"/>
                  <a:cs typeface="Lato" charset="0"/>
                </a:rPr>
                <a:t>ornare</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tellus</a:t>
              </a:r>
              <a:r>
                <a:rPr lang="en-US" altLang="zh-CN" sz="1200" dirty="0">
                  <a:solidFill>
                    <a:schemeClr val="tx1">
                      <a:lumMod val="75000"/>
                      <a:lumOff val="25000"/>
                    </a:schemeClr>
                  </a:solidFill>
                  <a:latin typeface="Lato" charset="0"/>
                  <a:ea typeface="ＭＳ Ｐゴシック" charset="0"/>
                  <a:cs typeface="Lato" charset="0"/>
                </a:rPr>
                <a:t>. </a:t>
              </a:r>
            </a:p>
          </p:txBody>
        </p:sp>
      </p:grpSp>
      <p:grpSp>
        <p:nvGrpSpPr>
          <p:cNvPr id="12" name="组合 11">
            <a:extLst>
              <a:ext uri="{FF2B5EF4-FFF2-40B4-BE49-F238E27FC236}">
                <a16:creationId xmlns:a16="http://schemas.microsoft.com/office/drawing/2014/main" id="{2FFC8968-7B85-452A-BBF2-DDA1589668BF}"/>
              </a:ext>
            </a:extLst>
          </p:cNvPr>
          <p:cNvGrpSpPr/>
          <p:nvPr/>
        </p:nvGrpSpPr>
        <p:grpSpPr>
          <a:xfrm>
            <a:off x="1031875" y="3505200"/>
            <a:ext cx="1866900" cy="573360"/>
            <a:chOff x="1031875" y="3505200"/>
            <a:chExt cx="1866900" cy="573360"/>
          </a:xfrm>
        </p:grpSpPr>
        <p:sp>
          <p:nvSpPr>
            <p:cNvPr id="13" name="圆角矩形 24">
              <a:extLst>
                <a:ext uri="{FF2B5EF4-FFF2-40B4-BE49-F238E27FC236}">
                  <a16:creationId xmlns:a16="http://schemas.microsoft.com/office/drawing/2014/main" id="{2F1D1B68-EADB-4479-A662-CCBB4A8BF86E}"/>
                </a:ext>
              </a:extLst>
            </p:cNvPr>
            <p:cNvSpPr/>
            <p:nvPr/>
          </p:nvSpPr>
          <p:spPr>
            <a:xfrm>
              <a:off x="1031875" y="3505200"/>
              <a:ext cx="1866900" cy="573360"/>
            </a:xfrm>
            <a:prstGeom prst="roundRect">
              <a:avLst>
                <a:gd name="adj" fmla="val 50000"/>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C44CE75F-0A3E-4289-8624-71DFEA1B1280}"/>
                </a:ext>
              </a:extLst>
            </p:cNvPr>
            <p:cNvSpPr txBox="1"/>
            <p:nvPr/>
          </p:nvSpPr>
          <p:spPr>
            <a:xfrm flipH="1">
              <a:off x="1246370" y="3600661"/>
              <a:ext cx="1437907" cy="400110"/>
            </a:xfrm>
            <a:prstGeom prst="rect">
              <a:avLst/>
            </a:prstGeom>
            <a:noFill/>
          </p:spPr>
          <p:txBody>
            <a:bodyPr wrap="square" rtlCol="0">
              <a:spAutoFit/>
            </a:bodyPr>
            <a:lstStyle/>
            <a:p>
              <a:pPr algn="ctr"/>
              <a:r>
                <a:rPr lang="zh-CN" altLang="en-US" sz="2000" dirty="0">
                  <a:solidFill>
                    <a:schemeClr val="bg1"/>
                  </a:solidFill>
                  <a:latin typeface="+mn-ea"/>
                </a:rPr>
                <a:t>关键词</a:t>
              </a:r>
            </a:p>
          </p:txBody>
        </p:sp>
      </p:grpSp>
      <p:grpSp>
        <p:nvGrpSpPr>
          <p:cNvPr id="15" name="组合 14">
            <a:extLst>
              <a:ext uri="{FF2B5EF4-FFF2-40B4-BE49-F238E27FC236}">
                <a16:creationId xmlns:a16="http://schemas.microsoft.com/office/drawing/2014/main" id="{014C5A86-86ED-4DCD-9F18-5466A9F031C6}"/>
              </a:ext>
            </a:extLst>
          </p:cNvPr>
          <p:cNvGrpSpPr/>
          <p:nvPr/>
        </p:nvGrpSpPr>
        <p:grpSpPr>
          <a:xfrm>
            <a:off x="3097213" y="3505200"/>
            <a:ext cx="1866900" cy="573360"/>
            <a:chOff x="3097213" y="3505200"/>
            <a:chExt cx="1866900" cy="573360"/>
          </a:xfrm>
        </p:grpSpPr>
        <p:sp>
          <p:nvSpPr>
            <p:cNvPr id="16" name="圆角矩形 27">
              <a:extLst>
                <a:ext uri="{FF2B5EF4-FFF2-40B4-BE49-F238E27FC236}">
                  <a16:creationId xmlns:a16="http://schemas.microsoft.com/office/drawing/2014/main" id="{6E6C6486-2052-4C08-9A69-EFD9A98946DF}"/>
                </a:ext>
              </a:extLst>
            </p:cNvPr>
            <p:cNvSpPr/>
            <p:nvPr/>
          </p:nvSpPr>
          <p:spPr>
            <a:xfrm>
              <a:off x="3097213" y="3505200"/>
              <a:ext cx="1866900" cy="57336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2BB24AA3-80F9-4DB2-8E81-280491D73376}"/>
                </a:ext>
              </a:extLst>
            </p:cNvPr>
            <p:cNvSpPr txBox="1"/>
            <p:nvPr/>
          </p:nvSpPr>
          <p:spPr>
            <a:xfrm flipH="1">
              <a:off x="3311708" y="3600661"/>
              <a:ext cx="1437907" cy="400110"/>
            </a:xfrm>
            <a:prstGeom prst="rect">
              <a:avLst/>
            </a:prstGeom>
            <a:noFill/>
          </p:spPr>
          <p:txBody>
            <a:bodyPr wrap="square" rtlCol="0">
              <a:spAutoFit/>
            </a:bodyPr>
            <a:lstStyle/>
            <a:p>
              <a:pPr algn="ctr"/>
              <a:r>
                <a:rPr lang="zh-CN" altLang="en-US" sz="2000" dirty="0">
                  <a:solidFill>
                    <a:schemeClr val="bg1"/>
                  </a:solidFill>
                  <a:latin typeface="+mn-ea"/>
                </a:rPr>
                <a:t>关键词</a:t>
              </a:r>
            </a:p>
          </p:txBody>
        </p:sp>
      </p:grpSp>
      <p:grpSp>
        <p:nvGrpSpPr>
          <p:cNvPr id="18" name="组合 17">
            <a:extLst>
              <a:ext uri="{FF2B5EF4-FFF2-40B4-BE49-F238E27FC236}">
                <a16:creationId xmlns:a16="http://schemas.microsoft.com/office/drawing/2014/main" id="{53C7EC11-BD74-4BD2-A7A6-8CF08942AABF}"/>
              </a:ext>
            </a:extLst>
          </p:cNvPr>
          <p:cNvGrpSpPr/>
          <p:nvPr/>
        </p:nvGrpSpPr>
        <p:grpSpPr>
          <a:xfrm>
            <a:off x="5162551" y="3505200"/>
            <a:ext cx="1866900" cy="573360"/>
            <a:chOff x="5162551" y="3505200"/>
            <a:chExt cx="1866900" cy="573360"/>
          </a:xfrm>
        </p:grpSpPr>
        <p:sp>
          <p:nvSpPr>
            <p:cNvPr id="19" name="圆角矩形 30">
              <a:extLst>
                <a:ext uri="{FF2B5EF4-FFF2-40B4-BE49-F238E27FC236}">
                  <a16:creationId xmlns:a16="http://schemas.microsoft.com/office/drawing/2014/main" id="{094B0570-CDAB-4420-9F4C-6986A570D885}"/>
                </a:ext>
              </a:extLst>
            </p:cNvPr>
            <p:cNvSpPr/>
            <p:nvPr/>
          </p:nvSpPr>
          <p:spPr>
            <a:xfrm>
              <a:off x="5162551" y="3505200"/>
              <a:ext cx="1866900" cy="573360"/>
            </a:xfrm>
            <a:prstGeom prst="roundRect">
              <a:avLst>
                <a:gd name="adj" fmla="val 50000"/>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7DA0C665-5EAA-46FD-8713-CAF85B4EE4C4}"/>
                </a:ext>
              </a:extLst>
            </p:cNvPr>
            <p:cNvSpPr txBox="1"/>
            <p:nvPr/>
          </p:nvSpPr>
          <p:spPr>
            <a:xfrm flipH="1">
              <a:off x="5377045" y="3600661"/>
              <a:ext cx="1437907" cy="400110"/>
            </a:xfrm>
            <a:prstGeom prst="rect">
              <a:avLst/>
            </a:prstGeom>
            <a:noFill/>
          </p:spPr>
          <p:txBody>
            <a:bodyPr wrap="square" rtlCol="0">
              <a:spAutoFit/>
            </a:bodyPr>
            <a:lstStyle/>
            <a:p>
              <a:pPr algn="ctr"/>
              <a:r>
                <a:rPr lang="zh-CN" altLang="en-US" sz="2000" dirty="0">
                  <a:solidFill>
                    <a:schemeClr val="bg1"/>
                  </a:solidFill>
                  <a:latin typeface="+mn-ea"/>
                </a:rPr>
                <a:t>关键词</a:t>
              </a:r>
            </a:p>
          </p:txBody>
        </p:sp>
      </p:grpSp>
      <p:grpSp>
        <p:nvGrpSpPr>
          <p:cNvPr id="21" name="组合 20">
            <a:extLst>
              <a:ext uri="{FF2B5EF4-FFF2-40B4-BE49-F238E27FC236}">
                <a16:creationId xmlns:a16="http://schemas.microsoft.com/office/drawing/2014/main" id="{E91AEFB8-D2A8-4C8E-8A13-04ABBA8EA6CE}"/>
              </a:ext>
            </a:extLst>
          </p:cNvPr>
          <p:cNvGrpSpPr/>
          <p:nvPr/>
        </p:nvGrpSpPr>
        <p:grpSpPr>
          <a:xfrm>
            <a:off x="7227889" y="3505200"/>
            <a:ext cx="1866900" cy="573360"/>
            <a:chOff x="7227889" y="3505200"/>
            <a:chExt cx="1866900" cy="573360"/>
          </a:xfrm>
        </p:grpSpPr>
        <p:sp>
          <p:nvSpPr>
            <p:cNvPr id="22" name="圆角矩形 33">
              <a:extLst>
                <a:ext uri="{FF2B5EF4-FFF2-40B4-BE49-F238E27FC236}">
                  <a16:creationId xmlns:a16="http://schemas.microsoft.com/office/drawing/2014/main" id="{8DC835ED-0385-46D2-93E9-49E17838B50A}"/>
                </a:ext>
              </a:extLst>
            </p:cNvPr>
            <p:cNvSpPr/>
            <p:nvPr/>
          </p:nvSpPr>
          <p:spPr>
            <a:xfrm>
              <a:off x="7227889" y="3505200"/>
              <a:ext cx="1866900" cy="57336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24C69A9F-5562-42B5-8C02-3FBE006659C8}"/>
                </a:ext>
              </a:extLst>
            </p:cNvPr>
            <p:cNvSpPr txBox="1"/>
            <p:nvPr/>
          </p:nvSpPr>
          <p:spPr>
            <a:xfrm flipH="1">
              <a:off x="7442384" y="3600661"/>
              <a:ext cx="1437907" cy="400110"/>
            </a:xfrm>
            <a:prstGeom prst="rect">
              <a:avLst/>
            </a:prstGeom>
            <a:noFill/>
          </p:spPr>
          <p:txBody>
            <a:bodyPr wrap="square" rtlCol="0">
              <a:spAutoFit/>
            </a:bodyPr>
            <a:lstStyle/>
            <a:p>
              <a:pPr algn="ctr"/>
              <a:r>
                <a:rPr lang="zh-CN" altLang="en-US" sz="2000" dirty="0">
                  <a:solidFill>
                    <a:schemeClr val="bg1"/>
                  </a:solidFill>
                  <a:latin typeface="+mn-ea"/>
                </a:rPr>
                <a:t>关键词</a:t>
              </a:r>
            </a:p>
          </p:txBody>
        </p:sp>
      </p:grpSp>
      <p:grpSp>
        <p:nvGrpSpPr>
          <p:cNvPr id="24" name="组合 23">
            <a:extLst>
              <a:ext uri="{FF2B5EF4-FFF2-40B4-BE49-F238E27FC236}">
                <a16:creationId xmlns:a16="http://schemas.microsoft.com/office/drawing/2014/main" id="{79E79841-9908-4C96-992B-A8C57E728AFE}"/>
              </a:ext>
            </a:extLst>
          </p:cNvPr>
          <p:cNvGrpSpPr/>
          <p:nvPr/>
        </p:nvGrpSpPr>
        <p:grpSpPr>
          <a:xfrm>
            <a:off x="9293225" y="3505200"/>
            <a:ext cx="1866900" cy="573360"/>
            <a:chOff x="9293225" y="3505200"/>
            <a:chExt cx="1866900" cy="573360"/>
          </a:xfrm>
        </p:grpSpPr>
        <p:sp>
          <p:nvSpPr>
            <p:cNvPr id="25" name="圆角矩形 36">
              <a:extLst>
                <a:ext uri="{FF2B5EF4-FFF2-40B4-BE49-F238E27FC236}">
                  <a16:creationId xmlns:a16="http://schemas.microsoft.com/office/drawing/2014/main" id="{192A514E-02E1-48D7-8527-454448E71657}"/>
                </a:ext>
              </a:extLst>
            </p:cNvPr>
            <p:cNvSpPr/>
            <p:nvPr/>
          </p:nvSpPr>
          <p:spPr>
            <a:xfrm>
              <a:off x="9293225" y="3505200"/>
              <a:ext cx="1866900" cy="573360"/>
            </a:xfrm>
            <a:prstGeom prst="roundRect">
              <a:avLst>
                <a:gd name="adj" fmla="val 50000"/>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8E6CDCDE-4DA3-4075-BDB9-89E40542DF95}"/>
                </a:ext>
              </a:extLst>
            </p:cNvPr>
            <p:cNvSpPr txBox="1"/>
            <p:nvPr/>
          </p:nvSpPr>
          <p:spPr>
            <a:xfrm flipH="1">
              <a:off x="9507720" y="3600661"/>
              <a:ext cx="1437907" cy="400110"/>
            </a:xfrm>
            <a:prstGeom prst="rect">
              <a:avLst/>
            </a:prstGeom>
            <a:noFill/>
          </p:spPr>
          <p:txBody>
            <a:bodyPr wrap="square" rtlCol="0">
              <a:spAutoFit/>
            </a:bodyPr>
            <a:lstStyle/>
            <a:p>
              <a:pPr algn="ctr"/>
              <a:r>
                <a:rPr lang="zh-CN" altLang="en-US" sz="2000" dirty="0">
                  <a:solidFill>
                    <a:schemeClr val="bg1"/>
                  </a:solidFill>
                  <a:latin typeface="+mn-ea"/>
                </a:rPr>
                <a:t>关键词</a:t>
              </a:r>
            </a:p>
          </p:txBody>
        </p:sp>
      </p:grpSp>
      <p:grpSp>
        <p:nvGrpSpPr>
          <p:cNvPr id="28" name="组合 27">
            <a:extLst>
              <a:ext uri="{FF2B5EF4-FFF2-40B4-BE49-F238E27FC236}">
                <a16:creationId xmlns:a16="http://schemas.microsoft.com/office/drawing/2014/main" id="{66C436DE-8FD0-4991-AE67-83624FD2A393}"/>
              </a:ext>
            </a:extLst>
          </p:cNvPr>
          <p:cNvGrpSpPr/>
          <p:nvPr/>
        </p:nvGrpSpPr>
        <p:grpSpPr>
          <a:xfrm>
            <a:off x="5443775" y="1524000"/>
            <a:ext cx="1295400" cy="1295400"/>
            <a:chOff x="5443775" y="1524000"/>
            <a:chExt cx="1295400" cy="1295400"/>
          </a:xfrm>
        </p:grpSpPr>
        <p:sp>
          <p:nvSpPr>
            <p:cNvPr id="29" name="椭圆 28">
              <a:extLst>
                <a:ext uri="{FF2B5EF4-FFF2-40B4-BE49-F238E27FC236}">
                  <a16:creationId xmlns:a16="http://schemas.microsoft.com/office/drawing/2014/main" id="{020C5720-F832-4B4A-A6F6-51CDF21A47E7}"/>
                </a:ext>
              </a:extLst>
            </p:cNvPr>
            <p:cNvSpPr/>
            <p:nvPr/>
          </p:nvSpPr>
          <p:spPr>
            <a:xfrm>
              <a:off x="5443775" y="1524000"/>
              <a:ext cx="1295400" cy="1295400"/>
            </a:xfrm>
            <a:prstGeom prst="ellipse">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KSO_Shape">
              <a:extLst>
                <a:ext uri="{FF2B5EF4-FFF2-40B4-BE49-F238E27FC236}">
                  <a16:creationId xmlns:a16="http://schemas.microsoft.com/office/drawing/2014/main" id="{F6A2EAB2-E3BB-4CFC-9EAB-0437113B9180}"/>
                </a:ext>
              </a:extLst>
            </p:cNvPr>
            <p:cNvSpPr/>
            <p:nvPr/>
          </p:nvSpPr>
          <p:spPr>
            <a:xfrm>
              <a:off x="5760406" y="1749059"/>
              <a:ext cx="662138" cy="845282"/>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Tree>
    <p:extLst>
      <p:ext uri="{BB962C8B-B14F-4D97-AF65-F5344CB8AC3E}">
        <p14:creationId xmlns:p14="http://schemas.microsoft.com/office/powerpoint/2010/main" val="1411725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1"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2" presetClass="entr" presetSubtype="1"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par>
                                    <p:cTn id="25" presetID="22" presetClass="entr" presetSubtype="1"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par>
                              <p:cTn id="31" fill="hold">
                                <p:stCondLst>
                                  <p:cond delay="175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1"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2" presetClass="entr" presetSubtype="1"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par>
                                    <p:cTn id="25" presetID="22" presetClass="entr" presetSubtype="1"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par>
                              <p:cTn id="31" fill="hold">
                                <p:stCondLst>
                                  <p:cond delay="175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32089FF-29B6-47B0-A1E8-E0CC78F68EB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6793"/>
          <a:stretch/>
        </p:blipFill>
        <p:spPr>
          <a:xfrm>
            <a:off x="0" y="1"/>
            <a:ext cx="12395200" cy="6858000"/>
          </a:xfrm>
          <a:prstGeom prst="rect">
            <a:avLst/>
          </a:prstGeom>
        </p:spPr>
      </p:pic>
      <p:sp>
        <p:nvSpPr>
          <p:cNvPr id="3" name="文本框 2"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txBox="1"/>
          <p:nvPr/>
        </p:nvSpPr>
        <p:spPr>
          <a:xfrm>
            <a:off x="4368800" y="738932"/>
            <a:ext cx="3454400" cy="1015663"/>
          </a:xfrm>
          <a:prstGeom prst="rect">
            <a:avLst/>
          </a:prstGeom>
        </p:spPr>
        <p:txBody>
          <a:bodyPr wrap="square">
            <a:spAutoFit/>
          </a:bodyPr>
          <a:lstStyle>
            <a:defPPr>
              <a:defRPr lang="zh-CN"/>
            </a:defPPr>
            <a:lvl1pPr>
              <a:defRPr sz="8000">
                <a:solidFill>
                  <a:srgbClr val="00B0F0"/>
                </a:solidFill>
                <a:latin typeface="Agency FB"/>
                <a:ea typeface="方正姚体"/>
                <a:cs typeface="Open Sans" pitchFamily="34" charset="0"/>
              </a:defRPr>
            </a:lvl1pPr>
          </a:lstStyle>
          <a:p>
            <a:pPr algn="ctr"/>
            <a:r>
              <a:rPr lang="en-US" altLang="zh-CN" sz="6000" b="1" dirty="0">
                <a:solidFill>
                  <a:srgbClr val="00AED6"/>
                </a:solidFill>
              </a:rPr>
              <a:t>CONTENTS</a:t>
            </a:r>
            <a:endParaRPr lang="zh-CN" altLang="en-US" sz="6000" b="1" dirty="0">
              <a:solidFill>
                <a:srgbClr val="00AED6"/>
              </a:solidFill>
            </a:endParaRPr>
          </a:p>
        </p:txBody>
      </p:sp>
      <p:sp>
        <p:nvSpPr>
          <p:cNvPr id="5" name="文本框 4"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888559" y="2137216"/>
            <a:ext cx="1824598" cy="1323439"/>
          </a:xfrm>
          <a:prstGeom prst="rect">
            <a:avLst/>
          </a:prstGeom>
        </p:spPr>
        <p:txBody>
          <a:bodyPr wrap="square">
            <a:spAutoFit/>
          </a:bodyPr>
          <a:lstStyle>
            <a:defPPr>
              <a:defRPr lang="zh-CN"/>
            </a:defPPr>
            <a:lvl1pPr algn="ctr">
              <a:defRPr sz="5400">
                <a:solidFill>
                  <a:srgbClr val="00B0F0"/>
                </a:solidFill>
                <a:latin typeface="Agency FB"/>
                <a:ea typeface="方正姚体"/>
                <a:cs typeface="Open Sans" pitchFamily="34" charset="0"/>
              </a:defRPr>
            </a:lvl1pPr>
          </a:lstStyle>
          <a:p>
            <a:r>
              <a:rPr lang="en-US" altLang="zh-CN" sz="8000" dirty="0"/>
              <a:t>01</a:t>
            </a:r>
            <a:endParaRPr lang="zh-CN" altLang="en-US" sz="8000" dirty="0"/>
          </a:p>
        </p:txBody>
      </p:sp>
      <p:sp>
        <p:nvSpPr>
          <p:cNvPr id="6" name="文本框 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80213" y="3306924"/>
            <a:ext cx="2641292" cy="584775"/>
          </a:xfrm>
          <a:prstGeom prst="rect">
            <a:avLst/>
          </a:prstGeom>
        </p:spPr>
        <p:txBody>
          <a:bodyPr wrap="square">
            <a:spAutoFit/>
          </a:bodyPr>
          <a:lstStyle>
            <a:defPPr>
              <a:defRPr lang="zh-CN"/>
            </a:defPPr>
            <a:lvl1pPr algn="ctr">
              <a:defRPr sz="5400">
                <a:solidFill>
                  <a:srgbClr val="00B0F0"/>
                </a:solidFill>
                <a:latin typeface="Agency FB"/>
                <a:ea typeface="方正姚体"/>
                <a:cs typeface="Open Sans" pitchFamily="34" charset="0"/>
              </a:defRPr>
            </a:lvl1pPr>
          </a:lstStyle>
          <a:p>
            <a:r>
              <a:rPr lang="zh-CN" altLang="en-US" sz="3200" b="1" dirty="0"/>
              <a:t>相关段落主题</a:t>
            </a:r>
          </a:p>
        </p:txBody>
      </p:sp>
      <p:sp>
        <p:nvSpPr>
          <p:cNvPr id="7" name="文本框 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3778832" y="2137216"/>
            <a:ext cx="1824598" cy="1323439"/>
          </a:xfrm>
          <a:prstGeom prst="rect">
            <a:avLst/>
          </a:prstGeom>
        </p:spPr>
        <p:txBody>
          <a:bodyPr wrap="square">
            <a:spAutoFit/>
          </a:bodyPr>
          <a:lstStyle>
            <a:defPPr>
              <a:defRPr lang="zh-CN"/>
            </a:defPPr>
            <a:lvl1pPr algn="ctr">
              <a:defRPr sz="5400">
                <a:solidFill>
                  <a:srgbClr val="00B0F0"/>
                </a:solidFill>
                <a:latin typeface="Agency FB"/>
                <a:ea typeface="方正姚体"/>
                <a:cs typeface="Open Sans" pitchFamily="34" charset="0"/>
              </a:defRPr>
            </a:lvl1pPr>
          </a:lstStyle>
          <a:p>
            <a:r>
              <a:rPr lang="en-US" altLang="zh-CN" sz="8000" dirty="0"/>
              <a:t>02</a:t>
            </a:r>
            <a:endParaRPr lang="zh-CN" altLang="en-US" sz="8000" dirty="0"/>
          </a:p>
        </p:txBody>
      </p:sp>
      <p:sp>
        <p:nvSpPr>
          <p:cNvPr id="8" name="文本框 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3336251" y="3306924"/>
            <a:ext cx="2641292" cy="584775"/>
          </a:xfrm>
          <a:prstGeom prst="rect">
            <a:avLst/>
          </a:prstGeom>
        </p:spPr>
        <p:txBody>
          <a:bodyPr wrap="square">
            <a:spAutoFit/>
          </a:bodyPr>
          <a:lstStyle>
            <a:defPPr>
              <a:defRPr lang="zh-CN"/>
            </a:defPPr>
            <a:lvl1pPr algn="ctr">
              <a:defRPr sz="5400">
                <a:solidFill>
                  <a:srgbClr val="00B0F0"/>
                </a:solidFill>
                <a:latin typeface="Agency FB"/>
                <a:ea typeface="方正姚体"/>
                <a:cs typeface="Open Sans" pitchFamily="34" charset="0"/>
              </a:defRPr>
            </a:lvl1pPr>
          </a:lstStyle>
          <a:p>
            <a:r>
              <a:rPr lang="zh-CN" altLang="en-US" sz="3200" b="1" dirty="0"/>
              <a:t>相关段落主题</a:t>
            </a:r>
          </a:p>
        </p:txBody>
      </p:sp>
      <p:sp>
        <p:nvSpPr>
          <p:cNvPr id="9" name="文本框 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6509741" y="2137216"/>
            <a:ext cx="1824598" cy="1323439"/>
          </a:xfrm>
          <a:prstGeom prst="rect">
            <a:avLst/>
          </a:prstGeom>
        </p:spPr>
        <p:txBody>
          <a:bodyPr wrap="square">
            <a:spAutoFit/>
          </a:bodyPr>
          <a:lstStyle>
            <a:defPPr>
              <a:defRPr lang="zh-CN"/>
            </a:defPPr>
            <a:lvl1pPr algn="ctr">
              <a:defRPr sz="5400">
                <a:solidFill>
                  <a:srgbClr val="00B0F0"/>
                </a:solidFill>
                <a:latin typeface="Agency FB"/>
                <a:ea typeface="方正姚体"/>
                <a:cs typeface="Open Sans" pitchFamily="34" charset="0"/>
              </a:defRPr>
            </a:lvl1pPr>
          </a:lstStyle>
          <a:p>
            <a:r>
              <a:rPr lang="en-US" altLang="zh-CN" sz="8000" dirty="0"/>
              <a:t>03</a:t>
            </a:r>
            <a:endParaRPr lang="zh-CN" altLang="en-US" sz="8000" dirty="0"/>
          </a:p>
        </p:txBody>
      </p:sp>
      <p:sp>
        <p:nvSpPr>
          <p:cNvPr id="10" name="文本框 9"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6192289" y="3302523"/>
            <a:ext cx="2641292" cy="584775"/>
          </a:xfrm>
          <a:prstGeom prst="rect">
            <a:avLst/>
          </a:prstGeom>
        </p:spPr>
        <p:txBody>
          <a:bodyPr wrap="square">
            <a:spAutoFit/>
          </a:bodyPr>
          <a:lstStyle>
            <a:defPPr>
              <a:defRPr lang="zh-CN"/>
            </a:defPPr>
            <a:lvl1pPr algn="ctr">
              <a:defRPr sz="5400">
                <a:solidFill>
                  <a:srgbClr val="00B0F0"/>
                </a:solidFill>
                <a:latin typeface="Agency FB"/>
                <a:ea typeface="方正姚体"/>
                <a:cs typeface="Open Sans" pitchFamily="34" charset="0"/>
              </a:defRPr>
            </a:lvl1pPr>
          </a:lstStyle>
          <a:p>
            <a:r>
              <a:rPr lang="zh-CN" altLang="en-US" sz="3200" b="1" dirty="0"/>
              <a:t>相关段落主题</a:t>
            </a:r>
          </a:p>
        </p:txBody>
      </p:sp>
      <p:sp>
        <p:nvSpPr>
          <p:cNvPr id="11" name="文本框 10"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9456674" y="2137216"/>
            <a:ext cx="1824598" cy="1323439"/>
          </a:xfrm>
          <a:prstGeom prst="rect">
            <a:avLst/>
          </a:prstGeom>
        </p:spPr>
        <p:txBody>
          <a:bodyPr wrap="square">
            <a:spAutoFit/>
          </a:bodyPr>
          <a:lstStyle>
            <a:defPPr>
              <a:defRPr lang="zh-CN"/>
            </a:defPPr>
            <a:lvl1pPr algn="ctr">
              <a:defRPr sz="5400">
                <a:solidFill>
                  <a:srgbClr val="00B0F0"/>
                </a:solidFill>
                <a:latin typeface="Agency FB"/>
                <a:ea typeface="方正姚体"/>
                <a:cs typeface="Open Sans" pitchFamily="34" charset="0"/>
              </a:defRPr>
            </a:lvl1pPr>
          </a:lstStyle>
          <a:p>
            <a:r>
              <a:rPr lang="en-US" altLang="zh-CN" sz="8000" dirty="0"/>
              <a:t>04</a:t>
            </a:r>
            <a:endParaRPr lang="zh-CN" altLang="en-US" sz="8000" dirty="0"/>
          </a:p>
        </p:txBody>
      </p:sp>
      <p:sp>
        <p:nvSpPr>
          <p:cNvPr id="12" name="文本框 11"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9048328" y="3302523"/>
            <a:ext cx="2641292" cy="584775"/>
          </a:xfrm>
          <a:prstGeom prst="rect">
            <a:avLst/>
          </a:prstGeom>
        </p:spPr>
        <p:txBody>
          <a:bodyPr wrap="square">
            <a:spAutoFit/>
          </a:bodyPr>
          <a:lstStyle>
            <a:defPPr>
              <a:defRPr lang="zh-CN"/>
            </a:defPPr>
            <a:lvl1pPr algn="ctr">
              <a:defRPr sz="5400">
                <a:solidFill>
                  <a:srgbClr val="00B0F0"/>
                </a:solidFill>
                <a:latin typeface="Agency FB"/>
                <a:ea typeface="方正姚体"/>
                <a:cs typeface="Open Sans" pitchFamily="34" charset="0"/>
              </a:defRPr>
            </a:lvl1pPr>
          </a:lstStyle>
          <a:p>
            <a:r>
              <a:rPr lang="zh-CN" altLang="en-US" sz="3200" b="1" dirty="0"/>
              <a:t>相关段落主题</a:t>
            </a:r>
          </a:p>
        </p:txBody>
      </p:sp>
      <p:sp>
        <p:nvSpPr>
          <p:cNvPr id="13" name="矩形 12" descr="e7d195523061f1c01ef2b70529884c179423570dbaad84926380ABC1F97BAEF0C8FC051856578EAB7874501A1FFE158C4981707381814BCC4D9A8E3554438DEE4FBCF5A5B4D2A8B0989AB57E8BAC65EBC5561CC52632EE71BE3CB3E7D795CEBC0BBDEFA9B9283E81C288202D1B58F5340AE72D810F7EE0B794D3E42EDE13B2B641478E5140378E24B535FE96983F6D4F"/>
          <p:cNvSpPr/>
          <p:nvPr/>
        </p:nvSpPr>
        <p:spPr>
          <a:xfrm>
            <a:off x="547310" y="3887298"/>
            <a:ext cx="2513650" cy="769441"/>
          </a:xfrm>
          <a:prstGeom prst="rect">
            <a:avLst/>
          </a:prstGeom>
        </p:spPr>
        <p:txBody>
          <a:bodyPr vert="horz" wrap="square">
            <a:spAutoFit/>
          </a:bodyPr>
          <a:lstStyle/>
          <a:p>
            <a:pPr lvl="0" algn="ctr">
              <a:defRPr/>
            </a:pPr>
            <a:r>
              <a:rPr lang="es-ES" altLang="zh-CN" sz="1100" kern="0" dirty="0">
                <a:solidFill>
                  <a:srgbClr val="00AED6"/>
                </a:solidFill>
                <a:latin typeface="Lato" charset="0"/>
                <a:ea typeface="MS PGothic" panose="020B0600070205080204" pitchFamily="34" charset="-128"/>
                <a:sym typeface="Lato" charset="0"/>
              </a:rPr>
              <a:t>Lorem ipsum dolor sit amet, consectetur adipiscing elit. Vivamus sagittis lacus vel augue laoreet rutrum faucibus dolor auctor. </a:t>
            </a:r>
            <a:endParaRPr lang="es-ES" altLang="zh-CN" sz="4000" kern="0" dirty="0">
              <a:solidFill>
                <a:srgbClr val="00AED6"/>
              </a:solidFill>
              <a:latin typeface="Gill Sans" pitchFamily="3" charset="0"/>
              <a:ea typeface="MS PGothic" panose="020B0600070205080204" pitchFamily="34" charset="-128"/>
              <a:sym typeface="Gill Sans" pitchFamily="3" charset="0"/>
            </a:endParaRPr>
          </a:p>
        </p:txBody>
      </p:sp>
      <p:sp>
        <p:nvSpPr>
          <p:cNvPr id="14" name="矩形 13" descr="e7d195523061f1c01ef2b70529884c179423570dbaad84926380ABC1F97BAEF0C8FC051856578EAB7874501A1FFE158C4981707381814BCC4D9A8E3554438DEE4FBCF5A5B4D2A8B0989AB57E8BAC65EBC5561CC52632EE71BE3CB3E7D795CEBC0BBDEFA9B9283E81C288202D1B58F5340AE72D810F7EE0B794D3E42EDE13B2B641478E5140378E24B535FE96983F6D4F"/>
          <p:cNvSpPr/>
          <p:nvPr/>
        </p:nvSpPr>
        <p:spPr>
          <a:xfrm>
            <a:off x="3406624" y="3887298"/>
            <a:ext cx="2513650" cy="769441"/>
          </a:xfrm>
          <a:prstGeom prst="rect">
            <a:avLst/>
          </a:prstGeom>
        </p:spPr>
        <p:txBody>
          <a:bodyPr vert="horz" wrap="square">
            <a:spAutoFit/>
          </a:bodyPr>
          <a:lstStyle/>
          <a:p>
            <a:pPr lvl="0" algn="ctr">
              <a:defRPr/>
            </a:pPr>
            <a:r>
              <a:rPr lang="es-ES" altLang="zh-CN" sz="1100" kern="0" dirty="0">
                <a:solidFill>
                  <a:srgbClr val="00AED6"/>
                </a:solidFill>
                <a:latin typeface="Lato" charset="0"/>
                <a:ea typeface="MS PGothic" panose="020B0600070205080204" pitchFamily="34" charset="-128"/>
                <a:sym typeface="Lato" charset="0"/>
              </a:rPr>
              <a:t>Lorem ipsum dolor sit amet, consectetur adipiscing elit. Vivamus sagittis lacus vel augue laoreet rutrum faucibus dolor auctor. </a:t>
            </a:r>
            <a:endParaRPr lang="es-ES" altLang="zh-CN" sz="4000" kern="0" dirty="0">
              <a:solidFill>
                <a:srgbClr val="00AED6"/>
              </a:solidFill>
              <a:latin typeface="Gill Sans" pitchFamily="3" charset="0"/>
              <a:ea typeface="MS PGothic" panose="020B0600070205080204" pitchFamily="34" charset="-128"/>
              <a:sym typeface="Gill Sans" pitchFamily="3" charset="0"/>
            </a:endParaRPr>
          </a:p>
        </p:txBody>
      </p:sp>
      <p:sp>
        <p:nvSpPr>
          <p:cNvPr id="15" name="矩形 14" descr="e7d195523061f1c01ef2b70529884c179423570dbaad84926380ABC1F97BAEF0C8FC051856578EAB7874501A1FFE158C4981707381814BCC4D9A8E3554438DEE4FBCF5A5B4D2A8B0989AB57E8BAC65EBC5561CC52632EE71BE3CB3E7D795CEBC0BBDEFA9B9283E81C288202D1B58F5340AE72D810F7EE0B794D3E42EDE13B2B641478E5140378E24B535FE96983F6D4F"/>
          <p:cNvSpPr/>
          <p:nvPr/>
        </p:nvSpPr>
        <p:spPr>
          <a:xfrm>
            <a:off x="6367538" y="3887298"/>
            <a:ext cx="2513650" cy="769441"/>
          </a:xfrm>
          <a:prstGeom prst="rect">
            <a:avLst/>
          </a:prstGeom>
        </p:spPr>
        <p:txBody>
          <a:bodyPr vert="horz" wrap="square">
            <a:spAutoFit/>
          </a:bodyPr>
          <a:lstStyle/>
          <a:p>
            <a:pPr lvl="0" algn="ctr">
              <a:defRPr/>
            </a:pPr>
            <a:r>
              <a:rPr lang="es-ES" altLang="zh-CN" sz="1100" kern="0" dirty="0">
                <a:solidFill>
                  <a:srgbClr val="00AED6"/>
                </a:solidFill>
                <a:latin typeface="Lato" charset="0"/>
                <a:ea typeface="MS PGothic" panose="020B0600070205080204" pitchFamily="34" charset="-128"/>
                <a:sym typeface="Lato" charset="0"/>
              </a:rPr>
              <a:t>Lorem ipsum dolor sit amet, consectetur adipiscing elit. Vivamus sagittis lacus vel augue laoreet rutrum faucibus dolor auctor. </a:t>
            </a:r>
            <a:endParaRPr lang="es-ES" altLang="zh-CN" sz="4000" kern="0" dirty="0">
              <a:solidFill>
                <a:srgbClr val="00AED6"/>
              </a:solidFill>
              <a:latin typeface="Gill Sans" pitchFamily="3" charset="0"/>
              <a:ea typeface="MS PGothic" panose="020B0600070205080204" pitchFamily="34" charset="-128"/>
              <a:sym typeface="Gill Sans" pitchFamily="3" charset="0"/>
            </a:endParaRPr>
          </a:p>
        </p:txBody>
      </p:sp>
      <p:sp>
        <p:nvSpPr>
          <p:cNvPr id="16" name="矩形 15" descr="e7d195523061f1c01ef2b70529884c179423570dbaad84926380ABC1F97BAEF0C8FC051856578EAB7874501A1FFE158C4981707381814BCC4D9A8E3554438DEE4FBCF5A5B4D2A8B0989AB57E8BAC65EBC5561CC52632EE71BE3CB3E7D795CEBC0BBDEFA9B9283E81C288202D1B58F5340AE72D810F7EE0B794D3E42EDE13B2B641478E5140378E24B535FE96983F6D4F"/>
          <p:cNvSpPr/>
          <p:nvPr/>
        </p:nvSpPr>
        <p:spPr>
          <a:xfrm>
            <a:off x="9223576" y="3887298"/>
            <a:ext cx="2513650" cy="769441"/>
          </a:xfrm>
          <a:prstGeom prst="rect">
            <a:avLst/>
          </a:prstGeom>
        </p:spPr>
        <p:txBody>
          <a:bodyPr vert="horz" wrap="square">
            <a:spAutoFit/>
          </a:bodyPr>
          <a:lstStyle/>
          <a:p>
            <a:pPr lvl="0" algn="ctr">
              <a:defRPr/>
            </a:pPr>
            <a:r>
              <a:rPr lang="es-ES" altLang="zh-CN" sz="1100" kern="0" dirty="0">
                <a:solidFill>
                  <a:srgbClr val="00AED6"/>
                </a:solidFill>
                <a:latin typeface="Lato" charset="0"/>
                <a:ea typeface="MS PGothic" panose="020B0600070205080204" pitchFamily="34" charset="-128"/>
                <a:sym typeface="Lato" charset="0"/>
              </a:rPr>
              <a:t>Lorem ipsum dolor sit amet, consectetur adipiscing elit. Vivamus sagittis lacus vel augue laoreet rutrum faucibus dolor auctor. </a:t>
            </a:r>
            <a:endParaRPr lang="es-ES" altLang="zh-CN" sz="4000" kern="0" dirty="0">
              <a:solidFill>
                <a:srgbClr val="00AED6"/>
              </a:solidFill>
              <a:latin typeface="Gill Sans" pitchFamily="3" charset="0"/>
              <a:ea typeface="MS PGothic" panose="020B0600070205080204" pitchFamily="34" charset="-128"/>
              <a:sym typeface="Gill Sans" pitchFamily="3" charset="0"/>
            </a:endParaRPr>
          </a:p>
        </p:txBody>
      </p:sp>
    </p:spTree>
    <p:extLst>
      <p:ext uri="{BB962C8B-B14F-4D97-AF65-F5344CB8AC3E}">
        <p14:creationId xmlns:p14="http://schemas.microsoft.com/office/powerpoint/2010/main" val="1698537446"/>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grpId="0" nodeType="withEffect">
                                      <p:stCondLst>
                                        <p:cond delay="10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3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1800"/>
                                </p:stCondLst>
                                <p:childTnLst>
                                  <p:par>
                                    <p:cTn id="32" presetID="2" presetClass="entr" presetSubtype="2" accel="38000" fill="hold" grpId="0" nodeType="afterEffect" p14:presetBounceEnd="38000">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14:bounceEnd="38000">
                                          <p:cBhvr additive="base">
                                            <p:cTn id="34" dur="75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35" dur="75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accel="38000" fill="hold" grpId="0" nodeType="withEffect" p14:presetBounceEnd="38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38000">
                                          <p:cBhvr additive="base">
                                            <p:cTn id="38" dur="750" fill="hold"/>
                                            <p:tgtEl>
                                              <p:spTgt spid="8"/>
                                            </p:tgtEl>
                                            <p:attrNameLst>
                                              <p:attrName>ppt_x</p:attrName>
                                            </p:attrNameLst>
                                          </p:cBhvr>
                                          <p:tavLst>
                                            <p:tav tm="0">
                                              <p:val>
                                                <p:strVal val="1+#ppt_w/2"/>
                                              </p:val>
                                            </p:tav>
                                            <p:tav tm="100000">
                                              <p:val>
                                                <p:strVal val="#ppt_x"/>
                                              </p:val>
                                            </p:tav>
                                          </p:tavLst>
                                        </p:anim>
                                        <p:anim calcmode="lin" valueType="num" p14:bounceEnd="38000">
                                          <p:cBhvr additive="base">
                                            <p:cTn id="39" dur="750" fill="hold"/>
                                            <p:tgtEl>
                                              <p:spTgt spid="8"/>
                                            </p:tgtEl>
                                            <p:attrNameLst>
                                              <p:attrName>ppt_y</p:attrName>
                                            </p:attrNameLst>
                                          </p:cBhvr>
                                          <p:tavLst>
                                            <p:tav tm="0">
                                              <p:val>
                                                <p:strVal val="#ppt_y"/>
                                              </p:val>
                                            </p:tav>
                                            <p:tav tm="100000">
                                              <p:val>
                                                <p:strVal val="#ppt_y"/>
                                              </p:val>
                                            </p:tav>
                                          </p:tavLst>
                                        </p:anim>
                                      </p:childTnLst>
                                    </p:cTn>
                                  </p:par>
                                  <p:par>
                                    <p:cTn id="40" presetID="2" presetClass="entr" presetSubtype="2" accel="38000" fill="hold" grpId="0" nodeType="withEffect" p14:presetBounceEnd="38000">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14:bounceEnd="38000">
                                          <p:cBhvr additive="base">
                                            <p:cTn id="42" dur="750" fill="hold"/>
                                            <p:tgtEl>
                                              <p:spTgt spid="10"/>
                                            </p:tgtEl>
                                            <p:attrNameLst>
                                              <p:attrName>ppt_x</p:attrName>
                                            </p:attrNameLst>
                                          </p:cBhvr>
                                          <p:tavLst>
                                            <p:tav tm="0">
                                              <p:val>
                                                <p:strVal val="1+#ppt_w/2"/>
                                              </p:val>
                                            </p:tav>
                                            <p:tav tm="100000">
                                              <p:val>
                                                <p:strVal val="#ppt_x"/>
                                              </p:val>
                                            </p:tav>
                                          </p:tavLst>
                                        </p:anim>
                                        <p:anim calcmode="lin" valueType="num" p14:bounceEnd="38000">
                                          <p:cBhvr additive="base">
                                            <p:cTn id="43" dur="75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2" accel="38000" fill="hold" grpId="0" nodeType="withEffect" p14:presetBounceEnd="38000">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14:bounceEnd="38000">
                                          <p:cBhvr additive="base">
                                            <p:cTn id="46" dur="750" fill="hold"/>
                                            <p:tgtEl>
                                              <p:spTgt spid="12"/>
                                            </p:tgtEl>
                                            <p:attrNameLst>
                                              <p:attrName>ppt_x</p:attrName>
                                            </p:attrNameLst>
                                          </p:cBhvr>
                                          <p:tavLst>
                                            <p:tav tm="0">
                                              <p:val>
                                                <p:strVal val="1+#ppt_w/2"/>
                                              </p:val>
                                            </p:tav>
                                            <p:tav tm="100000">
                                              <p:val>
                                                <p:strVal val="#ppt_x"/>
                                              </p:val>
                                            </p:tav>
                                          </p:tavLst>
                                        </p:anim>
                                        <p:anim calcmode="lin" valueType="num" p14:bounceEnd="38000">
                                          <p:cBhvr additive="base">
                                            <p:cTn id="47" dur="75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25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grpId="0" nodeType="withEffect">
                                      <p:stCondLst>
                                        <p:cond delay="10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3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1800"/>
                                </p:stCondLst>
                                <p:childTnLst>
                                  <p:par>
                                    <p:cTn id="32" presetID="2" presetClass="entr" presetSubtype="2" accel="3800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750" fill="hold"/>
                                            <p:tgtEl>
                                              <p:spTgt spid="6"/>
                                            </p:tgtEl>
                                            <p:attrNameLst>
                                              <p:attrName>ppt_x</p:attrName>
                                            </p:attrNameLst>
                                          </p:cBhvr>
                                          <p:tavLst>
                                            <p:tav tm="0">
                                              <p:val>
                                                <p:strVal val="1+#ppt_w/2"/>
                                              </p:val>
                                            </p:tav>
                                            <p:tav tm="100000">
                                              <p:val>
                                                <p:strVal val="#ppt_x"/>
                                              </p:val>
                                            </p:tav>
                                          </p:tavLst>
                                        </p:anim>
                                        <p:anim calcmode="lin" valueType="num">
                                          <p:cBhvr additive="base">
                                            <p:cTn id="35" dur="75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accel="3800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750" fill="hold"/>
                                            <p:tgtEl>
                                              <p:spTgt spid="8"/>
                                            </p:tgtEl>
                                            <p:attrNameLst>
                                              <p:attrName>ppt_x</p:attrName>
                                            </p:attrNameLst>
                                          </p:cBhvr>
                                          <p:tavLst>
                                            <p:tav tm="0">
                                              <p:val>
                                                <p:strVal val="1+#ppt_w/2"/>
                                              </p:val>
                                            </p:tav>
                                            <p:tav tm="100000">
                                              <p:val>
                                                <p:strVal val="#ppt_x"/>
                                              </p:val>
                                            </p:tav>
                                          </p:tavLst>
                                        </p:anim>
                                        <p:anim calcmode="lin" valueType="num">
                                          <p:cBhvr additive="base">
                                            <p:cTn id="39" dur="750" fill="hold"/>
                                            <p:tgtEl>
                                              <p:spTgt spid="8"/>
                                            </p:tgtEl>
                                            <p:attrNameLst>
                                              <p:attrName>ppt_y</p:attrName>
                                            </p:attrNameLst>
                                          </p:cBhvr>
                                          <p:tavLst>
                                            <p:tav tm="0">
                                              <p:val>
                                                <p:strVal val="#ppt_y"/>
                                              </p:val>
                                            </p:tav>
                                            <p:tav tm="100000">
                                              <p:val>
                                                <p:strVal val="#ppt_y"/>
                                              </p:val>
                                            </p:tav>
                                          </p:tavLst>
                                        </p:anim>
                                      </p:childTnLst>
                                    </p:cTn>
                                  </p:par>
                                  <p:par>
                                    <p:cTn id="40" presetID="2" presetClass="entr" presetSubtype="2" accel="3800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750" fill="hold"/>
                                            <p:tgtEl>
                                              <p:spTgt spid="10"/>
                                            </p:tgtEl>
                                            <p:attrNameLst>
                                              <p:attrName>ppt_x</p:attrName>
                                            </p:attrNameLst>
                                          </p:cBhvr>
                                          <p:tavLst>
                                            <p:tav tm="0">
                                              <p:val>
                                                <p:strVal val="1+#ppt_w/2"/>
                                              </p:val>
                                            </p:tav>
                                            <p:tav tm="100000">
                                              <p:val>
                                                <p:strVal val="#ppt_x"/>
                                              </p:val>
                                            </p:tav>
                                          </p:tavLst>
                                        </p:anim>
                                        <p:anim calcmode="lin" valueType="num">
                                          <p:cBhvr additive="base">
                                            <p:cTn id="43" dur="75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2" accel="38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750" fill="hold"/>
                                            <p:tgtEl>
                                              <p:spTgt spid="12"/>
                                            </p:tgtEl>
                                            <p:attrNameLst>
                                              <p:attrName>ppt_x</p:attrName>
                                            </p:attrNameLst>
                                          </p:cBhvr>
                                          <p:tavLst>
                                            <p:tav tm="0">
                                              <p:val>
                                                <p:strVal val="1+#ppt_w/2"/>
                                              </p:val>
                                            </p:tav>
                                            <p:tav tm="100000">
                                              <p:val>
                                                <p:strVal val="#ppt_x"/>
                                              </p:val>
                                            </p:tav>
                                          </p:tavLst>
                                        </p:anim>
                                        <p:anim calcmode="lin" valueType="num">
                                          <p:cBhvr additive="base">
                                            <p:cTn id="47" dur="75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25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P spid="12" grpId="0"/>
          <p:bldP spid="13" grpId="0"/>
          <p:bldP spid="14" grpId="0"/>
          <p:bldP spid="15" grpId="0"/>
          <p:bldP spid="1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cxnSp>
        <p:nvCxnSpPr>
          <p:cNvPr id="4" name="直接连接符 3">
            <a:extLst>
              <a:ext uri="{FF2B5EF4-FFF2-40B4-BE49-F238E27FC236}">
                <a16:creationId xmlns:a16="http://schemas.microsoft.com/office/drawing/2014/main" id="{23B847E1-3821-48B9-87ED-69FB172B15C8}"/>
              </a:ext>
            </a:extLst>
          </p:cNvPr>
          <p:cNvCxnSpPr>
            <a:stCxn id="9" idx="4"/>
            <a:endCxn id="24" idx="0"/>
          </p:cNvCxnSpPr>
          <p:nvPr/>
        </p:nvCxnSpPr>
        <p:spPr>
          <a:xfrm>
            <a:off x="3759894" y="2086520"/>
            <a:ext cx="12192" cy="3150511"/>
          </a:xfrm>
          <a:prstGeom prst="line">
            <a:avLst/>
          </a:prstGeom>
          <a:noFill/>
          <a:ln w="6350" cap="flat" cmpd="sng" algn="ctr">
            <a:solidFill>
              <a:sysClr val="windowText" lastClr="000000">
                <a:lumMod val="65000"/>
                <a:lumOff val="35000"/>
              </a:sysClr>
            </a:solidFill>
            <a:prstDash val="solid"/>
            <a:miter lim="800000"/>
          </a:ln>
          <a:effectLst/>
        </p:spPr>
      </p:cxnSp>
      <p:grpSp>
        <p:nvGrpSpPr>
          <p:cNvPr id="5" name="组合 4">
            <a:extLst>
              <a:ext uri="{FF2B5EF4-FFF2-40B4-BE49-F238E27FC236}">
                <a16:creationId xmlns:a16="http://schemas.microsoft.com/office/drawing/2014/main" id="{CD7B0C49-9FCF-4B50-8F0B-F18788F9CDF3}"/>
              </a:ext>
            </a:extLst>
          </p:cNvPr>
          <p:cNvGrpSpPr/>
          <p:nvPr/>
        </p:nvGrpSpPr>
        <p:grpSpPr>
          <a:xfrm>
            <a:off x="782763" y="2562768"/>
            <a:ext cx="2107828" cy="2107828"/>
            <a:chOff x="834089" y="2562768"/>
            <a:chExt cx="2107828" cy="2107828"/>
          </a:xfrm>
          <a:solidFill>
            <a:srgbClr val="C00000"/>
          </a:solidFill>
        </p:grpSpPr>
        <p:sp>
          <p:nvSpPr>
            <p:cNvPr id="6" name="椭圆 5">
              <a:extLst>
                <a:ext uri="{FF2B5EF4-FFF2-40B4-BE49-F238E27FC236}">
                  <a16:creationId xmlns:a16="http://schemas.microsoft.com/office/drawing/2014/main" id="{4A7A17C4-F2EF-4A34-8396-21FE1842C9FA}"/>
                </a:ext>
              </a:extLst>
            </p:cNvPr>
            <p:cNvSpPr/>
            <p:nvPr/>
          </p:nvSpPr>
          <p:spPr>
            <a:xfrm>
              <a:off x="834089" y="2562768"/>
              <a:ext cx="2107828" cy="2107828"/>
            </a:xfrm>
            <a:prstGeom prst="ellipse">
              <a:avLst/>
            </a:prstGeom>
            <a:noFill/>
            <a:ln w="12700" cap="flat" cmpd="sng" algn="ctr">
              <a:solidFill>
                <a:srgbClr val="005378"/>
              </a:solidFill>
              <a:prstDash val="solid"/>
              <a:miter lim="800000"/>
            </a:ln>
            <a:effectLst/>
          </p:spPr>
          <p:txBody>
            <a:bodyPr rtlCol="0" anchor="ctr"/>
            <a:lstStyle/>
            <a:p>
              <a:pPr algn="ctr">
                <a:defRPr/>
              </a:pPr>
              <a:endParaRPr kumimoji="1" lang="zh-CN" altLang="en-US" sz="1600" kern="0">
                <a:solidFill>
                  <a:sysClr val="windowText" lastClr="000000"/>
                </a:solidFill>
                <a:latin typeface="Arial"/>
              </a:endParaRPr>
            </a:p>
          </p:txBody>
        </p:sp>
        <p:sp>
          <p:nvSpPr>
            <p:cNvPr id="7" name="矩形 6">
              <a:extLst>
                <a:ext uri="{FF2B5EF4-FFF2-40B4-BE49-F238E27FC236}">
                  <a16:creationId xmlns:a16="http://schemas.microsoft.com/office/drawing/2014/main" id="{2AF53E91-64F8-4721-966F-3F6662CE34BD}"/>
                </a:ext>
              </a:extLst>
            </p:cNvPr>
            <p:cNvSpPr/>
            <p:nvPr/>
          </p:nvSpPr>
          <p:spPr>
            <a:xfrm>
              <a:off x="1004196" y="3355072"/>
              <a:ext cx="1767614" cy="523220"/>
            </a:xfrm>
            <a:prstGeom prst="rect">
              <a:avLst/>
            </a:prstGeom>
            <a:noFill/>
          </p:spPr>
          <p:txBody>
            <a:bodyPr wrap="square">
              <a:spAutoFit/>
            </a:bodyPr>
            <a:lstStyle/>
            <a:p>
              <a:pPr algn="ctr"/>
              <a:r>
                <a:rPr lang="zh-CN" altLang="en-US" sz="2800" b="1" dirty="0">
                  <a:solidFill>
                    <a:schemeClr val="tx1">
                      <a:lumMod val="75000"/>
                      <a:lumOff val="25000"/>
                    </a:schemeClr>
                  </a:solidFill>
                  <a:latin typeface="微软雅黑"/>
                </a:rPr>
                <a:t>关键词</a:t>
              </a:r>
            </a:p>
          </p:txBody>
        </p:sp>
      </p:grpSp>
      <p:grpSp>
        <p:nvGrpSpPr>
          <p:cNvPr id="8" name="组合 7">
            <a:extLst>
              <a:ext uri="{FF2B5EF4-FFF2-40B4-BE49-F238E27FC236}">
                <a16:creationId xmlns:a16="http://schemas.microsoft.com/office/drawing/2014/main" id="{5F83C59C-1362-431E-8E50-E1F8E4B9C220}"/>
              </a:ext>
            </a:extLst>
          </p:cNvPr>
          <p:cNvGrpSpPr/>
          <p:nvPr/>
        </p:nvGrpSpPr>
        <p:grpSpPr>
          <a:xfrm>
            <a:off x="3424038" y="1414808"/>
            <a:ext cx="671712" cy="671712"/>
            <a:chOff x="4225754" y="1305648"/>
            <a:chExt cx="671712" cy="671712"/>
          </a:xfrm>
        </p:grpSpPr>
        <p:sp>
          <p:nvSpPr>
            <p:cNvPr id="9" name="椭圆 8">
              <a:extLst>
                <a:ext uri="{FF2B5EF4-FFF2-40B4-BE49-F238E27FC236}">
                  <a16:creationId xmlns:a16="http://schemas.microsoft.com/office/drawing/2014/main" id="{6A6F3B95-9D85-4BED-9A97-3AF343A74FF0}"/>
                </a:ext>
              </a:extLst>
            </p:cNvPr>
            <p:cNvSpPr/>
            <p:nvPr/>
          </p:nvSpPr>
          <p:spPr>
            <a:xfrm>
              <a:off x="4225754" y="1305648"/>
              <a:ext cx="671712" cy="671712"/>
            </a:xfrm>
            <a:prstGeom prst="ellipse">
              <a:avLst/>
            </a:prstGeom>
            <a:solidFill>
              <a:srgbClr val="005378"/>
            </a:solidFill>
            <a:ln w="12700" cap="flat" cmpd="sng" algn="ctr">
              <a:noFill/>
              <a:prstDash val="solid"/>
              <a:miter lim="800000"/>
            </a:ln>
            <a:effectLst/>
          </p:spPr>
          <p:txBody>
            <a:bodyPr rtlCol="0" anchor="ctr"/>
            <a:lstStyle/>
            <a:p>
              <a:pPr algn="ctr">
                <a:defRPr/>
              </a:pPr>
              <a:endParaRPr kumimoji="1" lang="zh-CN" altLang="en-US" sz="1600" kern="0">
                <a:solidFill>
                  <a:sysClr val="windowText" lastClr="000000"/>
                </a:solidFill>
                <a:latin typeface="Arial"/>
              </a:endParaRPr>
            </a:p>
          </p:txBody>
        </p:sp>
        <p:grpSp>
          <p:nvGrpSpPr>
            <p:cNvPr id="10" name="组 6">
              <a:extLst>
                <a:ext uri="{FF2B5EF4-FFF2-40B4-BE49-F238E27FC236}">
                  <a16:creationId xmlns:a16="http://schemas.microsoft.com/office/drawing/2014/main" id="{A575F4F4-5A26-4872-83D0-4E5F23CB113E}"/>
                </a:ext>
              </a:extLst>
            </p:cNvPr>
            <p:cNvGrpSpPr/>
            <p:nvPr/>
          </p:nvGrpSpPr>
          <p:grpSpPr>
            <a:xfrm>
              <a:off x="4353018" y="1455626"/>
              <a:ext cx="417183" cy="371755"/>
              <a:chOff x="4148138" y="2051050"/>
              <a:chExt cx="874713" cy="779463"/>
            </a:xfrm>
            <a:solidFill>
              <a:sysClr val="window" lastClr="FFFFFF"/>
            </a:solidFill>
          </p:grpSpPr>
          <p:sp>
            <p:nvSpPr>
              <p:cNvPr id="11" name="Freeform 72">
                <a:extLst>
                  <a:ext uri="{FF2B5EF4-FFF2-40B4-BE49-F238E27FC236}">
                    <a16:creationId xmlns:a16="http://schemas.microsoft.com/office/drawing/2014/main" id="{57457349-1425-4F2C-BC37-6F5F10A13A60}"/>
                  </a:ext>
                </a:extLst>
              </p:cNvPr>
              <p:cNvSpPr>
                <a:spLocks noEditPoints="1"/>
              </p:cNvSpPr>
              <p:nvPr/>
            </p:nvSpPr>
            <p:spPr bwMode="auto">
              <a:xfrm>
                <a:off x="4367213" y="2193925"/>
                <a:ext cx="655638" cy="563563"/>
              </a:xfrm>
              <a:custGeom>
                <a:avLst/>
                <a:gdLst>
                  <a:gd name="T0" fmla="*/ 295 w 313"/>
                  <a:gd name="T1" fmla="*/ 88 h 268"/>
                  <a:gd name="T2" fmla="*/ 282 w 313"/>
                  <a:gd name="T3" fmla="*/ 88 h 268"/>
                  <a:gd name="T4" fmla="*/ 298 w 313"/>
                  <a:gd name="T5" fmla="*/ 149 h 268"/>
                  <a:gd name="T6" fmla="*/ 273 w 313"/>
                  <a:gd name="T7" fmla="*/ 192 h 268"/>
                  <a:gd name="T8" fmla="*/ 24 w 313"/>
                  <a:gd name="T9" fmla="*/ 257 h 268"/>
                  <a:gd name="T10" fmla="*/ 21 w 313"/>
                  <a:gd name="T11" fmla="*/ 258 h 268"/>
                  <a:gd name="T12" fmla="*/ 37 w 313"/>
                  <a:gd name="T13" fmla="*/ 268 h 268"/>
                  <a:gd name="T14" fmla="*/ 295 w 313"/>
                  <a:gd name="T15" fmla="*/ 268 h 268"/>
                  <a:gd name="T16" fmla="*/ 313 w 313"/>
                  <a:gd name="T17" fmla="*/ 251 h 268"/>
                  <a:gd name="T18" fmla="*/ 313 w 313"/>
                  <a:gd name="T19" fmla="*/ 106 h 268"/>
                  <a:gd name="T20" fmla="*/ 295 w 313"/>
                  <a:gd name="T21" fmla="*/ 88 h 268"/>
                  <a:gd name="T22" fmla="*/ 292 w 313"/>
                  <a:gd name="T23" fmla="*/ 252 h 268"/>
                  <a:gd name="T24" fmla="*/ 158 w 313"/>
                  <a:gd name="T25" fmla="*/ 253 h 268"/>
                  <a:gd name="T26" fmla="*/ 153 w 313"/>
                  <a:gd name="T27" fmla="*/ 248 h 268"/>
                  <a:gd name="T28" fmla="*/ 158 w 313"/>
                  <a:gd name="T29" fmla="*/ 243 h 268"/>
                  <a:gd name="T30" fmla="*/ 292 w 313"/>
                  <a:gd name="T31" fmla="*/ 242 h 268"/>
                  <a:gd name="T32" fmla="*/ 297 w 313"/>
                  <a:gd name="T33" fmla="*/ 247 h 268"/>
                  <a:gd name="T34" fmla="*/ 292 w 313"/>
                  <a:gd name="T35" fmla="*/ 252 h 268"/>
                  <a:gd name="T36" fmla="*/ 282 w 313"/>
                  <a:gd name="T37" fmla="*/ 158 h 268"/>
                  <a:gd name="T38" fmla="*/ 281 w 313"/>
                  <a:gd name="T39" fmla="*/ 154 h 268"/>
                  <a:gd name="T40" fmla="*/ 245 w 313"/>
                  <a:gd name="T41" fmla="*/ 13 h 268"/>
                  <a:gd name="T42" fmla="*/ 228 w 313"/>
                  <a:gd name="T43" fmla="*/ 0 h 268"/>
                  <a:gd name="T44" fmla="*/ 223 w 313"/>
                  <a:gd name="T45" fmla="*/ 1 h 268"/>
                  <a:gd name="T46" fmla="*/ 210 w 313"/>
                  <a:gd name="T47" fmla="*/ 4 h 268"/>
                  <a:gd name="T48" fmla="*/ 241 w 313"/>
                  <a:gd name="T49" fmla="*/ 59 h 268"/>
                  <a:gd name="T50" fmla="*/ 227 w 313"/>
                  <a:gd name="T51" fmla="*/ 107 h 268"/>
                  <a:gd name="T52" fmla="*/ 2 w 313"/>
                  <a:gd name="T53" fmla="*/ 233 h 268"/>
                  <a:gd name="T54" fmla="*/ 0 w 313"/>
                  <a:gd name="T55" fmla="*/ 233 h 268"/>
                  <a:gd name="T56" fmla="*/ 15 w 313"/>
                  <a:gd name="T57" fmla="*/ 241 h 268"/>
                  <a:gd name="T58" fmla="*/ 19 w 313"/>
                  <a:gd name="T59" fmla="*/ 241 h 268"/>
                  <a:gd name="T60" fmla="*/ 269 w 313"/>
                  <a:gd name="T61" fmla="*/ 175 h 268"/>
                  <a:gd name="T62" fmla="*/ 282 w 313"/>
                  <a:gd name="T63" fmla="*/ 158 h 268"/>
                  <a:gd name="T64" fmla="*/ 259 w 313"/>
                  <a:gd name="T65" fmla="*/ 159 h 268"/>
                  <a:gd name="T66" fmla="*/ 131 w 313"/>
                  <a:gd name="T67" fmla="*/ 198 h 268"/>
                  <a:gd name="T68" fmla="*/ 125 w 313"/>
                  <a:gd name="T69" fmla="*/ 195 h 268"/>
                  <a:gd name="T70" fmla="*/ 128 w 313"/>
                  <a:gd name="T71" fmla="*/ 189 h 268"/>
                  <a:gd name="T72" fmla="*/ 256 w 313"/>
                  <a:gd name="T73" fmla="*/ 149 h 268"/>
                  <a:gd name="T74" fmla="*/ 263 w 313"/>
                  <a:gd name="T75" fmla="*/ 153 h 268"/>
                  <a:gd name="T76" fmla="*/ 259 w 313"/>
                  <a:gd name="T77" fmla="*/ 1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3" h="268">
                    <a:moveTo>
                      <a:pt x="295" y="88"/>
                    </a:moveTo>
                    <a:cubicBezTo>
                      <a:pt x="282" y="88"/>
                      <a:pt x="282" y="88"/>
                      <a:pt x="282" y="88"/>
                    </a:cubicBezTo>
                    <a:cubicBezTo>
                      <a:pt x="298" y="149"/>
                      <a:pt x="298" y="149"/>
                      <a:pt x="298" y="149"/>
                    </a:cubicBezTo>
                    <a:cubicBezTo>
                      <a:pt x="303" y="168"/>
                      <a:pt x="292" y="187"/>
                      <a:pt x="273" y="192"/>
                    </a:cubicBezTo>
                    <a:cubicBezTo>
                      <a:pt x="24" y="257"/>
                      <a:pt x="24" y="257"/>
                      <a:pt x="24" y="257"/>
                    </a:cubicBezTo>
                    <a:cubicBezTo>
                      <a:pt x="23" y="258"/>
                      <a:pt x="22" y="258"/>
                      <a:pt x="21" y="258"/>
                    </a:cubicBezTo>
                    <a:cubicBezTo>
                      <a:pt x="24" y="264"/>
                      <a:pt x="30" y="268"/>
                      <a:pt x="37" y="268"/>
                    </a:cubicBezTo>
                    <a:cubicBezTo>
                      <a:pt x="295" y="268"/>
                      <a:pt x="295" y="268"/>
                      <a:pt x="295" y="268"/>
                    </a:cubicBezTo>
                    <a:cubicBezTo>
                      <a:pt x="305" y="268"/>
                      <a:pt x="313" y="261"/>
                      <a:pt x="313" y="251"/>
                    </a:cubicBezTo>
                    <a:cubicBezTo>
                      <a:pt x="313" y="106"/>
                      <a:pt x="313" y="106"/>
                      <a:pt x="313" y="106"/>
                    </a:cubicBezTo>
                    <a:cubicBezTo>
                      <a:pt x="313" y="96"/>
                      <a:pt x="305" y="88"/>
                      <a:pt x="295" y="88"/>
                    </a:cubicBezTo>
                    <a:close/>
                    <a:moveTo>
                      <a:pt x="292" y="252"/>
                    </a:moveTo>
                    <a:cubicBezTo>
                      <a:pt x="158" y="253"/>
                      <a:pt x="158" y="253"/>
                      <a:pt x="158" y="253"/>
                    </a:cubicBezTo>
                    <a:cubicBezTo>
                      <a:pt x="155" y="253"/>
                      <a:pt x="153" y="251"/>
                      <a:pt x="153" y="248"/>
                    </a:cubicBezTo>
                    <a:cubicBezTo>
                      <a:pt x="153" y="245"/>
                      <a:pt x="155" y="243"/>
                      <a:pt x="158" y="243"/>
                    </a:cubicBezTo>
                    <a:cubicBezTo>
                      <a:pt x="292" y="242"/>
                      <a:pt x="292" y="242"/>
                      <a:pt x="292" y="242"/>
                    </a:cubicBezTo>
                    <a:cubicBezTo>
                      <a:pt x="295" y="242"/>
                      <a:pt x="297" y="245"/>
                      <a:pt x="297" y="247"/>
                    </a:cubicBezTo>
                    <a:cubicBezTo>
                      <a:pt x="297" y="250"/>
                      <a:pt x="295" y="252"/>
                      <a:pt x="292" y="252"/>
                    </a:cubicBezTo>
                    <a:close/>
                    <a:moveTo>
                      <a:pt x="282" y="158"/>
                    </a:moveTo>
                    <a:cubicBezTo>
                      <a:pt x="282" y="157"/>
                      <a:pt x="282" y="155"/>
                      <a:pt x="281" y="154"/>
                    </a:cubicBezTo>
                    <a:cubicBezTo>
                      <a:pt x="245" y="13"/>
                      <a:pt x="245" y="13"/>
                      <a:pt x="245" y="13"/>
                    </a:cubicBezTo>
                    <a:cubicBezTo>
                      <a:pt x="243" y="5"/>
                      <a:pt x="235" y="0"/>
                      <a:pt x="228" y="0"/>
                    </a:cubicBezTo>
                    <a:cubicBezTo>
                      <a:pt x="226" y="0"/>
                      <a:pt x="225" y="0"/>
                      <a:pt x="223" y="1"/>
                    </a:cubicBezTo>
                    <a:cubicBezTo>
                      <a:pt x="210" y="4"/>
                      <a:pt x="210" y="4"/>
                      <a:pt x="210" y="4"/>
                    </a:cubicBezTo>
                    <a:cubicBezTo>
                      <a:pt x="241" y="59"/>
                      <a:pt x="241" y="59"/>
                      <a:pt x="241" y="59"/>
                    </a:cubicBezTo>
                    <a:cubicBezTo>
                      <a:pt x="250" y="76"/>
                      <a:pt x="244" y="97"/>
                      <a:pt x="227" y="107"/>
                    </a:cubicBezTo>
                    <a:cubicBezTo>
                      <a:pt x="2" y="233"/>
                      <a:pt x="2" y="233"/>
                      <a:pt x="2" y="233"/>
                    </a:cubicBezTo>
                    <a:cubicBezTo>
                      <a:pt x="1" y="233"/>
                      <a:pt x="1" y="233"/>
                      <a:pt x="0" y="233"/>
                    </a:cubicBezTo>
                    <a:cubicBezTo>
                      <a:pt x="3" y="238"/>
                      <a:pt x="9" y="241"/>
                      <a:pt x="15" y="241"/>
                    </a:cubicBezTo>
                    <a:cubicBezTo>
                      <a:pt x="16" y="241"/>
                      <a:pt x="18" y="241"/>
                      <a:pt x="19" y="241"/>
                    </a:cubicBezTo>
                    <a:cubicBezTo>
                      <a:pt x="269" y="175"/>
                      <a:pt x="269" y="175"/>
                      <a:pt x="269" y="175"/>
                    </a:cubicBezTo>
                    <a:cubicBezTo>
                      <a:pt x="277" y="173"/>
                      <a:pt x="282" y="166"/>
                      <a:pt x="282" y="158"/>
                    </a:cubicBezTo>
                    <a:close/>
                    <a:moveTo>
                      <a:pt x="259" y="159"/>
                    </a:moveTo>
                    <a:cubicBezTo>
                      <a:pt x="131" y="198"/>
                      <a:pt x="131" y="198"/>
                      <a:pt x="131" y="198"/>
                    </a:cubicBezTo>
                    <a:cubicBezTo>
                      <a:pt x="129" y="199"/>
                      <a:pt x="126" y="198"/>
                      <a:pt x="125" y="195"/>
                    </a:cubicBezTo>
                    <a:cubicBezTo>
                      <a:pt x="124" y="192"/>
                      <a:pt x="126" y="190"/>
                      <a:pt x="128" y="189"/>
                    </a:cubicBezTo>
                    <a:cubicBezTo>
                      <a:pt x="256" y="149"/>
                      <a:pt x="256" y="149"/>
                      <a:pt x="256" y="149"/>
                    </a:cubicBezTo>
                    <a:cubicBezTo>
                      <a:pt x="259" y="149"/>
                      <a:pt x="262" y="150"/>
                      <a:pt x="263" y="153"/>
                    </a:cubicBezTo>
                    <a:cubicBezTo>
                      <a:pt x="263" y="155"/>
                      <a:pt x="262" y="158"/>
                      <a:pt x="259"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a:solidFill>
                    <a:sysClr val="windowText" lastClr="000000"/>
                  </a:solidFill>
                  <a:latin typeface="Arial"/>
                </a:endParaRPr>
              </a:p>
            </p:txBody>
          </p:sp>
          <p:sp>
            <p:nvSpPr>
              <p:cNvPr id="12" name="Freeform 73">
                <a:extLst>
                  <a:ext uri="{FF2B5EF4-FFF2-40B4-BE49-F238E27FC236}">
                    <a16:creationId xmlns:a16="http://schemas.microsoft.com/office/drawing/2014/main" id="{90DFA3AB-59CE-4923-83E3-35F8D417FD57}"/>
                  </a:ext>
                </a:extLst>
              </p:cNvPr>
              <p:cNvSpPr>
                <a:spLocks noEditPoints="1"/>
              </p:cNvSpPr>
              <p:nvPr/>
            </p:nvSpPr>
            <p:spPr bwMode="auto">
              <a:xfrm>
                <a:off x="4148138" y="2051050"/>
                <a:ext cx="874713" cy="779463"/>
              </a:xfrm>
              <a:custGeom>
                <a:avLst/>
                <a:gdLst>
                  <a:gd name="T0" fmla="*/ 141 w 417"/>
                  <a:gd name="T1" fmla="*/ 336 h 371"/>
                  <a:gd name="T2" fmla="*/ 124 w 417"/>
                  <a:gd name="T3" fmla="*/ 326 h 371"/>
                  <a:gd name="T4" fmla="*/ 141 w 417"/>
                  <a:gd name="T5" fmla="*/ 371 h 371"/>
                  <a:gd name="T6" fmla="*/ 417 w 417"/>
                  <a:gd name="T7" fmla="*/ 354 h 371"/>
                  <a:gd name="T8" fmla="*/ 399 w 417"/>
                  <a:gd name="T9" fmla="*/ 336 h 371"/>
                  <a:gd name="T10" fmla="*/ 329 w 417"/>
                  <a:gd name="T11" fmla="*/ 136 h 371"/>
                  <a:gd name="T12" fmla="*/ 243 w 417"/>
                  <a:gd name="T13" fmla="*/ 0 h 371"/>
                  <a:gd name="T14" fmla="*/ 9 w 417"/>
                  <a:gd name="T15" fmla="*/ 128 h 371"/>
                  <a:gd name="T16" fmla="*/ 3 w 417"/>
                  <a:gd name="T17" fmla="*/ 152 h 371"/>
                  <a:gd name="T18" fmla="*/ 89 w 417"/>
                  <a:gd name="T19" fmla="*/ 287 h 371"/>
                  <a:gd name="T20" fmla="*/ 323 w 417"/>
                  <a:gd name="T21" fmla="*/ 159 h 371"/>
                  <a:gd name="T22" fmla="*/ 111 w 417"/>
                  <a:gd name="T23" fmla="*/ 220 h 371"/>
                  <a:gd name="T24" fmla="*/ 57 w 417"/>
                  <a:gd name="T25" fmla="*/ 122 h 371"/>
                  <a:gd name="T26" fmla="*/ 111 w 417"/>
                  <a:gd name="T27" fmla="*/ 220 h 371"/>
                  <a:gd name="T28" fmla="*/ 190 w 417"/>
                  <a:gd name="T29" fmla="*/ 210 h 371"/>
                  <a:gd name="T30" fmla="*/ 185 w 417"/>
                  <a:gd name="T31" fmla="*/ 201 h 371"/>
                  <a:gd name="T32" fmla="*/ 309 w 417"/>
                  <a:gd name="T33" fmla="*/ 139 h 371"/>
                  <a:gd name="T34" fmla="*/ 86 w 417"/>
                  <a:gd name="T35" fmla="*/ 165 h 371"/>
                  <a:gd name="T36" fmla="*/ 79 w 417"/>
                  <a:gd name="T37" fmla="*/ 147 h 371"/>
                  <a:gd name="T38" fmla="*/ 92 w 417"/>
                  <a:gd name="T39" fmla="*/ 155 h 371"/>
                  <a:gd name="T40" fmla="*/ 82 w 417"/>
                  <a:gd name="T41" fmla="*/ 138 h 371"/>
                  <a:gd name="T42" fmla="*/ 64 w 417"/>
                  <a:gd name="T43" fmla="*/ 136 h 371"/>
                  <a:gd name="T44" fmla="*/ 57 w 417"/>
                  <a:gd name="T45" fmla="*/ 152 h 371"/>
                  <a:gd name="T46" fmla="*/ 71 w 417"/>
                  <a:gd name="T47" fmla="*/ 178 h 371"/>
                  <a:gd name="T48" fmla="*/ 92 w 417"/>
                  <a:gd name="T49" fmla="*/ 195 h 371"/>
                  <a:gd name="T50" fmla="*/ 76 w 417"/>
                  <a:gd name="T51" fmla="*/ 188 h 371"/>
                  <a:gd name="T52" fmla="*/ 97 w 417"/>
                  <a:gd name="T53" fmla="*/ 204 h 371"/>
                  <a:gd name="T54" fmla="*/ 104 w 417"/>
                  <a:gd name="T55" fmla="*/ 207 h 371"/>
                  <a:gd name="T56" fmla="*/ 105 w 417"/>
                  <a:gd name="T57" fmla="*/ 199 h 371"/>
                  <a:gd name="T58" fmla="*/ 86 w 417"/>
                  <a:gd name="T59" fmla="*/ 165 h 371"/>
                  <a:gd name="T60" fmla="*/ 68 w 417"/>
                  <a:gd name="T61" fmla="*/ 163 h 371"/>
                  <a:gd name="T62" fmla="*/ 77 w 417"/>
                  <a:gd name="T63" fmla="*/ 168 h 371"/>
                  <a:gd name="T64" fmla="*/ 100 w 417"/>
                  <a:gd name="T65" fmla="*/ 190 h 371"/>
                  <a:gd name="T66" fmla="*/ 100 w 417"/>
                  <a:gd name="T67" fmla="*/ 18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371">
                    <a:moveTo>
                      <a:pt x="399" y="336"/>
                    </a:moveTo>
                    <a:cubicBezTo>
                      <a:pt x="141" y="336"/>
                      <a:pt x="141" y="336"/>
                      <a:pt x="141" y="336"/>
                    </a:cubicBezTo>
                    <a:cubicBezTo>
                      <a:pt x="134" y="336"/>
                      <a:pt x="128" y="332"/>
                      <a:pt x="125" y="326"/>
                    </a:cubicBezTo>
                    <a:cubicBezTo>
                      <a:pt x="125" y="326"/>
                      <a:pt x="124" y="326"/>
                      <a:pt x="124" y="326"/>
                    </a:cubicBezTo>
                    <a:cubicBezTo>
                      <a:pt x="124" y="354"/>
                      <a:pt x="124" y="354"/>
                      <a:pt x="124" y="354"/>
                    </a:cubicBezTo>
                    <a:cubicBezTo>
                      <a:pt x="124" y="363"/>
                      <a:pt x="132" y="371"/>
                      <a:pt x="141" y="371"/>
                    </a:cubicBezTo>
                    <a:cubicBezTo>
                      <a:pt x="399" y="371"/>
                      <a:pt x="399" y="371"/>
                      <a:pt x="399" y="371"/>
                    </a:cubicBezTo>
                    <a:cubicBezTo>
                      <a:pt x="409" y="371"/>
                      <a:pt x="417" y="363"/>
                      <a:pt x="417" y="354"/>
                    </a:cubicBezTo>
                    <a:cubicBezTo>
                      <a:pt x="417" y="319"/>
                      <a:pt x="417" y="319"/>
                      <a:pt x="417" y="319"/>
                    </a:cubicBezTo>
                    <a:cubicBezTo>
                      <a:pt x="417" y="329"/>
                      <a:pt x="409" y="336"/>
                      <a:pt x="399" y="336"/>
                    </a:cubicBezTo>
                    <a:close/>
                    <a:moveTo>
                      <a:pt x="332" y="144"/>
                    </a:moveTo>
                    <a:cubicBezTo>
                      <a:pt x="332" y="141"/>
                      <a:pt x="331" y="138"/>
                      <a:pt x="329" y="136"/>
                    </a:cubicBezTo>
                    <a:cubicBezTo>
                      <a:pt x="259" y="9"/>
                      <a:pt x="259" y="9"/>
                      <a:pt x="259" y="9"/>
                    </a:cubicBezTo>
                    <a:cubicBezTo>
                      <a:pt x="255" y="3"/>
                      <a:pt x="249" y="0"/>
                      <a:pt x="243" y="0"/>
                    </a:cubicBezTo>
                    <a:cubicBezTo>
                      <a:pt x="240" y="0"/>
                      <a:pt x="237" y="0"/>
                      <a:pt x="235" y="2"/>
                    </a:cubicBezTo>
                    <a:cubicBezTo>
                      <a:pt x="9" y="128"/>
                      <a:pt x="9" y="128"/>
                      <a:pt x="9" y="128"/>
                    </a:cubicBezTo>
                    <a:cubicBezTo>
                      <a:pt x="4" y="131"/>
                      <a:pt x="0" y="137"/>
                      <a:pt x="0" y="143"/>
                    </a:cubicBezTo>
                    <a:cubicBezTo>
                      <a:pt x="0" y="146"/>
                      <a:pt x="1" y="149"/>
                      <a:pt x="3" y="152"/>
                    </a:cubicBezTo>
                    <a:cubicBezTo>
                      <a:pt x="74" y="278"/>
                      <a:pt x="74" y="278"/>
                      <a:pt x="74" y="278"/>
                    </a:cubicBezTo>
                    <a:cubicBezTo>
                      <a:pt x="77" y="284"/>
                      <a:pt x="83" y="287"/>
                      <a:pt x="89" y="287"/>
                    </a:cubicBezTo>
                    <a:cubicBezTo>
                      <a:pt x="92" y="287"/>
                      <a:pt x="95" y="287"/>
                      <a:pt x="97" y="285"/>
                    </a:cubicBezTo>
                    <a:cubicBezTo>
                      <a:pt x="323" y="159"/>
                      <a:pt x="323" y="159"/>
                      <a:pt x="323" y="159"/>
                    </a:cubicBezTo>
                    <a:cubicBezTo>
                      <a:pt x="328" y="156"/>
                      <a:pt x="332" y="150"/>
                      <a:pt x="332" y="144"/>
                    </a:cubicBezTo>
                    <a:close/>
                    <a:moveTo>
                      <a:pt x="111" y="220"/>
                    </a:moveTo>
                    <a:cubicBezTo>
                      <a:pt x="88" y="232"/>
                      <a:pt x="58" y="220"/>
                      <a:pt x="43" y="193"/>
                    </a:cubicBezTo>
                    <a:cubicBezTo>
                      <a:pt x="29" y="166"/>
                      <a:pt x="35" y="134"/>
                      <a:pt x="57" y="122"/>
                    </a:cubicBezTo>
                    <a:cubicBezTo>
                      <a:pt x="80" y="110"/>
                      <a:pt x="110" y="122"/>
                      <a:pt x="125" y="149"/>
                    </a:cubicBezTo>
                    <a:cubicBezTo>
                      <a:pt x="139" y="176"/>
                      <a:pt x="133" y="208"/>
                      <a:pt x="111" y="220"/>
                    </a:cubicBezTo>
                    <a:close/>
                    <a:moveTo>
                      <a:pt x="307" y="146"/>
                    </a:moveTo>
                    <a:cubicBezTo>
                      <a:pt x="190" y="210"/>
                      <a:pt x="190" y="210"/>
                      <a:pt x="190" y="210"/>
                    </a:cubicBezTo>
                    <a:cubicBezTo>
                      <a:pt x="187" y="211"/>
                      <a:pt x="184" y="210"/>
                      <a:pt x="183" y="208"/>
                    </a:cubicBezTo>
                    <a:cubicBezTo>
                      <a:pt x="181" y="206"/>
                      <a:pt x="182" y="202"/>
                      <a:pt x="185" y="201"/>
                    </a:cubicBezTo>
                    <a:cubicBezTo>
                      <a:pt x="303" y="137"/>
                      <a:pt x="303" y="137"/>
                      <a:pt x="303" y="137"/>
                    </a:cubicBezTo>
                    <a:cubicBezTo>
                      <a:pt x="305" y="136"/>
                      <a:pt x="308" y="137"/>
                      <a:pt x="309" y="139"/>
                    </a:cubicBezTo>
                    <a:cubicBezTo>
                      <a:pt x="311" y="142"/>
                      <a:pt x="310" y="145"/>
                      <a:pt x="307" y="146"/>
                    </a:cubicBezTo>
                    <a:close/>
                    <a:moveTo>
                      <a:pt x="86" y="165"/>
                    </a:moveTo>
                    <a:cubicBezTo>
                      <a:pt x="76" y="147"/>
                      <a:pt x="76" y="147"/>
                      <a:pt x="76" y="147"/>
                    </a:cubicBezTo>
                    <a:cubicBezTo>
                      <a:pt x="77" y="147"/>
                      <a:pt x="78" y="147"/>
                      <a:pt x="79" y="147"/>
                    </a:cubicBezTo>
                    <a:cubicBezTo>
                      <a:pt x="83" y="149"/>
                      <a:pt x="85" y="153"/>
                      <a:pt x="85" y="153"/>
                    </a:cubicBezTo>
                    <a:cubicBezTo>
                      <a:pt x="87" y="155"/>
                      <a:pt x="90" y="156"/>
                      <a:pt x="92" y="155"/>
                    </a:cubicBezTo>
                    <a:cubicBezTo>
                      <a:pt x="95" y="153"/>
                      <a:pt x="96" y="150"/>
                      <a:pt x="94" y="148"/>
                    </a:cubicBezTo>
                    <a:cubicBezTo>
                      <a:pt x="94" y="147"/>
                      <a:pt x="90" y="140"/>
                      <a:pt x="82" y="138"/>
                    </a:cubicBezTo>
                    <a:cubicBezTo>
                      <a:pt x="78" y="137"/>
                      <a:pt x="75" y="137"/>
                      <a:pt x="71" y="138"/>
                    </a:cubicBezTo>
                    <a:cubicBezTo>
                      <a:pt x="70" y="136"/>
                      <a:pt x="67" y="135"/>
                      <a:pt x="64" y="136"/>
                    </a:cubicBezTo>
                    <a:cubicBezTo>
                      <a:pt x="62" y="138"/>
                      <a:pt x="61" y="141"/>
                      <a:pt x="62" y="143"/>
                    </a:cubicBezTo>
                    <a:cubicBezTo>
                      <a:pt x="60" y="145"/>
                      <a:pt x="58" y="148"/>
                      <a:pt x="57" y="152"/>
                    </a:cubicBezTo>
                    <a:cubicBezTo>
                      <a:pt x="55" y="160"/>
                      <a:pt x="58" y="167"/>
                      <a:pt x="59" y="168"/>
                    </a:cubicBezTo>
                    <a:cubicBezTo>
                      <a:pt x="59" y="169"/>
                      <a:pt x="63" y="176"/>
                      <a:pt x="71" y="178"/>
                    </a:cubicBezTo>
                    <a:cubicBezTo>
                      <a:pt x="75" y="179"/>
                      <a:pt x="78" y="179"/>
                      <a:pt x="82" y="178"/>
                    </a:cubicBezTo>
                    <a:cubicBezTo>
                      <a:pt x="92" y="195"/>
                      <a:pt x="92" y="195"/>
                      <a:pt x="92" y="195"/>
                    </a:cubicBezTo>
                    <a:cubicBezTo>
                      <a:pt x="86" y="195"/>
                      <a:pt x="83" y="191"/>
                      <a:pt x="82" y="190"/>
                    </a:cubicBezTo>
                    <a:cubicBezTo>
                      <a:pt x="81" y="187"/>
                      <a:pt x="78" y="186"/>
                      <a:pt x="76" y="188"/>
                    </a:cubicBezTo>
                    <a:cubicBezTo>
                      <a:pt x="73" y="189"/>
                      <a:pt x="72" y="192"/>
                      <a:pt x="74" y="194"/>
                    </a:cubicBezTo>
                    <a:cubicBezTo>
                      <a:pt x="77" y="201"/>
                      <a:pt x="86" y="208"/>
                      <a:pt x="97" y="204"/>
                    </a:cubicBezTo>
                    <a:cubicBezTo>
                      <a:pt x="97" y="205"/>
                      <a:pt x="97" y="205"/>
                      <a:pt x="97" y="205"/>
                    </a:cubicBezTo>
                    <a:cubicBezTo>
                      <a:pt x="99" y="208"/>
                      <a:pt x="102" y="209"/>
                      <a:pt x="104" y="207"/>
                    </a:cubicBezTo>
                    <a:cubicBezTo>
                      <a:pt x="107" y="206"/>
                      <a:pt x="108" y="203"/>
                      <a:pt x="106" y="201"/>
                    </a:cubicBezTo>
                    <a:cubicBezTo>
                      <a:pt x="105" y="199"/>
                      <a:pt x="105" y="199"/>
                      <a:pt x="105" y="199"/>
                    </a:cubicBezTo>
                    <a:cubicBezTo>
                      <a:pt x="114" y="192"/>
                      <a:pt x="113" y="181"/>
                      <a:pt x="109" y="175"/>
                    </a:cubicBezTo>
                    <a:cubicBezTo>
                      <a:pt x="106" y="168"/>
                      <a:pt x="97" y="161"/>
                      <a:pt x="86" y="165"/>
                    </a:cubicBezTo>
                    <a:close/>
                    <a:moveTo>
                      <a:pt x="74" y="168"/>
                    </a:moveTo>
                    <a:cubicBezTo>
                      <a:pt x="70" y="167"/>
                      <a:pt x="68" y="163"/>
                      <a:pt x="68" y="163"/>
                    </a:cubicBezTo>
                    <a:cubicBezTo>
                      <a:pt x="67" y="161"/>
                      <a:pt x="65" y="156"/>
                      <a:pt x="68" y="152"/>
                    </a:cubicBezTo>
                    <a:cubicBezTo>
                      <a:pt x="77" y="168"/>
                      <a:pt x="77" y="168"/>
                      <a:pt x="77" y="168"/>
                    </a:cubicBezTo>
                    <a:cubicBezTo>
                      <a:pt x="76" y="168"/>
                      <a:pt x="75" y="168"/>
                      <a:pt x="74" y="168"/>
                    </a:cubicBezTo>
                    <a:close/>
                    <a:moveTo>
                      <a:pt x="100" y="190"/>
                    </a:moveTo>
                    <a:cubicBezTo>
                      <a:pt x="91" y="174"/>
                      <a:pt x="91" y="174"/>
                      <a:pt x="91" y="174"/>
                    </a:cubicBezTo>
                    <a:cubicBezTo>
                      <a:pt x="96" y="174"/>
                      <a:pt x="99" y="178"/>
                      <a:pt x="100" y="180"/>
                    </a:cubicBezTo>
                    <a:cubicBezTo>
                      <a:pt x="101" y="181"/>
                      <a:pt x="103" y="186"/>
                      <a:pt x="100"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a:solidFill>
                    <a:sysClr val="windowText" lastClr="000000"/>
                  </a:solidFill>
                  <a:latin typeface="Arial"/>
                </a:endParaRPr>
              </a:p>
            </p:txBody>
          </p:sp>
        </p:grpSp>
      </p:grpSp>
      <p:grpSp>
        <p:nvGrpSpPr>
          <p:cNvPr id="13" name="组合 12">
            <a:extLst>
              <a:ext uri="{FF2B5EF4-FFF2-40B4-BE49-F238E27FC236}">
                <a16:creationId xmlns:a16="http://schemas.microsoft.com/office/drawing/2014/main" id="{369A6B1F-5EF4-4101-BBF6-6E518ABE24F2}"/>
              </a:ext>
            </a:extLst>
          </p:cNvPr>
          <p:cNvGrpSpPr/>
          <p:nvPr/>
        </p:nvGrpSpPr>
        <p:grpSpPr>
          <a:xfrm>
            <a:off x="3436230" y="2703684"/>
            <a:ext cx="671712" cy="671712"/>
            <a:chOff x="4237946" y="2594524"/>
            <a:chExt cx="671712" cy="671712"/>
          </a:xfrm>
        </p:grpSpPr>
        <p:sp>
          <p:nvSpPr>
            <p:cNvPr id="14" name="椭圆 13">
              <a:extLst>
                <a:ext uri="{FF2B5EF4-FFF2-40B4-BE49-F238E27FC236}">
                  <a16:creationId xmlns:a16="http://schemas.microsoft.com/office/drawing/2014/main" id="{FDB781EA-2CC0-4763-9764-78E07AB60758}"/>
                </a:ext>
              </a:extLst>
            </p:cNvPr>
            <p:cNvSpPr/>
            <p:nvPr/>
          </p:nvSpPr>
          <p:spPr>
            <a:xfrm>
              <a:off x="4237946" y="2594524"/>
              <a:ext cx="671712" cy="67171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600" b="0" i="0" u="none" strike="noStrike" kern="0" cap="none" spc="0" normalizeH="0" baseline="0" noProof="0">
                <a:ln>
                  <a:noFill/>
                </a:ln>
                <a:solidFill>
                  <a:sysClr val="windowText" lastClr="000000"/>
                </a:solidFill>
                <a:effectLst/>
                <a:uLnTx/>
                <a:uFillTx/>
                <a:latin typeface="Arial"/>
              </a:endParaRPr>
            </a:p>
          </p:txBody>
        </p:sp>
        <p:grpSp>
          <p:nvGrpSpPr>
            <p:cNvPr id="15" name="组 11">
              <a:extLst>
                <a:ext uri="{FF2B5EF4-FFF2-40B4-BE49-F238E27FC236}">
                  <a16:creationId xmlns:a16="http://schemas.microsoft.com/office/drawing/2014/main" id="{F970C717-45AF-4FDE-9D5D-30288BA3EEA2}"/>
                </a:ext>
              </a:extLst>
            </p:cNvPr>
            <p:cNvGrpSpPr/>
            <p:nvPr/>
          </p:nvGrpSpPr>
          <p:grpSpPr>
            <a:xfrm>
              <a:off x="4398898" y="2744502"/>
              <a:ext cx="349806" cy="375351"/>
              <a:chOff x="5492751" y="1990725"/>
              <a:chExt cx="782637" cy="839788"/>
            </a:xfrm>
            <a:solidFill>
              <a:sysClr val="window" lastClr="FFFFFF"/>
            </a:solidFill>
          </p:grpSpPr>
          <p:pic>
            <p:nvPicPr>
              <p:cNvPr id="16" name="Picture 60">
                <a:extLst>
                  <a:ext uri="{FF2B5EF4-FFF2-40B4-BE49-F238E27FC236}">
                    <a16:creationId xmlns:a16="http://schemas.microsoft.com/office/drawing/2014/main" id="{608DFDBF-D72D-4C4B-B4E2-0BFD244A2F5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2751" y="2403475"/>
                <a:ext cx="1905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7" name="Picture 61">
                <a:extLst>
                  <a:ext uri="{FF2B5EF4-FFF2-40B4-BE49-F238E27FC236}">
                    <a16:creationId xmlns:a16="http://schemas.microsoft.com/office/drawing/2014/main" id="{45DE8D34-CAE6-454F-A41D-DB29939091A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6338" y="2493963"/>
                <a:ext cx="1905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Freeform 62">
                <a:extLst>
                  <a:ext uri="{FF2B5EF4-FFF2-40B4-BE49-F238E27FC236}">
                    <a16:creationId xmlns:a16="http://schemas.microsoft.com/office/drawing/2014/main" id="{1F5B081A-F0D6-49FB-B086-60088AF95EE9}"/>
                  </a:ext>
                </a:extLst>
              </p:cNvPr>
              <p:cNvSpPr>
                <a:spLocks noEditPoints="1"/>
              </p:cNvSpPr>
              <p:nvPr/>
            </p:nvSpPr>
            <p:spPr bwMode="auto">
              <a:xfrm>
                <a:off x="5502276" y="2133600"/>
                <a:ext cx="762000" cy="696913"/>
              </a:xfrm>
              <a:custGeom>
                <a:avLst/>
                <a:gdLst>
                  <a:gd name="T0" fmla="*/ 363 w 363"/>
                  <a:gd name="T1" fmla="*/ 177 h 332"/>
                  <a:gd name="T2" fmla="*/ 284 w 363"/>
                  <a:gd name="T3" fmla="*/ 244 h 332"/>
                  <a:gd name="T4" fmla="*/ 205 w 363"/>
                  <a:gd name="T5" fmla="*/ 177 h 332"/>
                  <a:gd name="T6" fmla="*/ 260 w 363"/>
                  <a:gd name="T7" fmla="*/ 113 h 332"/>
                  <a:gd name="T8" fmla="*/ 260 w 363"/>
                  <a:gd name="T9" fmla="*/ 1 h 332"/>
                  <a:gd name="T10" fmla="*/ 181 w 363"/>
                  <a:gd name="T11" fmla="*/ 67 h 332"/>
                  <a:gd name="T12" fmla="*/ 102 w 363"/>
                  <a:gd name="T13" fmla="*/ 0 h 332"/>
                  <a:gd name="T14" fmla="*/ 102 w 363"/>
                  <a:gd name="T15" fmla="*/ 0 h 332"/>
                  <a:gd name="T16" fmla="*/ 102 w 363"/>
                  <a:gd name="T17" fmla="*/ 73 h 332"/>
                  <a:gd name="T18" fmla="*/ 158 w 363"/>
                  <a:gd name="T19" fmla="*/ 137 h 332"/>
                  <a:gd name="T20" fmla="*/ 79 w 363"/>
                  <a:gd name="T21" fmla="*/ 204 h 332"/>
                  <a:gd name="T22" fmla="*/ 0 w 363"/>
                  <a:gd name="T23" fmla="*/ 138 h 332"/>
                  <a:gd name="T24" fmla="*/ 0 w 363"/>
                  <a:gd name="T25" fmla="*/ 261 h 332"/>
                  <a:gd name="T26" fmla="*/ 0 w 363"/>
                  <a:gd name="T27" fmla="*/ 263 h 332"/>
                  <a:gd name="T28" fmla="*/ 0 w 363"/>
                  <a:gd name="T29" fmla="*/ 265 h 332"/>
                  <a:gd name="T30" fmla="*/ 79 w 363"/>
                  <a:gd name="T31" fmla="*/ 332 h 332"/>
                  <a:gd name="T32" fmla="*/ 158 w 363"/>
                  <a:gd name="T33" fmla="*/ 265 h 332"/>
                  <a:gd name="T34" fmla="*/ 158 w 363"/>
                  <a:gd name="T35" fmla="*/ 263 h 332"/>
                  <a:gd name="T36" fmla="*/ 158 w 363"/>
                  <a:gd name="T37" fmla="*/ 261 h 332"/>
                  <a:gd name="T38" fmla="*/ 158 w 363"/>
                  <a:gd name="T39" fmla="*/ 255 h 332"/>
                  <a:gd name="T40" fmla="*/ 181 w 363"/>
                  <a:gd name="T41" fmla="*/ 258 h 332"/>
                  <a:gd name="T42" fmla="*/ 205 w 363"/>
                  <a:gd name="T43" fmla="*/ 255 h 332"/>
                  <a:gd name="T44" fmla="*/ 205 w 363"/>
                  <a:gd name="T45" fmla="*/ 265 h 332"/>
                  <a:gd name="T46" fmla="*/ 205 w 363"/>
                  <a:gd name="T47" fmla="*/ 265 h 332"/>
                  <a:gd name="T48" fmla="*/ 284 w 363"/>
                  <a:gd name="T49" fmla="*/ 332 h 332"/>
                  <a:gd name="T50" fmla="*/ 363 w 363"/>
                  <a:gd name="T51" fmla="*/ 265 h 332"/>
                  <a:gd name="T52" fmla="*/ 363 w 363"/>
                  <a:gd name="T53" fmla="*/ 265 h 332"/>
                  <a:gd name="T54" fmla="*/ 363 w 363"/>
                  <a:gd name="T55" fmla="*/ 177 h 332"/>
                  <a:gd name="T56" fmla="*/ 132 w 363"/>
                  <a:gd name="T57" fmla="*/ 305 h 332"/>
                  <a:gd name="T58" fmla="*/ 79 w 363"/>
                  <a:gd name="T59" fmla="*/ 323 h 332"/>
                  <a:gd name="T60" fmla="*/ 72 w 363"/>
                  <a:gd name="T61" fmla="*/ 317 h 332"/>
                  <a:gd name="T62" fmla="*/ 79 w 363"/>
                  <a:gd name="T63" fmla="*/ 310 h 332"/>
                  <a:gd name="T64" fmla="*/ 124 w 363"/>
                  <a:gd name="T65" fmla="*/ 295 h 332"/>
                  <a:gd name="T66" fmla="*/ 133 w 363"/>
                  <a:gd name="T67" fmla="*/ 295 h 332"/>
                  <a:gd name="T68" fmla="*/ 132 w 363"/>
                  <a:gd name="T69" fmla="*/ 305 h 332"/>
                  <a:gd name="T70" fmla="*/ 181 w 363"/>
                  <a:gd name="T71" fmla="*/ 250 h 332"/>
                  <a:gd name="T72" fmla="*/ 175 w 363"/>
                  <a:gd name="T73" fmla="*/ 243 h 332"/>
                  <a:gd name="T74" fmla="*/ 181 w 363"/>
                  <a:gd name="T75" fmla="*/ 236 h 332"/>
                  <a:gd name="T76" fmla="*/ 205 w 363"/>
                  <a:gd name="T77" fmla="*/ 232 h 332"/>
                  <a:gd name="T78" fmla="*/ 205 w 363"/>
                  <a:gd name="T79" fmla="*/ 246 h 332"/>
                  <a:gd name="T80" fmla="*/ 181 w 363"/>
                  <a:gd name="T81" fmla="*/ 250 h 332"/>
                  <a:gd name="T82" fmla="*/ 337 w 363"/>
                  <a:gd name="T83" fmla="*/ 304 h 332"/>
                  <a:gd name="T84" fmla="*/ 284 w 363"/>
                  <a:gd name="T85" fmla="*/ 323 h 332"/>
                  <a:gd name="T86" fmla="*/ 277 w 363"/>
                  <a:gd name="T87" fmla="*/ 316 h 332"/>
                  <a:gd name="T88" fmla="*/ 284 w 363"/>
                  <a:gd name="T89" fmla="*/ 310 h 332"/>
                  <a:gd name="T90" fmla="*/ 329 w 363"/>
                  <a:gd name="T91" fmla="*/ 294 h 332"/>
                  <a:gd name="T92" fmla="*/ 338 w 363"/>
                  <a:gd name="T93" fmla="*/ 295 h 332"/>
                  <a:gd name="T94" fmla="*/ 337 w 363"/>
                  <a:gd name="T95" fmla="*/ 30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3" h="332">
                    <a:moveTo>
                      <a:pt x="363" y="177"/>
                    </a:moveTo>
                    <a:cubicBezTo>
                      <a:pt x="363" y="214"/>
                      <a:pt x="328" y="244"/>
                      <a:pt x="284" y="244"/>
                    </a:cubicBezTo>
                    <a:cubicBezTo>
                      <a:pt x="240" y="244"/>
                      <a:pt x="205" y="214"/>
                      <a:pt x="205" y="177"/>
                    </a:cubicBezTo>
                    <a:cubicBezTo>
                      <a:pt x="205" y="147"/>
                      <a:pt x="228" y="121"/>
                      <a:pt x="260" y="113"/>
                    </a:cubicBezTo>
                    <a:cubicBezTo>
                      <a:pt x="260" y="1"/>
                      <a:pt x="260" y="1"/>
                      <a:pt x="260" y="1"/>
                    </a:cubicBezTo>
                    <a:cubicBezTo>
                      <a:pt x="260" y="37"/>
                      <a:pt x="225" y="67"/>
                      <a:pt x="181" y="67"/>
                    </a:cubicBezTo>
                    <a:cubicBezTo>
                      <a:pt x="137" y="67"/>
                      <a:pt x="102" y="37"/>
                      <a:pt x="102" y="0"/>
                    </a:cubicBezTo>
                    <a:cubicBezTo>
                      <a:pt x="102" y="0"/>
                      <a:pt x="102" y="0"/>
                      <a:pt x="102" y="0"/>
                    </a:cubicBezTo>
                    <a:cubicBezTo>
                      <a:pt x="102" y="73"/>
                      <a:pt x="102" y="73"/>
                      <a:pt x="102" y="73"/>
                    </a:cubicBezTo>
                    <a:cubicBezTo>
                      <a:pt x="135" y="81"/>
                      <a:pt x="158" y="107"/>
                      <a:pt x="158" y="137"/>
                    </a:cubicBezTo>
                    <a:cubicBezTo>
                      <a:pt x="158" y="174"/>
                      <a:pt x="123" y="204"/>
                      <a:pt x="79" y="204"/>
                    </a:cubicBezTo>
                    <a:cubicBezTo>
                      <a:pt x="35" y="204"/>
                      <a:pt x="0" y="174"/>
                      <a:pt x="0" y="138"/>
                    </a:cubicBezTo>
                    <a:cubicBezTo>
                      <a:pt x="0" y="261"/>
                      <a:pt x="0" y="261"/>
                      <a:pt x="0" y="261"/>
                    </a:cubicBezTo>
                    <a:cubicBezTo>
                      <a:pt x="0" y="262"/>
                      <a:pt x="0" y="262"/>
                      <a:pt x="0" y="263"/>
                    </a:cubicBezTo>
                    <a:cubicBezTo>
                      <a:pt x="0" y="264"/>
                      <a:pt x="0" y="264"/>
                      <a:pt x="0" y="265"/>
                    </a:cubicBezTo>
                    <a:cubicBezTo>
                      <a:pt x="0" y="302"/>
                      <a:pt x="35" y="332"/>
                      <a:pt x="79" y="332"/>
                    </a:cubicBezTo>
                    <a:cubicBezTo>
                      <a:pt x="123" y="332"/>
                      <a:pt x="158" y="302"/>
                      <a:pt x="158" y="265"/>
                    </a:cubicBezTo>
                    <a:cubicBezTo>
                      <a:pt x="158" y="264"/>
                      <a:pt x="158" y="264"/>
                      <a:pt x="158" y="263"/>
                    </a:cubicBezTo>
                    <a:cubicBezTo>
                      <a:pt x="158" y="262"/>
                      <a:pt x="158" y="262"/>
                      <a:pt x="158" y="261"/>
                    </a:cubicBezTo>
                    <a:cubicBezTo>
                      <a:pt x="158" y="255"/>
                      <a:pt x="158" y="255"/>
                      <a:pt x="158" y="255"/>
                    </a:cubicBezTo>
                    <a:cubicBezTo>
                      <a:pt x="166" y="257"/>
                      <a:pt x="173" y="258"/>
                      <a:pt x="181" y="258"/>
                    </a:cubicBezTo>
                    <a:cubicBezTo>
                      <a:pt x="189" y="258"/>
                      <a:pt x="197" y="257"/>
                      <a:pt x="205" y="255"/>
                    </a:cubicBezTo>
                    <a:cubicBezTo>
                      <a:pt x="205" y="265"/>
                      <a:pt x="205" y="265"/>
                      <a:pt x="205" y="265"/>
                    </a:cubicBezTo>
                    <a:cubicBezTo>
                      <a:pt x="205" y="265"/>
                      <a:pt x="205" y="265"/>
                      <a:pt x="205" y="265"/>
                    </a:cubicBezTo>
                    <a:cubicBezTo>
                      <a:pt x="205" y="302"/>
                      <a:pt x="240" y="332"/>
                      <a:pt x="284" y="332"/>
                    </a:cubicBezTo>
                    <a:cubicBezTo>
                      <a:pt x="328" y="332"/>
                      <a:pt x="363" y="302"/>
                      <a:pt x="363" y="265"/>
                    </a:cubicBezTo>
                    <a:cubicBezTo>
                      <a:pt x="363" y="265"/>
                      <a:pt x="363" y="265"/>
                      <a:pt x="363" y="265"/>
                    </a:cubicBezTo>
                    <a:lnTo>
                      <a:pt x="363" y="177"/>
                    </a:lnTo>
                    <a:close/>
                    <a:moveTo>
                      <a:pt x="132" y="305"/>
                    </a:moveTo>
                    <a:cubicBezTo>
                      <a:pt x="118" y="317"/>
                      <a:pt x="99" y="323"/>
                      <a:pt x="79" y="323"/>
                    </a:cubicBezTo>
                    <a:cubicBezTo>
                      <a:pt x="75" y="323"/>
                      <a:pt x="72" y="321"/>
                      <a:pt x="72" y="317"/>
                    </a:cubicBezTo>
                    <a:cubicBezTo>
                      <a:pt x="72" y="313"/>
                      <a:pt x="75" y="310"/>
                      <a:pt x="79" y="310"/>
                    </a:cubicBezTo>
                    <a:cubicBezTo>
                      <a:pt x="96" y="310"/>
                      <a:pt x="112" y="305"/>
                      <a:pt x="124" y="295"/>
                    </a:cubicBezTo>
                    <a:cubicBezTo>
                      <a:pt x="126" y="292"/>
                      <a:pt x="131" y="293"/>
                      <a:pt x="133" y="295"/>
                    </a:cubicBezTo>
                    <a:cubicBezTo>
                      <a:pt x="135" y="298"/>
                      <a:pt x="135" y="302"/>
                      <a:pt x="132" y="305"/>
                    </a:cubicBezTo>
                    <a:close/>
                    <a:moveTo>
                      <a:pt x="181" y="250"/>
                    </a:moveTo>
                    <a:cubicBezTo>
                      <a:pt x="178" y="250"/>
                      <a:pt x="175" y="247"/>
                      <a:pt x="175" y="243"/>
                    </a:cubicBezTo>
                    <a:cubicBezTo>
                      <a:pt x="175" y="239"/>
                      <a:pt x="178" y="236"/>
                      <a:pt x="181" y="236"/>
                    </a:cubicBezTo>
                    <a:cubicBezTo>
                      <a:pt x="189" y="236"/>
                      <a:pt x="197" y="235"/>
                      <a:pt x="205" y="232"/>
                    </a:cubicBezTo>
                    <a:cubicBezTo>
                      <a:pt x="205" y="246"/>
                      <a:pt x="205" y="246"/>
                      <a:pt x="205" y="246"/>
                    </a:cubicBezTo>
                    <a:cubicBezTo>
                      <a:pt x="197" y="248"/>
                      <a:pt x="189" y="250"/>
                      <a:pt x="181" y="250"/>
                    </a:cubicBezTo>
                    <a:close/>
                    <a:moveTo>
                      <a:pt x="337" y="304"/>
                    </a:moveTo>
                    <a:cubicBezTo>
                      <a:pt x="323" y="316"/>
                      <a:pt x="304" y="323"/>
                      <a:pt x="284" y="323"/>
                    </a:cubicBezTo>
                    <a:cubicBezTo>
                      <a:pt x="280" y="323"/>
                      <a:pt x="277" y="320"/>
                      <a:pt x="277" y="316"/>
                    </a:cubicBezTo>
                    <a:cubicBezTo>
                      <a:pt x="277" y="313"/>
                      <a:pt x="280" y="310"/>
                      <a:pt x="284" y="310"/>
                    </a:cubicBezTo>
                    <a:cubicBezTo>
                      <a:pt x="301" y="310"/>
                      <a:pt x="317" y="304"/>
                      <a:pt x="329" y="294"/>
                    </a:cubicBezTo>
                    <a:cubicBezTo>
                      <a:pt x="331" y="292"/>
                      <a:pt x="336" y="292"/>
                      <a:pt x="338" y="295"/>
                    </a:cubicBezTo>
                    <a:cubicBezTo>
                      <a:pt x="340" y="298"/>
                      <a:pt x="340" y="302"/>
                      <a:pt x="337" y="3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a:endParaRPr>
              </a:p>
            </p:txBody>
          </p:sp>
          <p:sp>
            <p:nvSpPr>
              <p:cNvPr id="19" name="Freeform 63">
                <a:extLst>
                  <a:ext uri="{FF2B5EF4-FFF2-40B4-BE49-F238E27FC236}">
                    <a16:creationId xmlns:a16="http://schemas.microsoft.com/office/drawing/2014/main" id="{94641898-88D4-43B8-9D2B-B1476D1062B8}"/>
                  </a:ext>
                </a:extLst>
              </p:cNvPr>
              <p:cNvSpPr>
                <a:spLocks noEditPoints="1"/>
              </p:cNvSpPr>
              <p:nvPr/>
            </p:nvSpPr>
            <p:spPr bwMode="auto">
              <a:xfrm>
                <a:off x="5502276" y="1990725"/>
                <a:ext cx="762000" cy="655638"/>
              </a:xfrm>
              <a:custGeom>
                <a:avLst/>
                <a:gdLst>
                  <a:gd name="T0" fmla="*/ 175 w 363"/>
                  <a:gd name="T1" fmla="*/ 55 h 312"/>
                  <a:gd name="T2" fmla="*/ 261 w 363"/>
                  <a:gd name="T3" fmla="*/ 68 h 312"/>
                  <a:gd name="T4" fmla="*/ 102 w 363"/>
                  <a:gd name="T5" fmla="*/ 68 h 312"/>
                  <a:gd name="T6" fmla="*/ 156 w 363"/>
                  <a:gd name="T7" fmla="*/ 77 h 312"/>
                  <a:gd name="T8" fmla="*/ 168 w 363"/>
                  <a:gd name="T9" fmla="*/ 77 h 312"/>
                  <a:gd name="T10" fmla="*/ 156 w 363"/>
                  <a:gd name="T11" fmla="*/ 45 h 312"/>
                  <a:gd name="T12" fmla="*/ 181 w 363"/>
                  <a:gd name="T13" fmla="*/ 18 h 312"/>
                  <a:gd name="T14" fmla="*/ 206 w 363"/>
                  <a:gd name="T15" fmla="*/ 45 h 312"/>
                  <a:gd name="T16" fmla="*/ 194 w 363"/>
                  <a:gd name="T17" fmla="*/ 45 h 312"/>
                  <a:gd name="T18" fmla="*/ 206 w 363"/>
                  <a:gd name="T19" fmla="*/ 77 h 312"/>
                  <a:gd name="T20" fmla="*/ 181 w 363"/>
                  <a:gd name="T21" fmla="*/ 104 h 312"/>
                  <a:gd name="T22" fmla="*/ 156 w 363"/>
                  <a:gd name="T23" fmla="*/ 77 h 312"/>
                  <a:gd name="T24" fmla="*/ 175 w 363"/>
                  <a:gd name="T25" fmla="*/ 120 h 312"/>
                  <a:gd name="T26" fmla="*/ 235 w 363"/>
                  <a:gd name="T27" fmla="*/ 99 h 312"/>
                  <a:gd name="T28" fmla="*/ 187 w 363"/>
                  <a:gd name="T29" fmla="*/ 67 h 312"/>
                  <a:gd name="T30" fmla="*/ 102 w 363"/>
                  <a:gd name="T31" fmla="*/ 141 h 312"/>
                  <a:gd name="T32" fmla="*/ 0 w 363"/>
                  <a:gd name="T33" fmla="*/ 205 h 312"/>
                  <a:gd name="T34" fmla="*/ 79 w 363"/>
                  <a:gd name="T35" fmla="*/ 272 h 312"/>
                  <a:gd name="T36" fmla="*/ 45 w 363"/>
                  <a:gd name="T37" fmla="*/ 191 h 312"/>
                  <a:gd name="T38" fmla="*/ 80 w 363"/>
                  <a:gd name="T39" fmla="*/ 161 h 312"/>
                  <a:gd name="T40" fmla="*/ 93 w 363"/>
                  <a:gd name="T41" fmla="*/ 184 h 312"/>
                  <a:gd name="T42" fmla="*/ 67 w 363"/>
                  <a:gd name="T43" fmla="*/ 184 h 312"/>
                  <a:gd name="T44" fmla="*/ 79 w 363"/>
                  <a:gd name="T45" fmla="*/ 191 h 312"/>
                  <a:gd name="T46" fmla="*/ 45 w 363"/>
                  <a:gd name="T47" fmla="*/ 191 h 312"/>
                  <a:gd name="T48" fmla="*/ 52 w 363"/>
                  <a:gd name="T49" fmla="*/ 204 h 312"/>
                  <a:gd name="T50" fmla="*/ 80 w 363"/>
                  <a:gd name="T51" fmla="*/ 196 h 312"/>
                  <a:gd name="T52" fmla="*/ 66 w 363"/>
                  <a:gd name="T53" fmla="*/ 205 h 312"/>
                  <a:gd name="T54" fmla="*/ 102 w 363"/>
                  <a:gd name="T55" fmla="*/ 217 h 312"/>
                  <a:gd name="T56" fmla="*/ 102 w 363"/>
                  <a:gd name="T57" fmla="*/ 229 h 312"/>
                  <a:gd name="T58" fmla="*/ 132 w 363"/>
                  <a:gd name="T59" fmla="*/ 246 h 312"/>
                  <a:gd name="T60" fmla="*/ 79 w 363"/>
                  <a:gd name="T61" fmla="*/ 251 h 312"/>
                  <a:gd name="T62" fmla="*/ 132 w 363"/>
                  <a:gd name="T63" fmla="*/ 246 h 312"/>
                  <a:gd name="T64" fmla="*/ 284 w 363"/>
                  <a:gd name="T65" fmla="*/ 178 h 312"/>
                  <a:gd name="T66" fmla="*/ 284 w 363"/>
                  <a:gd name="T67" fmla="*/ 312 h 312"/>
                  <a:gd name="T68" fmla="*/ 363 w 363"/>
                  <a:gd name="T69" fmla="*/ 245 h 312"/>
                  <a:gd name="T70" fmla="*/ 241 w 363"/>
                  <a:gd name="T71" fmla="*/ 243 h 312"/>
                  <a:gd name="T72" fmla="*/ 247 w 363"/>
                  <a:gd name="T73" fmla="*/ 228 h 312"/>
                  <a:gd name="T74" fmla="*/ 287 w 363"/>
                  <a:gd name="T75" fmla="*/ 209 h 312"/>
                  <a:gd name="T76" fmla="*/ 315 w 363"/>
                  <a:gd name="T77" fmla="*/ 231 h 312"/>
                  <a:gd name="T78" fmla="*/ 267 w 363"/>
                  <a:gd name="T79" fmla="*/ 228 h 312"/>
                  <a:gd name="T80" fmla="*/ 297 w 363"/>
                  <a:gd name="T81" fmla="*/ 239 h 312"/>
                  <a:gd name="T82" fmla="*/ 293 w 363"/>
                  <a:gd name="T83" fmla="*/ 249 h 312"/>
                  <a:gd name="T84" fmla="*/ 306 w 363"/>
                  <a:gd name="T85" fmla="*/ 249 h 312"/>
                  <a:gd name="T86" fmla="*/ 317 w 363"/>
                  <a:gd name="T87" fmla="*/ 255 h 312"/>
                  <a:gd name="T88" fmla="*/ 253 w 363"/>
                  <a:gd name="T89" fmla="*/ 249 h 312"/>
                  <a:gd name="T90" fmla="*/ 277 w 363"/>
                  <a:gd name="T91" fmla="*/ 298 h 312"/>
                  <a:gd name="T92" fmla="*/ 338 w 363"/>
                  <a:gd name="T93" fmla="*/ 27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3" h="312">
                    <a:moveTo>
                      <a:pt x="175" y="35"/>
                    </a:moveTo>
                    <a:cubicBezTo>
                      <a:pt x="169" y="38"/>
                      <a:pt x="168" y="44"/>
                      <a:pt x="168" y="45"/>
                    </a:cubicBezTo>
                    <a:cubicBezTo>
                      <a:pt x="168" y="46"/>
                      <a:pt x="169" y="53"/>
                      <a:pt x="175" y="55"/>
                    </a:cubicBezTo>
                    <a:lnTo>
                      <a:pt x="175" y="35"/>
                    </a:lnTo>
                    <a:close/>
                    <a:moveTo>
                      <a:pt x="260" y="69"/>
                    </a:moveTo>
                    <a:cubicBezTo>
                      <a:pt x="260" y="68"/>
                      <a:pt x="261" y="68"/>
                      <a:pt x="261" y="68"/>
                    </a:cubicBezTo>
                    <a:cubicBezTo>
                      <a:pt x="261" y="30"/>
                      <a:pt x="225" y="0"/>
                      <a:pt x="181" y="0"/>
                    </a:cubicBezTo>
                    <a:cubicBezTo>
                      <a:pt x="137" y="0"/>
                      <a:pt x="102" y="30"/>
                      <a:pt x="102" y="68"/>
                    </a:cubicBezTo>
                    <a:cubicBezTo>
                      <a:pt x="102" y="68"/>
                      <a:pt x="102" y="68"/>
                      <a:pt x="102" y="68"/>
                    </a:cubicBezTo>
                    <a:cubicBezTo>
                      <a:pt x="102" y="105"/>
                      <a:pt x="137" y="135"/>
                      <a:pt x="181" y="135"/>
                    </a:cubicBezTo>
                    <a:cubicBezTo>
                      <a:pt x="225" y="135"/>
                      <a:pt x="260" y="105"/>
                      <a:pt x="260" y="69"/>
                    </a:cubicBezTo>
                    <a:close/>
                    <a:moveTo>
                      <a:pt x="156" y="77"/>
                    </a:moveTo>
                    <a:cubicBezTo>
                      <a:pt x="156" y="74"/>
                      <a:pt x="159" y="72"/>
                      <a:pt x="162" y="72"/>
                    </a:cubicBezTo>
                    <a:cubicBezTo>
                      <a:pt x="165" y="72"/>
                      <a:pt x="168" y="74"/>
                      <a:pt x="168" y="77"/>
                    </a:cubicBezTo>
                    <a:cubicBezTo>
                      <a:pt x="168" y="77"/>
                      <a:pt x="168" y="77"/>
                      <a:pt x="168" y="77"/>
                    </a:cubicBezTo>
                    <a:cubicBezTo>
                      <a:pt x="168" y="78"/>
                      <a:pt x="169" y="85"/>
                      <a:pt x="175" y="87"/>
                    </a:cubicBezTo>
                    <a:cubicBezTo>
                      <a:pt x="175" y="66"/>
                      <a:pt x="175" y="66"/>
                      <a:pt x="175" y="66"/>
                    </a:cubicBezTo>
                    <a:cubicBezTo>
                      <a:pt x="160" y="63"/>
                      <a:pt x="156" y="51"/>
                      <a:pt x="156" y="45"/>
                    </a:cubicBezTo>
                    <a:cubicBezTo>
                      <a:pt x="156" y="39"/>
                      <a:pt x="160" y="27"/>
                      <a:pt x="175" y="24"/>
                    </a:cubicBezTo>
                    <a:cubicBezTo>
                      <a:pt x="175" y="24"/>
                      <a:pt x="175" y="24"/>
                      <a:pt x="175" y="24"/>
                    </a:cubicBezTo>
                    <a:cubicBezTo>
                      <a:pt x="175" y="21"/>
                      <a:pt x="178" y="18"/>
                      <a:pt x="181" y="18"/>
                    </a:cubicBezTo>
                    <a:cubicBezTo>
                      <a:pt x="184" y="18"/>
                      <a:pt x="187" y="21"/>
                      <a:pt x="187" y="24"/>
                    </a:cubicBezTo>
                    <a:cubicBezTo>
                      <a:pt x="187" y="24"/>
                      <a:pt x="187" y="24"/>
                      <a:pt x="187" y="24"/>
                    </a:cubicBezTo>
                    <a:cubicBezTo>
                      <a:pt x="202" y="27"/>
                      <a:pt x="206" y="39"/>
                      <a:pt x="206" y="45"/>
                    </a:cubicBezTo>
                    <a:cubicBezTo>
                      <a:pt x="206" y="48"/>
                      <a:pt x="203" y="50"/>
                      <a:pt x="200" y="50"/>
                    </a:cubicBezTo>
                    <a:cubicBezTo>
                      <a:pt x="197" y="50"/>
                      <a:pt x="194" y="48"/>
                      <a:pt x="194" y="45"/>
                    </a:cubicBezTo>
                    <a:cubicBezTo>
                      <a:pt x="194" y="45"/>
                      <a:pt x="194" y="45"/>
                      <a:pt x="194" y="45"/>
                    </a:cubicBezTo>
                    <a:cubicBezTo>
                      <a:pt x="194" y="44"/>
                      <a:pt x="194" y="38"/>
                      <a:pt x="187" y="35"/>
                    </a:cubicBezTo>
                    <a:cubicBezTo>
                      <a:pt x="187" y="56"/>
                      <a:pt x="187" y="56"/>
                      <a:pt x="187" y="56"/>
                    </a:cubicBezTo>
                    <a:cubicBezTo>
                      <a:pt x="202" y="59"/>
                      <a:pt x="206" y="71"/>
                      <a:pt x="206" y="77"/>
                    </a:cubicBezTo>
                    <a:cubicBezTo>
                      <a:pt x="206" y="83"/>
                      <a:pt x="202" y="96"/>
                      <a:pt x="187" y="98"/>
                    </a:cubicBezTo>
                    <a:cubicBezTo>
                      <a:pt x="187" y="99"/>
                      <a:pt x="187" y="99"/>
                      <a:pt x="187" y="99"/>
                    </a:cubicBezTo>
                    <a:cubicBezTo>
                      <a:pt x="187" y="102"/>
                      <a:pt x="184" y="104"/>
                      <a:pt x="181" y="104"/>
                    </a:cubicBezTo>
                    <a:cubicBezTo>
                      <a:pt x="178" y="104"/>
                      <a:pt x="175" y="102"/>
                      <a:pt x="175" y="99"/>
                    </a:cubicBezTo>
                    <a:cubicBezTo>
                      <a:pt x="175" y="98"/>
                      <a:pt x="175" y="98"/>
                      <a:pt x="175" y="98"/>
                    </a:cubicBezTo>
                    <a:cubicBezTo>
                      <a:pt x="160" y="96"/>
                      <a:pt x="156" y="83"/>
                      <a:pt x="156" y="77"/>
                    </a:cubicBezTo>
                    <a:close/>
                    <a:moveTo>
                      <a:pt x="234" y="108"/>
                    </a:moveTo>
                    <a:cubicBezTo>
                      <a:pt x="220" y="120"/>
                      <a:pt x="201" y="127"/>
                      <a:pt x="181" y="127"/>
                    </a:cubicBezTo>
                    <a:cubicBezTo>
                      <a:pt x="178" y="127"/>
                      <a:pt x="175" y="124"/>
                      <a:pt x="175" y="120"/>
                    </a:cubicBezTo>
                    <a:cubicBezTo>
                      <a:pt x="175" y="116"/>
                      <a:pt x="178" y="113"/>
                      <a:pt x="181" y="113"/>
                    </a:cubicBezTo>
                    <a:cubicBezTo>
                      <a:pt x="198" y="113"/>
                      <a:pt x="214" y="108"/>
                      <a:pt x="226" y="98"/>
                    </a:cubicBezTo>
                    <a:cubicBezTo>
                      <a:pt x="229" y="96"/>
                      <a:pt x="233" y="96"/>
                      <a:pt x="235" y="99"/>
                    </a:cubicBezTo>
                    <a:cubicBezTo>
                      <a:pt x="237" y="101"/>
                      <a:pt x="237" y="106"/>
                      <a:pt x="234" y="108"/>
                    </a:cubicBezTo>
                    <a:close/>
                    <a:moveTo>
                      <a:pt x="194" y="77"/>
                    </a:moveTo>
                    <a:cubicBezTo>
                      <a:pt x="194" y="76"/>
                      <a:pt x="194" y="70"/>
                      <a:pt x="187" y="67"/>
                    </a:cubicBezTo>
                    <a:cubicBezTo>
                      <a:pt x="187" y="87"/>
                      <a:pt x="187" y="87"/>
                      <a:pt x="187" y="87"/>
                    </a:cubicBezTo>
                    <a:cubicBezTo>
                      <a:pt x="194" y="85"/>
                      <a:pt x="194" y="78"/>
                      <a:pt x="194" y="77"/>
                    </a:cubicBezTo>
                    <a:close/>
                    <a:moveTo>
                      <a:pt x="102" y="141"/>
                    </a:moveTo>
                    <a:cubicBezTo>
                      <a:pt x="95" y="139"/>
                      <a:pt x="87" y="138"/>
                      <a:pt x="79" y="138"/>
                    </a:cubicBezTo>
                    <a:cubicBezTo>
                      <a:pt x="36" y="138"/>
                      <a:pt x="2" y="166"/>
                      <a:pt x="0" y="202"/>
                    </a:cubicBezTo>
                    <a:cubicBezTo>
                      <a:pt x="0" y="203"/>
                      <a:pt x="0" y="204"/>
                      <a:pt x="0" y="205"/>
                    </a:cubicBezTo>
                    <a:cubicBezTo>
                      <a:pt x="0" y="205"/>
                      <a:pt x="0" y="205"/>
                      <a:pt x="0" y="205"/>
                    </a:cubicBezTo>
                    <a:cubicBezTo>
                      <a:pt x="0" y="205"/>
                      <a:pt x="0" y="205"/>
                      <a:pt x="0" y="206"/>
                    </a:cubicBezTo>
                    <a:cubicBezTo>
                      <a:pt x="0" y="242"/>
                      <a:pt x="35" y="272"/>
                      <a:pt x="79" y="272"/>
                    </a:cubicBezTo>
                    <a:cubicBezTo>
                      <a:pt x="123" y="272"/>
                      <a:pt x="158" y="242"/>
                      <a:pt x="158" y="205"/>
                    </a:cubicBezTo>
                    <a:cubicBezTo>
                      <a:pt x="158" y="175"/>
                      <a:pt x="135" y="149"/>
                      <a:pt x="102" y="141"/>
                    </a:cubicBezTo>
                    <a:close/>
                    <a:moveTo>
                      <a:pt x="45" y="191"/>
                    </a:moveTo>
                    <a:cubicBezTo>
                      <a:pt x="47" y="188"/>
                      <a:pt x="50" y="186"/>
                      <a:pt x="53" y="185"/>
                    </a:cubicBezTo>
                    <a:cubicBezTo>
                      <a:pt x="53" y="184"/>
                      <a:pt x="53" y="184"/>
                      <a:pt x="53" y="184"/>
                    </a:cubicBezTo>
                    <a:cubicBezTo>
                      <a:pt x="53" y="176"/>
                      <a:pt x="59" y="161"/>
                      <a:pt x="80" y="161"/>
                    </a:cubicBezTo>
                    <a:cubicBezTo>
                      <a:pt x="101" y="161"/>
                      <a:pt x="106" y="176"/>
                      <a:pt x="106" y="184"/>
                    </a:cubicBezTo>
                    <a:cubicBezTo>
                      <a:pt x="106" y="187"/>
                      <a:pt x="103" y="190"/>
                      <a:pt x="99" y="190"/>
                    </a:cubicBezTo>
                    <a:cubicBezTo>
                      <a:pt x="96" y="190"/>
                      <a:pt x="93" y="187"/>
                      <a:pt x="93" y="184"/>
                    </a:cubicBezTo>
                    <a:cubicBezTo>
                      <a:pt x="93" y="184"/>
                      <a:pt x="93" y="184"/>
                      <a:pt x="93" y="184"/>
                    </a:cubicBezTo>
                    <a:cubicBezTo>
                      <a:pt x="93" y="181"/>
                      <a:pt x="92" y="173"/>
                      <a:pt x="80" y="173"/>
                    </a:cubicBezTo>
                    <a:cubicBezTo>
                      <a:pt x="68" y="173"/>
                      <a:pt x="67" y="181"/>
                      <a:pt x="67" y="184"/>
                    </a:cubicBezTo>
                    <a:cubicBezTo>
                      <a:pt x="67" y="185"/>
                      <a:pt x="67" y="185"/>
                      <a:pt x="67" y="185"/>
                    </a:cubicBezTo>
                    <a:cubicBezTo>
                      <a:pt x="69" y="185"/>
                      <a:pt x="69" y="185"/>
                      <a:pt x="69" y="185"/>
                    </a:cubicBezTo>
                    <a:cubicBezTo>
                      <a:pt x="73" y="185"/>
                      <a:pt x="77" y="187"/>
                      <a:pt x="79" y="191"/>
                    </a:cubicBezTo>
                    <a:cubicBezTo>
                      <a:pt x="80" y="193"/>
                      <a:pt x="80" y="193"/>
                      <a:pt x="80" y="193"/>
                    </a:cubicBezTo>
                    <a:cubicBezTo>
                      <a:pt x="44" y="193"/>
                      <a:pt x="44" y="193"/>
                      <a:pt x="44" y="193"/>
                    </a:cubicBezTo>
                    <a:lnTo>
                      <a:pt x="45" y="191"/>
                    </a:lnTo>
                    <a:close/>
                    <a:moveTo>
                      <a:pt x="44" y="223"/>
                    </a:moveTo>
                    <a:cubicBezTo>
                      <a:pt x="44" y="222"/>
                      <a:pt x="44" y="216"/>
                      <a:pt x="50" y="208"/>
                    </a:cubicBezTo>
                    <a:cubicBezTo>
                      <a:pt x="51" y="207"/>
                      <a:pt x="52" y="205"/>
                      <a:pt x="52" y="204"/>
                    </a:cubicBezTo>
                    <a:cubicBezTo>
                      <a:pt x="49" y="203"/>
                      <a:pt x="46" y="201"/>
                      <a:pt x="45" y="199"/>
                    </a:cubicBezTo>
                    <a:cubicBezTo>
                      <a:pt x="44" y="196"/>
                      <a:pt x="44" y="196"/>
                      <a:pt x="44" y="196"/>
                    </a:cubicBezTo>
                    <a:cubicBezTo>
                      <a:pt x="80" y="196"/>
                      <a:pt x="80" y="196"/>
                      <a:pt x="80" y="196"/>
                    </a:cubicBezTo>
                    <a:cubicBezTo>
                      <a:pt x="79" y="199"/>
                      <a:pt x="79" y="199"/>
                      <a:pt x="79" y="199"/>
                    </a:cubicBezTo>
                    <a:cubicBezTo>
                      <a:pt x="77" y="202"/>
                      <a:pt x="73" y="205"/>
                      <a:pt x="69" y="205"/>
                    </a:cubicBezTo>
                    <a:cubicBezTo>
                      <a:pt x="66" y="205"/>
                      <a:pt x="66" y="205"/>
                      <a:pt x="66" y="205"/>
                    </a:cubicBezTo>
                    <a:cubicBezTo>
                      <a:pt x="65" y="207"/>
                      <a:pt x="64" y="211"/>
                      <a:pt x="61" y="215"/>
                    </a:cubicBezTo>
                    <a:cubicBezTo>
                      <a:pt x="61" y="215"/>
                      <a:pt x="60" y="216"/>
                      <a:pt x="60" y="217"/>
                    </a:cubicBezTo>
                    <a:cubicBezTo>
                      <a:pt x="102" y="217"/>
                      <a:pt x="102" y="217"/>
                      <a:pt x="102" y="217"/>
                    </a:cubicBezTo>
                    <a:cubicBezTo>
                      <a:pt x="103" y="217"/>
                      <a:pt x="105" y="217"/>
                      <a:pt x="106" y="218"/>
                    </a:cubicBezTo>
                    <a:cubicBezTo>
                      <a:pt x="108" y="219"/>
                      <a:pt x="108" y="221"/>
                      <a:pt x="108" y="223"/>
                    </a:cubicBezTo>
                    <a:cubicBezTo>
                      <a:pt x="108" y="226"/>
                      <a:pt x="105" y="229"/>
                      <a:pt x="102" y="229"/>
                    </a:cubicBezTo>
                    <a:cubicBezTo>
                      <a:pt x="51" y="229"/>
                      <a:pt x="51" y="229"/>
                      <a:pt x="51" y="229"/>
                    </a:cubicBezTo>
                    <a:cubicBezTo>
                      <a:pt x="47" y="229"/>
                      <a:pt x="45" y="226"/>
                      <a:pt x="44" y="223"/>
                    </a:cubicBezTo>
                    <a:close/>
                    <a:moveTo>
                      <a:pt x="132" y="246"/>
                    </a:moveTo>
                    <a:cubicBezTo>
                      <a:pt x="118" y="258"/>
                      <a:pt x="99" y="264"/>
                      <a:pt x="79" y="264"/>
                    </a:cubicBezTo>
                    <a:cubicBezTo>
                      <a:pt x="75" y="264"/>
                      <a:pt x="72" y="261"/>
                      <a:pt x="72" y="258"/>
                    </a:cubicBezTo>
                    <a:cubicBezTo>
                      <a:pt x="72" y="254"/>
                      <a:pt x="75" y="251"/>
                      <a:pt x="79" y="251"/>
                    </a:cubicBezTo>
                    <a:cubicBezTo>
                      <a:pt x="96" y="251"/>
                      <a:pt x="112" y="246"/>
                      <a:pt x="124" y="235"/>
                    </a:cubicBezTo>
                    <a:cubicBezTo>
                      <a:pt x="126" y="233"/>
                      <a:pt x="131" y="233"/>
                      <a:pt x="133" y="236"/>
                    </a:cubicBezTo>
                    <a:cubicBezTo>
                      <a:pt x="135" y="239"/>
                      <a:pt x="135" y="243"/>
                      <a:pt x="132" y="246"/>
                    </a:cubicBezTo>
                    <a:close/>
                    <a:moveTo>
                      <a:pt x="363" y="245"/>
                    </a:moveTo>
                    <a:cubicBezTo>
                      <a:pt x="363" y="244"/>
                      <a:pt x="363" y="243"/>
                      <a:pt x="363" y="242"/>
                    </a:cubicBezTo>
                    <a:cubicBezTo>
                      <a:pt x="361" y="206"/>
                      <a:pt x="327" y="178"/>
                      <a:pt x="284" y="178"/>
                    </a:cubicBezTo>
                    <a:cubicBezTo>
                      <a:pt x="276" y="178"/>
                      <a:pt x="268" y="179"/>
                      <a:pt x="260" y="181"/>
                    </a:cubicBezTo>
                    <a:cubicBezTo>
                      <a:pt x="228" y="189"/>
                      <a:pt x="205" y="215"/>
                      <a:pt x="205" y="245"/>
                    </a:cubicBezTo>
                    <a:cubicBezTo>
                      <a:pt x="205" y="282"/>
                      <a:pt x="240" y="312"/>
                      <a:pt x="284" y="312"/>
                    </a:cubicBezTo>
                    <a:cubicBezTo>
                      <a:pt x="328" y="312"/>
                      <a:pt x="363" y="282"/>
                      <a:pt x="363" y="245"/>
                    </a:cubicBezTo>
                    <a:cubicBezTo>
                      <a:pt x="363" y="245"/>
                      <a:pt x="363" y="245"/>
                      <a:pt x="363" y="245"/>
                    </a:cubicBezTo>
                    <a:cubicBezTo>
                      <a:pt x="363" y="245"/>
                      <a:pt x="363" y="245"/>
                      <a:pt x="363" y="245"/>
                    </a:cubicBezTo>
                    <a:close/>
                    <a:moveTo>
                      <a:pt x="253" y="249"/>
                    </a:moveTo>
                    <a:cubicBezTo>
                      <a:pt x="247" y="249"/>
                      <a:pt x="247" y="249"/>
                      <a:pt x="247" y="249"/>
                    </a:cubicBezTo>
                    <a:cubicBezTo>
                      <a:pt x="244" y="249"/>
                      <a:pt x="241" y="246"/>
                      <a:pt x="241" y="243"/>
                    </a:cubicBezTo>
                    <a:cubicBezTo>
                      <a:pt x="241" y="241"/>
                      <a:pt x="243" y="239"/>
                      <a:pt x="245" y="238"/>
                    </a:cubicBezTo>
                    <a:cubicBezTo>
                      <a:pt x="243" y="238"/>
                      <a:pt x="241" y="236"/>
                      <a:pt x="241" y="233"/>
                    </a:cubicBezTo>
                    <a:cubicBezTo>
                      <a:pt x="241" y="230"/>
                      <a:pt x="244" y="228"/>
                      <a:pt x="247" y="228"/>
                    </a:cubicBezTo>
                    <a:cubicBezTo>
                      <a:pt x="253" y="228"/>
                      <a:pt x="253" y="228"/>
                      <a:pt x="253" y="228"/>
                    </a:cubicBezTo>
                    <a:cubicBezTo>
                      <a:pt x="256" y="220"/>
                      <a:pt x="263" y="215"/>
                      <a:pt x="267" y="213"/>
                    </a:cubicBezTo>
                    <a:cubicBezTo>
                      <a:pt x="275" y="209"/>
                      <a:pt x="284" y="209"/>
                      <a:pt x="287" y="209"/>
                    </a:cubicBezTo>
                    <a:cubicBezTo>
                      <a:pt x="292" y="209"/>
                      <a:pt x="308" y="209"/>
                      <a:pt x="317" y="224"/>
                    </a:cubicBezTo>
                    <a:cubicBezTo>
                      <a:pt x="318" y="225"/>
                      <a:pt x="318" y="226"/>
                      <a:pt x="318" y="228"/>
                    </a:cubicBezTo>
                    <a:cubicBezTo>
                      <a:pt x="317" y="229"/>
                      <a:pt x="316" y="231"/>
                      <a:pt x="315" y="231"/>
                    </a:cubicBezTo>
                    <a:cubicBezTo>
                      <a:pt x="312" y="233"/>
                      <a:pt x="308" y="232"/>
                      <a:pt x="306" y="229"/>
                    </a:cubicBezTo>
                    <a:cubicBezTo>
                      <a:pt x="301" y="220"/>
                      <a:pt x="291" y="220"/>
                      <a:pt x="287" y="220"/>
                    </a:cubicBezTo>
                    <a:cubicBezTo>
                      <a:pt x="277" y="220"/>
                      <a:pt x="270" y="223"/>
                      <a:pt x="267" y="228"/>
                    </a:cubicBezTo>
                    <a:cubicBezTo>
                      <a:pt x="297" y="228"/>
                      <a:pt x="297" y="228"/>
                      <a:pt x="297" y="228"/>
                    </a:cubicBezTo>
                    <a:cubicBezTo>
                      <a:pt x="301" y="228"/>
                      <a:pt x="303" y="230"/>
                      <a:pt x="303" y="233"/>
                    </a:cubicBezTo>
                    <a:cubicBezTo>
                      <a:pt x="303" y="237"/>
                      <a:pt x="301" y="239"/>
                      <a:pt x="297" y="239"/>
                    </a:cubicBezTo>
                    <a:cubicBezTo>
                      <a:pt x="297" y="239"/>
                      <a:pt x="297" y="239"/>
                      <a:pt x="297" y="239"/>
                    </a:cubicBezTo>
                    <a:cubicBezTo>
                      <a:pt x="298" y="240"/>
                      <a:pt x="299" y="242"/>
                      <a:pt x="299" y="243"/>
                    </a:cubicBezTo>
                    <a:cubicBezTo>
                      <a:pt x="299" y="246"/>
                      <a:pt x="297" y="249"/>
                      <a:pt x="293" y="249"/>
                    </a:cubicBezTo>
                    <a:cubicBezTo>
                      <a:pt x="266" y="249"/>
                      <a:pt x="266" y="249"/>
                      <a:pt x="266" y="249"/>
                    </a:cubicBezTo>
                    <a:cubicBezTo>
                      <a:pt x="269" y="255"/>
                      <a:pt x="276" y="258"/>
                      <a:pt x="287" y="258"/>
                    </a:cubicBezTo>
                    <a:cubicBezTo>
                      <a:pt x="291" y="258"/>
                      <a:pt x="300" y="258"/>
                      <a:pt x="306" y="249"/>
                    </a:cubicBezTo>
                    <a:cubicBezTo>
                      <a:pt x="308" y="247"/>
                      <a:pt x="312" y="246"/>
                      <a:pt x="315" y="247"/>
                    </a:cubicBezTo>
                    <a:cubicBezTo>
                      <a:pt x="316" y="248"/>
                      <a:pt x="317" y="249"/>
                      <a:pt x="318" y="251"/>
                    </a:cubicBezTo>
                    <a:cubicBezTo>
                      <a:pt x="318" y="252"/>
                      <a:pt x="318" y="254"/>
                      <a:pt x="317" y="255"/>
                    </a:cubicBezTo>
                    <a:cubicBezTo>
                      <a:pt x="307" y="269"/>
                      <a:pt x="292" y="269"/>
                      <a:pt x="287" y="269"/>
                    </a:cubicBezTo>
                    <a:cubicBezTo>
                      <a:pt x="284" y="269"/>
                      <a:pt x="275" y="269"/>
                      <a:pt x="267" y="265"/>
                    </a:cubicBezTo>
                    <a:cubicBezTo>
                      <a:pt x="262" y="263"/>
                      <a:pt x="256" y="258"/>
                      <a:pt x="253" y="249"/>
                    </a:cubicBezTo>
                    <a:close/>
                    <a:moveTo>
                      <a:pt x="337" y="286"/>
                    </a:moveTo>
                    <a:cubicBezTo>
                      <a:pt x="323" y="298"/>
                      <a:pt x="304" y="304"/>
                      <a:pt x="284" y="304"/>
                    </a:cubicBezTo>
                    <a:cubicBezTo>
                      <a:pt x="280" y="304"/>
                      <a:pt x="277" y="301"/>
                      <a:pt x="277" y="298"/>
                    </a:cubicBezTo>
                    <a:cubicBezTo>
                      <a:pt x="277" y="294"/>
                      <a:pt x="280" y="291"/>
                      <a:pt x="284" y="291"/>
                    </a:cubicBezTo>
                    <a:cubicBezTo>
                      <a:pt x="301" y="291"/>
                      <a:pt x="317" y="285"/>
                      <a:pt x="329" y="275"/>
                    </a:cubicBezTo>
                    <a:cubicBezTo>
                      <a:pt x="331" y="273"/>
                      <a:pt x="336" y="273"/>
                      <a:pt x="338" y="276"/>
                    </a:cubicBezTo>
                    <a:cubicBezTo>
                      <a:pt x="340" y="279"/>
                      <a:pt x="340" y="283"/>
                      <a:pt x="337"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a:endParaRPr>
              </a:p>
            </p:txBody>
          </p:sp>
        </p:grpSp>
      </p:grpSp>
      <p:grpSp>
        <p:nvGrpSpPr>
          <p:cNvPr id="20" name="组合 19">
            <a:extLst>
              <a:ext uri="{FF2B5EF4-FFF2-40B4-BE49-F238E27FC236}">
                <a16:creationId xmlns:a16="http://schemas.microsoft.com/office/drawing/2014/main" id="{601A83D2-1F69-4932-92EC-2DC334EBAC96}"/>
              </a:ext>
            </a:extLst>
          </p:cNvPr>
          <p:cNvGrpSpPr/>
          <p:nvPr/>
        </p:nvGrpSpPr>
        <p:grpSpPr>
          <a:xfrm>
            <a:off x="3436230" y="3996110"/>
            <a:ext cx="671712" cy="671712"/>
            <a:chOff x="4237946" y="3886950"/>
            <a:chExt cx="671712" cy="671712"/>
          </a:xfrm>
        </p:grpSpPr>
        <p:sp>
          <p:nvSpPr>
            <p:cNvPr id="21" name="椭圆 20">
              <a:extLst>
                <a:ext uri="{FF2B5EF4-FFF2-40B4-BE49-F238E27FC236}">
                  <a16:creationId xmlns:a16="http://schemas.microsoft.com/office/drawing/2014/main" id="{998E87D9-1F9D-49FE-9844-0F29D9CDD968}"/>
                </a:ext>
              </a:extLst>
            </p:cNvPr>
            <p:cNvSpPr/>
            <p:nvPr/>
          </p:nvSpPr>
          <p:spPr>
            <a:xfrm>
              <a:off x="4237946" y="3886950"/>
              <a:ext cx="671712" cy="671712"/>
            </a:xfrm>
            <a:prstGeom prst="ellipse">
              <a:avLst/>
            </a:prstGeom>
            <a:solidFill>
              <a:srgbClr val="005378"/>
            </a:solidFill>
            <a:ln w="12700" cap="flat" cmpd="sng" algn="ctr">
              <a:noFill/>
              <a:prstDash val="solid"/>
              <a:miter lim="800000"/>
            </a:ln>
            <a:effectLst/>
          </p:spPr>
          <p:txBody>
            <a:bodyPr rtlCol="0" anchor="ctr"/>
            <a:lstStyle/>
            <a:p>
              <a:pPr algn="ctr">
                <a:defRPr/>
              </a:pPr>
              <a:endParaRPr kumimoji="1" lang="zh-CN" altLang="en-US" sz="1600" kern="0">
                <a:solidFill>
                  <a:sysClr val="windowText" lastClr="000000"/>
                </a:solidFill>
                <a:latin typeface="Arial"/>
              </a:endParaRPr>
            </a:p>
          </p:txBody>
        </p:sp>
        <p:sp>
          <p:nvSpPr>
            <p:cNvPr id="22" name="Freeform 74">
              <a:extLst>
                <a:ext uri="{FF2B5EF4-FFF2-40B4-BE49-F238E27FC236}">
                  <a16:creationId xmlns:a16="http://schemas.microsoft.com/office/drawing/2014/main" id="{1948148C-E1E7-4234-A884-5488B60C7560}"/>
                </a:ext>
              </a:extLst>
            </p:cNvPr>
            <p:cNvSpPr>
              <a:spLocks noEditPoints="1"/>
            </p:cNvSpPr>
            <p:nvPr/>
          </p:nvSpPr>
          <p:spPr bwMode="auto">
            <a:xfrm>
              <a:off x="4401848" y="4102514"/>
              <a:ext cx="410743" cy="270993"/>
            </a:xfrm>
            <a:custGeom>
              <a:avLst/>
              <a:gdLst>
                <a:gd name="T0" fmla="*/ 220 w 511"/>
                <a:gd name="T1" fmla="*/ 149 h 337"/>
                <a:gd name="T2" fmla="*/ 200 w 511"/>
                <a:gd name="T3" fmla="*/ 121 h 337"/>
                <a:gd name="T4" fmla="*/ 257 w 511"/>
                <a:gd name="T5" fmla="*/ 195 h 337"/>
                <a:gd name="T6" fmla="*/ 237 w 511"/>
                <a:gd name="T7" fmla="*/ 223 h 337"/>
                <a:gd name="T8" fmla="*/ 465 w 511"/>
                <a:gd name="T9" fmla="*/ 129 h 337"/>
                <a:gd name="T10" fmla="*/ 422 w 511"/>
                <a:gd name="T11" fmla="*/ 129 h 337"/>
                <a:gd name="T12" fmla="*/ 38 w 511"/>
                <a:gd name="T13" fmla="*/ 116 h 337"/>
                <a:gd name="T14" fmla="*/ 0 w 511"/>
                <a:gd name="T15" fmla="*/ 135 h 337"/>
                <a:gd name="T16" fmla="*/ 18 w 511"/>
                <a:gd name="T17" fmla="*/ 209 h 337"/>
                <a:gd name="T18" fmla="*/ 120 w 511"/>
                <a:gd name="T19" fmla="*/ 282 h 337"/>
                <a:gd name="T20" fmla="*/ 153 w 511"/>
                <a:gd name="T21" fmla="*/ 337 h 337"/>
                <a:gd name="T22" fmla="*/ 192 w 511"/>
                <a:gd name="T23" fmla="*/ 309 h 337"/>
                <a:gd name="T24" fmla="*/ 250 w 511"/>
                <a:gd name="T25" fmla="*/ 293 h 337"/>
                <a:gd name="T26" fmla="*/ 280 w 511"/>
                <a:gd name="T27" fmla="*/ 337 h 337"/>
                <a:gd name="T28" fmla="*/ 320 w 511"/>
                <a:gd name="T29" fmla="*/ 309 h 337"/>
                <a:gd name="T30" fmla="*/ 424 w 511"/>
                <a:gd name="T31" fmla="*/ 152 h 337"/>
                <a:gd name="T32" fmla="*/ 431 w 511"/>
                <a:gd name="T33" fmla="*/ 150 h 337"/>
                <a:gd name="T34" fmla="*/ 433 w 511"/>
                <a:gd name="T35" fmla="*/ 187 h 337"/>
                <a:gd name="T36" fmla="*/ 478 w 511"/>
                <a:gd name="T37" fmla="*/ 176 h 337"/>
                <a:gd name="T38" fmla="*/ 465 w 511"/>
                <a:gd name="T39" fmla="*/ 148 h 337"/>
                <a:gd name="T40" fmla="*/ 503 w 511"/>
                <a:gd name="T41" fmla="*/ 171 h 337"/>
                <a:gd name="T42" fmla="*/ 274 w 511"/>
                <a:gd name="T43" fmla="*/ 195 h 337"/>
                <a:gd name="T44" fmla="*/ 237 w 511"/>
                <a:gd name="T45" fmla="*/ 245 h 337"/>
                <a:gd name="T46" fmla="*/ 220 w 511"/>
                <a:gd name="T47" fmla="*/ 245 h 337"/>
                <a:gd name="T48" fmla="*/ 183 w 511"/>
                <a:gd name="T49" fmla="*/ 195 h 337"/>
                <a:gd name="T50" fmla="*/ 200 w 511"/>
                <a:gd name="T51" fmla="*/ 195 h 337"/>
                <a:gd name="T52" fmla="*/ 220 w 511"/>
                <a:gd name="T53" fmla="*/ 223 h 337"/>
                <a:gd name="T54" fmla="*/ 183 w 511"/>
                <a:gd name="T55" fmla="*/ 121 h 337"/>
                <a:gd name="T56" fmla="*/ 220 w 511"/>
                <a:gd name="T57" fmla="*/ 72 h 337"/>
                <a:gd name="T58" fmla="*/ 237 w 511"/>
                <a:gd name="T59" fmla="*/ 72 h 337"/>
                <a:gd name="T60" fmla="*/ 274 w 511"/>
                <a:gd name="T61" fmla="*/ 121 h 337"/>
                <a:gd name="T62" fmla="*/ 257 w 511"/>
                <a:gd name="T63" fmla="*/ 121 h 337"/>
                <a:gd name="T64" fmla="*/ 237 w 511"/>
                <a:gd name="T65" fmla="*/ 94 h 337"/>
                <a:gd name="T66" fmla="*/ 274 w 511"/>
                <a:gd name="T67" fmla="*/ 195 h 337"/>
                <a:gd name="T68" fmla="*/ 268 w 511"/>
                <a:gd name="T69" fmla="*/ 43 h 337"/>
                <a:gd name="T70" fmla="*/ 176 w 511"/>
                <a:gd name="T71" fmla="*/ 43 h 337"/>
                <a:gd name="T72" fmla="*/ 172 w 511"/>
                <a:gd name="T73" fmla="*/ 25 h 337"/>
                <a:gd name="T74" fmla="*/ 280 w 511"/>
                <a:gd name="T75" fmla="*/ 36 h 337"/>
                <a:gd name="T76" fmla="*/ 457 w 511"/>
                <a:gd name="T77" fmla="*/ 177 h 337"/>
                <a:gd name="T78" fmla="*/ 447 w 511"/>
                <a:gd name="T79" fmla="*/ 165 h 337"/>
                <a:gd name="T80" fmla="*/ 447 w 511"/>
                <a:gd name="T81" fmla="*/ 164 h 337"/>
                <a:gd name="T82" fmla="*/ 456 w 511"/>
                <a:gd name="T83" fmla="*/ 16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1" h="337">
                  <a:moveTo>
                    <a:pt x="200" y="121"/>
                  </a:moveTo>
                  <a:cubicBezTo>
                    <a:pt x="200" y="124"/>
                    <a:pt x="200" y="145"/>
                    <a:pt x="220" y="149"/>
                  </a:cubicBezTo>
                  <a:cubicBezTo>
                    <a:pt x="220" y="94"/>
                    <a:pt x="220" y="94"/>
                    <a:pt x="220" y="94"/>
                  </a:cubicBezTo>
                  <a:cubicBezTo>
                    <a:pt x="201" y="98"/>
                    <a:pt x="200" y="119"/>
                    <a:pt x="200" y="121"/>
                  </a:cubicBezTo>
                  <a:close/>
                  <a:moveTo>
                    <a:pt x="237" y="223"/>
                  </a:moveTo>
                  <a:cubicBezTo>
                    <a:pt x="256" y="219"/>
                    <a:pt x="257" y="198"/>
                    <a:pt x="257" y="195"/>
                  </a:cubicBezTo>
                  <a:cubicBezTo>
                    <a:pt x="257" y="193"/>
                    <a:pt x="256" y="172"/>
                    <a:pt x="237" y="168"/>
                  </a:cubicBezTo>
                  <a:lnTo>
                    <a:pt x="237" y="223"/>
                  </a:lnTo>
                  <a:close/>
                  <a:moveTo>
                    <a:pt x="509" y="159"/>
                  </a:moveTo>
                  <a:cubicBezTo>
                    <a:pt x="508" y="158"/>
                    <a:pt x="496" y="129"/>
                    <a:pt x="465" y="129"/>
                  </a:cubicBezTo>
                  <a:cubicBezTo>
                    <a:pt x="457" y="129"/>
                    <a:pt x="450" y="131"/>
                    <a:pt x="445" y="134"/>
                  </a:cubicBezTo>
                  <a:cubicBezTo>
                    <a:pt x="438" y="132"/>
                    <a:pt x="431" y="130"/>
                    <a:pt x="422" y="129"/>
                  </a:cubicBezTo>
                  <a:cubicBezTo>
                    <a:pt x="408" y="9"/>
                    <a:pt x="283" y="0"/>
                    <a:pt x="231" y="0"/>
                  </a:cubicBezTo>
                  <a:cubicBezTo>
                    <a:pt x="181" y="0"/>
                    <a:pt x="60" y="9"/>
                    <a:pt x="38" y="116"/>
                  </a:cubicBezTo>
                  <a:cubicBezTo>
                    <a:pt x="18" y="116"/>
                    <a:pt x="18" y="116"/>
                    <a:pt x="18" y="116"/>
                  </a:cubicBezTo>
                  <a:cubicBezTo>
                    <a:pt x="8" y="116"/>
                    <a:pt x="0" y="124"/>
                    <a:pt x="0" y="135"/>
                  </a:cubicBezTo>
                  <a:cubicBezTo>
                    <a:pt x="0" y="191"/>
                    <a:pt x="0" y="191"/>
                    <a:pt x="0" y="191"/>
                  </a:cubicBezTo>
                  <a:cubicBezTo>
                    <a:pt x="0" y="201"/>
                    <a:pt x="8" y="209"/>
                    <a:pt x="18" y="209"/>
                  </a:cubicBezTo>
                  <a:cubicBezTo>
                    <a:pt x="45" y="209"/>
                    <a:pt x="45" y="209"/>
                    <a:pt x="45" y="209"/>
                  </a:cubicBezTo>
                  <a:cubicBezTo>
                    <a:pt x="60" y="250"/>
                    <a:pt x="92" y="271"/>
                    <a:pt x="120" y="282"/>
                  </a:cubicBezTo>
                  <a:cubicBezTo>
                    <a:pt x="125" y="309"/>
                    <a:pt x="125" y="309"/>
                    <a:pt x="125" y="309"/>
                  </a:cubicBezTo>
                  <a:cubicBezTo>
                    <a:pt x="125" y="324"/>
                    <a:pt x="138" y="337"/>
                    <a:pt x="153" y="337"/>
                  </a:cubicBezTo>
                  <a:cubicBezTo>
                    <a:pt x="165" y="337"/>
                    <a:pt x="165" y="337"/>
                    <a:pt x="165" y="337"/>
                  </a:cubicBezTo>
                  <a:cubicBezTo>
                    <a:pt x="180" y="337"/>
                    <a:pt x="192" y="324"/>
                    <a:pt x="192" y="309"/>
                  </a:cubicBezTo>
                  <a:cubicBezTo>
                    <a:pt x="195" y="293"/>
                    <a:pt x="195" y="293"/>
                    <a:pt x="195" y="293"/>
                  </a:cubicBezTo>
                  <a:cubicBezTo>
                    <a:pt x="250" y="293"/>
                    <a:pt x="250" y="293"/>
                    <a:pt x="250" y="293"/>
                  </a:cubicBezTo>
                  <a:cubicBezTo>
                    <a:pt x="253" y="309"/>
                    <a:pt x="253" y="309"/>
                    <a:pt x="253" y="309"/>
                  </a:cubicBezTo>
                  <a:cubicBezTo>
                    <a:pt x="253" y="324"/>
                    <a:pt x="265" y="337"/>
                    <a:pt x="280" y="337"/>
                  </a:cubicBezTo>
                  <a:cubicBezTo>
                    <a:pt x="292" y="337"/>
                    <a:pt x="292" y="337"/>
                    <a:pt x="292" y="337"/>
                  </a:cubicBezTo>
                  <a:cubicBezTo>
                    <a:pt x="307" y="337"/>
                    <a:pt x="320" y="324"/>
                    <a:pt x="320" y="309"/>
                  </a:cubicBezTo>
                  <a:cubicBezTo>
                    <a:pt x="324" y="286"/>
                    <a:pt x="324" y="286"/>
                    <a:pt x="324" y="286"/>
                  </a:cubicBezTo>
                  <a:cubicBezTo>
                    <a:pt x="365" y="275"/>
                    <a:pt x="424" y="242"/>
                    <a:pt x="424" y="152"/>
                  </a:cubicBezTo>
                  <a:cubicBezTo>
                    <a:pt x="424" y="150"/>
                    <a:pt x="424" y="149"/>
                    <a:pt x="424" y="148"/>
                  </a:cubicBezTo>
                  <a:cubicBezTo>
                    <a:pt x="426" y="149"/>
                    <a:pt x="429" y="149"/>
                    <a:pt x="431" y="150"/>
                  </a:cubicBezTo>
                  <a:cubicBezTo>
                    <a:pt x="429" y="154"/>
                    <a:pt x="428" y="158"/>
                    <a:pt x="428" y="161"/>
                  </a:cubicBezTo>
                  <a:cubicBezTo>
                    <a:pt x="427" y="164"/>
                    <a:pt x="425" y="177"/>
                    <a:pt x="433" y="187"/>
                  </a:cubicBezTo>
                  <a:cubicBezTo>
                    <a:pt x="437" y="191"/>
                    <a:pt x="444" y="196"/>
                    <a:pt x="457" y="196"/>
                  </a:cubicBezTo>
                  <a:cubicBezTo>
                    <a:pt x="469" y="196"/>
                    <a:pt x="478" y="188"/>
                    <a:pt x="478" y="176"/>
                  </a:cubicBezTo>
                  <a:cubicBezTo>
                    <a:pt x="478" y="166"/>
                    <a:pt x="473" y="156"/>
                    <a:pt x="465" y="148"/>
                  </a:cubicBezTo>
                  <a:cubicBezTo>
                    <a:pt x="465" y="148"/>
                    <a:pt x="465" y="148"/>
                    <a:pt x="465" y="148"/>
                  </a:cubicBezTo>
                  <a:cubicBezTo>
                    <a:pt x="483" y="148"/>
                    <a:pt x="491" y="166"/>
                    <a:pt x="491" y="166"/>
                  </a:cubicBezTo>
                  <a:cubicBezTo>
                    <a:pt x="493" y="171"/>
                    <a:pt x="499" y="173"/>
                    <a:pt x="503" y="171"/>
                  </a:cubicBezTo>
                  <a:cubicBezTo>
                    <a:pt x="508" y="169"/>
                    <a:pt x="511" y="164"/>
                    <a:pt x="509" y="159"/>
                  </a:cubicBezTo>
                  <a:close/>
                  <a:moveTo>
                    <a:pt x="274" y="195"/>
                  </a:moveTo>
                  <a:cubicBezTo>
                    <a:pt x="274" y="210"/>
                    <a:pt x="266" y="236"/>
                    <a:pt x="237" y="240"/>
                  </a:cubicBezTo>
                  <a:cubicBezTo>
                    <a:pt x="237" y="245"/>
                    <a:pt x="237" y="245"/>
                    <a:pt x="237" y="245"/>
                  </a:cubicBezTo>
                  <a:cubicBezTo>
                    <a:pt x="237" y="250"/>
                    <a:pt x="233" y="253"/>
                    <a:pt x="228" y="253"/>
                  </a:cubicBezTo>
                  <a:cubicBezTo>
                    <a:pt x="224" y="253"/>
                    <a:pt x="220" y="250"/>
                    <a:pt x="220" y="245"/>
                  </a:cubicBezTo>
                  <a:cubicBezTo>
                    <a:pt x="220" y="240"/>
                    <a:pt x="220" y="240"/>
                    <a:pt x="220" y="240"/>
                  </a:cubicBezTo>
                  <a:cubicBezTo>
                    <a:pt x="191" y="236"/>
                    <a:pt x="183" y="210"/>
                    <a:pt x="183" y="195"/>
                  </a:cubicBezTo>
                  <a:cubicBezTo>
                    <a:pt x="183" y="191"/>
                    <a:pt x="187" y="187"/>
                    <a:pt x="191" y="187"/>
                  </a:cubicBezTo>
                  <a:cubicBezTo>
                    <a:pt x="196" y="187"/>
                    <a:pt x="200" y="191"/>
                    <a:pt x="200" y="195"/>
                  </a:cubicBezTo>
                  <a:cubicBezTo>
                    <a:pt x="200" y="195"/>
                    <a:pt x="200" y="195"/>
                    <a:pt x="200" y="195"/>
                  </a:cubicBezTo>
                  <a:cubicBezTo>
                    <a:pt x="200" y="198"/>
                    <a:pt x="201" y="219"/>
                    <a:pt x="220" y="223"/>
                  </a:cubicBezTo>
                  <a:cubicBezTo>
                    <a:pt x="220" y="166"/>
                    <a:pt x="220" y="166"/>
                    <a:pt x="220" y="166"/>
                  </a:cubicBezTo>
                  <a:cubicBezTo>
                    <a:pt x="191" y="162"/>
                    <a:pt x="183" y="136"/>
                    <a:pt x="183" y="121"/>
                  </a:cubicBezTo>
                  <a:cubicBezTo>
                    <a:pt x="183" y="107"/>
                    <a:pt x="191" y="81"/>
                    <a:pt x="220" y="77"/>
                  </a:cubicBezTo>
                  <a:cubicBezTo>
                    <a:pt x="220" y="72"/>
                    <a:pt x="220" y="72"/>
                    <a:pt x="220" y="72"/>
                  </a:cubicBezTo>
                  <a:cubicBezTo>
                    <a:pt x="220" y="67"/>
                    <a:pt x="224" y="64"/>
                    <a:pt x="228" y="64"/>
                  </a:cubicBezTo>
                  <a:cubicBezTo>
                    <a:pt x="233" y="64"/>
                    <a:pt x="237" y="67"/>
                    <a:pt x="237" y="72"/>
                  </a:cubicBezTo>
                  <a:cubicBezTo>
                    <a:pt x="237" y="77"/>
                    <a:pt x="237" y="77"/>
                    <a:pt x="237" y="77"/>
                  </a:cubicBezTo>
                  <a:cubicBezTo>
                    <a:pt x="266" y="81"/>
                    <a:pt x="274" y="107"/>
                    <a:pt x="274" y="121"/>
                  </a:cubicBezTo>
                  <a:cubicBezTo>
                    <a:pt x="274" y="126"/>
                    <a:pt x="270" y="130"/>
                    <a:pt x="265" y="130"/>
                  </a:cubicBezTo>
                  <a:cubicBezTo>
                    <a:pt x="261" y="130"/>
                    <a:pt x="257" y="126"/>
                    <a:pt x="257" y="121"/>
                  </a:cubicBezTo>
                  <a:cubicBezTo>
                    <a:pt x="257" y="121"/>
                    <a:pt x="257" y="121"/>
                    <a:pt x="257" y="121"/>
                  </a:cubicBezTo>
                  <a:cubicBezTo>
                    <a:pt x="257" y="119"/>
                    <a:pt x="256" y="98"/>
                    <a:pt x="237" y="94"/>
                  </a:cubicBezTo>
                  <a:cubicBezTo>
                    <a:pt x="237" y="151"/>
                    <a:pt x="237" y="151"/>
                    <a:pt x="237" y="151"/>
                  </a:cubicBezTo>
                  <a:cubicBezTo>
                    <a:pt x="266" y="155"/>
                    <a:pt x="274" y="181"/>
                    <a:pt x="274" y="195"/>
                  </a:cubicBezTo>
                  <a:close/>
                  <a:moveTo>
                    <a:pt x="280" y="36"/>
                  </a:moveTo>
                  <a:cubicBezTo>
                    <a:pt x="278" y="41"/>
                    <a:pt x="273" y="44"/>
                    <a:pt x="268" y="43"/>
                  </a:cubicBezTo>
                  <a:cubicBezTo>
                    <a:pt x="228" y="32"/>
                    <a:pt x="177" y="43"/>
                    <a:pt x="176" y="43"/>
                  </a:cubicBezTo>
                  <a:cubicBezTo>
                    <a:pt x="176" y="43"/>
                    <a:pt x="176" y="43"/>
                    <a:pt x="176" y="43"/>
                  </a:cubicBezTo>
                  <a:cubicBezTo>
                    <a:pt x="171" y="44"/>
                    <a:pt x="166" y="41"/>
                    <a:pt x="165" y="36"/>
                  </a:cubicBezTo>
                  <a:cubicBezTo>
                    <a:pt x="164" y="31"/>
                    <a:pt x="167" y="26"/>
                    <a:pt x="172" y="25"/>
                  </a:cubicBezTo>
                  <a:cubicBezTo>
                    <a:pt x="175" y="24"/>
                    <a:pt x="228" y="12"/>
                    <a:pt x="273" y="25"/>
                  </a:cubicBezTo>
                  <a:cubicBezTo>
                    <a:pt x="278" y="26"/>
                    <a:pt x="281" y="31"/>
                    <a:pt x="280" y="36"/>
                  </a:cubicBezTo>
                  <a:close/>
                  <a:moveTo>
                    <a:pt x="459" y="177"/>
                  </a:moveTo>
                  <a:cubicBezTo>
                    <a:pt x="458" y="177"/>
                    <a:pt x="458" y="177"/>
                    <a:pt x="457" y="177"/>
                  </a:cubicBezTo>
                  <a:cubicBezTo>
                    <a:pt x="454" y="177"/>
                    <a:pt x="450" y="177"/>
                    <a:pt x="448" y="175"/>
                  </a:cubicBezTo>
                  <a:cubicBezTo>
                    <a:pt x="446" y="172"/>
                    <a:pt x="447" y="166"/>
                    <a:pt x="447" y="165"/>
                  </a:cubicBezTo>
                  <a:cubicBezTo>
                    <a:pt x="447" y="164"/>
                    <a:pt x="447" y="164"/>
                    <a:pt x="447" y="164"/>
                  </a:cubicBezTo>
                  <a:cubicBezTo>
                    <a:pt x="447" y="164"/>
                    <a:pt x="447" y="164"/>
                    <a:pt x="447" y="164"/>
                  </a:cubicBezTo>
                  <a:cubicBezTo>
                    <a:pt x="447" y="163"/>
                    <a:pt x="447" y="161"/>
                    <a:pt x="448" y="159"/>
                  </a:cubicBezTo>
                  <a:cubicBezTo>
                    <a:pt x="452" y="162"/>
                    <a:pt x="454" y="165"/>
                    <a:pt x="456" y="168"/>
                  </a:cubicBezTo>
                  <a:cubicBezTo>
                    <a:pt x="459" y="173"/>
                    <a:pt x="459" y="176"/>
                    <a:pt x="459" y="1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a:defRPr/>
              </a:pPr>
              <a:endParaRPr lang="zh-CN" altLang="en-US" sz="1600" kern="0">
                <a:solidFill>
                  <a:sysClr val="windowText" lastClr="000000"/>
                </a:solidFill>
                <a:latin typeface="Arial"/>
              </a:endParaRPr>
            </a:p>
          </p:txBody>
        </p:sp>
      </p:grpSp>
      <p:grpSp>
        <p:nvGrpSpPr>
          <p:cNvPr id="23" name="组合 22">
            <a:extLst>
              <a:ext uri="{FF2B5EF4-FFF2-40B4-BE49-F238E27FC236}">
                <a16:creationId xmlns:a16="http://schemas.microsoft.com/office/drawing/2014/main" id="{C7F7F94C-0DD9-4571-8BA7-4F080F3B5674}"/>
              </a:ext>
            </a:extLst>
          </p:cNvPr>
          <p:cNvGrpSpPr/>
          <p:nvPr/>
        </p:nvGrpSpPr>
        <p:grpSpPr>
          <a:xfrm>
            <a:off x="3436230" y="5237031"/>
            <a:ext cx="671712" cy="671712"/>
            <a:chOff x="4237946" y="5168256"/>
            <a:chExt cx="671712" cy="671712"/>
          </a:xfrm>
        </p:grpSpPr>
        <p:sp>
          <p:nvSpPr>
            <p:cNvPr id="24" name="椭圆 23">
              <a:extLst>
                <a:ext uri="{FF2B5EF4-FFF2-40B4-BE49-F238E27FC236}">
                  <a16:creationId xmlns:a16="http://schemas.microsoft.com/office/drawing/2014/main" id="{AE868BE8-542E-455C-B72F-8A8F06AD0F77}"/>
                </a:ext>
              </a:extLst>
            </p:cNvPr>
            <p:cNvSpPr/>
            <p:nvPr/>
          </p:nvSpPr>
          <p:spPr>
            <a:xfrm>
              <a:off x="4237946" y="5168256"/>
              <a:ext cx="671712" cy="67171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600" b="0" i="0" u="none" strike="noStrike" kern="0" cap="none" spc="0" normalizeH="0" baseline="0" noProof="0" dirty="0">
                <a:ln>
                  <a:noFill/>
                </a:ln>
                <a:solidFill>
                  <a:sysClr val="windowText" lastClr="000000"/>
                </a:solidFill>
                <a:effectLst/>
                <a:uLnTx/>
                <a:uFillTx/>
                <a:latin typeface="Arial"/>
              </a:endParaRPr>
            </a:p>
          </p:txBody>
        </p:sp>
        <p:grpSp>
          <p:nvGrpSpPr>
            <p:cNvPr id="25" name="组 21">
              <a:extLst>
                <a:ext uri="{FF2B5EF4-FFF2-40B4-BE49-F238E27FC236}">
                  <a16:creationId xmlns:a16="http://schemas.microsoft.com/office/drawing/2014/main" id="{175825ED-32F9-4FC2-99B4-21B123E4ADCE}"/>
                </a:ext>
              </a:extLst>
            </p:cNvPr>
            <p:cNvGrpSpPr/>
            <p:nvPr/>
          </p:nvGrpSpPr>
          <p:grpSpPr>
            <a:xfrm>
              <a:off x="4433441" y="5313651"/>
              <a:ext cx="280009" cy="380920"/>
              <a:chOff x="6873876" y="5411788"/>
              <a:chExt cx="665163" cy="904875"/>
            </a:xfrm>
            <a:solidFill>
              <a:sysClr val="window" lastClr="FFFFFF"/>
            </a:solidFill>
          </p:grpSpPr>
          <p:sp>
            <p:nvSpPr>
              <p:cNvPr id="27" name="Freeform 64">
                <a:extLst>
                  <a:ext uri="{FF2B5EF4-FFF2-40B4-BE49-F238E27FC236}">
                    <a16:creationId xmlns:a16="http://schemas.microsoft.com/office/drawing/2014/main" id="{7E67AFC2-916A-419E-88A1-37B5F42C30A1}"/>
                  </a:ext>
                </a:extLst>
              </p:cNvPr>
              <p:cNvSpPr>
                <a:spLocks noEditPoints="1"/>
              </p:cNvSpPr>
              <p:nvPr/>
            </p:nvSpPr>
            <p:spPr bwMode="auto">
              <a:xfrm>
                <a:off x="6873876" y="5411788"/>
                <a:ext cx="665163" cy="835025"/>
              </a:xfrm>
              <a:custGeom>
                <a:avLst/>
                <a:gdLst>
                  <a:gd name="T0" fmla="*/ 209 w 317"/>
                  <a:gd name="T1" fmla="*/ 99 h 398"/>
                  <a:gd name="T2" fmla="*/ 119 w 317"/>
                  <a:gd name="T3" fmla="*/ 105 h 398"/>
                  <a:gd name="T4" fmla="*/ 86 w 317"/>
                  <a:gd name="T5" fmla="*/ 99 h 398"/>
                  <a:gd name="T6" fmla="*/ 0 w 317"/>
                  <a:gd name="T7" fmla="*/ 316 h 398"/>
                  <a:gd name="T8" fmla="*/ 230 w 317"/>
                  <a:gd name="T9" fmla="*/ 398 h 398"/>
                  <a:gd name="T10" fmla="*/ 317 w 317"/>
                  <a:gd name="T11" fmla="*/ 214 h 398"/>
                  <a:gd name="T12" fmla="*/ 230 w 317"/>
                  <a:gd name="T13" fmla="*/ 99 h 398"/>
                  <a:gd name="T14" fmla="*/ 171 w 317"/>
                  <a:gd name="T15" fmla="*/ 334 h 398"/>
                  <a:gd name="T16" fmla="*/ 153 w 317"/>
                  <a:gd name="T17" fmla="*/ 334 h 398"/>
                  <a:gd name="T18" fmla="*/ 113 w 317"/>
                  <a:gd name="T19" fmla="*/ 282 h 398"/>
                  <a:gd name="T20" fmla="*/ 131 w 317"/>
                  <a:gd name="T21" fmla="*/ 282 h 398"/>
                  <a:gd name="T22" fmla="*/ 153 w 317"/>
                  <a:gd name="T23" fmla="*/ 311 h 398"/>
                  <a:gd name="T24" fmla="*/ 113 w 317"/>
                  <a:gd name="T25" fmla="*/ 203 h 398"/>
                  <a:gd name="T26" fmla="*/ 153 w 317"/>
                  <a:gd name="T27" fmla="*/ 150 h 398"/>
                  <a:gd name="T28" fmla="*/ 171 w 317"/>
                  <a:gd name="T29" fmla="*/ 150 h 398"/>
                  <a:gd name="T30" fmla="*/ 210 w 317"/>
                  <a:gd name="T31" fmla="*/ 203 h 398"/>
                  <a:gd name="T32" fmla="*/ 192 w 317"/>
                  <a:gd name="T33" fmla="*/ 203 h 398"/>
                  <a:gd name="T34" fmla="*/ 171 w 317"/>
                  <a:gd name="T35" fmla="*/ 173 h 398"/>
                  <a:gd name="T36" fmla="*/ 210 w 317"/>
                  <a:gd name="T37" fmla="*/ 282 h 398"/>
                  <a:gd name="T38" fmla="*/ 211 w 317"/>
                  <a:gd name="T39" fmla="*/ 375 h 398"/>
                  <a:gd name="T40" fmla="*/ 211 w 317"/>
                  <a:gd name="T41" fmla="*/ 364 h 398"/>
                  <a:gd name="T42" fmla="*/ 285 w 317"/>
                  <a:gd name="T43" fmla="*/ 317 h 398"/>
                  <a:gd name="T44" fmla="*/ 296 w 317"/>
                  <a:gd name="T45" fmla="*/ 317 h 398"/>
                  <a:gd name="T46" fmla="*/ 171 w 317"/>
                  <a:gd name="T47" fmla="*/ 252 h 398"/>
                  <a:gd name="T48" fmla="*/ 192 w 317"/>
                  <a:gd name="T49" fmla="*/ 282 h 398"/>
                  <a:gd name="T50" fmla="*/ 131 w 317"/>
                  <a:gd name="T51" fmla="*/ 203 h 398"/>
                  <a:gd name="T52" fmla="*/ 153 w 317"/>
                  <a:gd name="T53" fmla="*/ 173 h 398"/>
                  <a:gd name="T54" fmla="*/ 119 w 317"/>
                  <a:gd name="T55" fmla="*/ 79 h 398"/>
                  <a:gd name="T56" fmla="*/ 203 w 317"/>
                  <a:gd name="T57" fmla="*/ 80 h 398"/>
                  <a:gd name="T58" fmla="*/ 211 w 317"/>
                  <a:gd name="T59" fmla="*/ 0 h 398"/>
                  <a:gd name="T60" fmla="*/ 79 w 317"/>
                  <a:gd name="T61" fmla="*/ 24 h 398"/>
                  <a:gd name="T62" fmla="*/ 119 w 317"/>
                  <a:gd name="T63" fmla="*/ 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7" h="398">
                    <a:moveTo>
                      <a:pt x="230" y="99"/>
                    </a:moveTo>
                    <a:cubicBezTo>
                      <a:pt x="209" y="99"/>
                      <a:pt x="209" y="99"/>
                      <a:pt x="209" y="99"/>
                    </a:cubicBezTo>
                    <a:cubicBezTo>
                      <a:pt x="207" y="103"/>
                      <a:pt x="203" y="105"/>
                      <a:pt x="198" y="105"/>
                    </a:cubicBezTo>
                    <a:cubicBezTo>
                      <a:pt x="119" y="105"/>
                      <a:pt x="119" y="105"/>
                      <a:pt x="119" y="105"/>
                    </a:cubicBezTo>
                    <a:cubicBezTo>
                      <a:pt x="114" y="105"/>
                      <a:pt x="110" y="103"/>
                      <a:pt x="107" y="99"/>
                    </a:cubicBezTo>
                    <a:cubicBezTo>
                      <a:pt x="94" y="99"/>
                      <a:pt x="86" y="99"/>
                      <a:pt x="86" y="99"/>
                    </a:cubicBezTo>
                    <a:cubicBezTo>
                      <a:pt x="86" y="99"/>
                      <a:pt x="0" y="99"/>
                      <a:pt x="0" y="180"/>
                    </a:cubicBezTo>
                    <a:cubicBezTo>
                      <a:pt x="0" y="316"/>
                      <a:pt x="0" y="316"/>
                      <a:pt x="0" y="316"/>
                    </a:cubicBezTo>
                    <a:cubicBezTo>
                      <a:pt x="0" y="316"/>
                      <a:pt x="0" y="398"/>
                      <a:pt x="86" y="398"/>
                    </a:cubicBezTo>
                    <a:cubicBezTo>
                      <a:pt x="173" y="398"/>
                      <a:pt x="230" y="398"/>
                      <a:pt x="230" y="398"/>
                    </a:cubicBezTo>
                    <a:cubicBezTo>
                      <a:pt x="230" y="398"/>
                      <a:pt x="317" y="398"/>
                      <a:pt x="317" y="316"/>
                    </a:cubicBezTo>
                    <a:cubicBezTo>
                      <a:pt x="317" y="254"/>
                      <a:pt x="317" y="214"/>
                      <a:pt x="317" y="214"/>
                    </a:cubicBezTo>
                    <a:cubicBezTo>
                      <a:pt x="317" y="193"/>
                      <a:pt x="317" y="180"/>
                      <a:pt x="317" y="180"/>
                    </a:cubicBezTo>
                    <a:cubicBezTo>
                      <a:pt x="317" y="180"/>
                      <a:pt x="317" y="99"/>
                      <a:pt x="230" y="99"/>
                    </a:cubicBezTo>
                    <a:close/>
                    <a:moveTo>
                      <a:pt x="171" y="329"/>
                    </a:moveTo>
                    <a:cubicBezTo>
                      <a:pt x="171" y="334"/>
                      <a:pt x="171" y="334"/>
                      <a:pt x="171" y="334"/>
                    </a:cubicBezTo>
                    <a:cubicBezTo>
                      <a:pt x="171" y="339"/>
                      <a:pt x="167" y="343"/>
                      <a:pt x="162" y="343"/>
                    </a:cubicBezTo>
                    <a:cubicBezTo>
                      <a:pt x="157" y="343"/>
                      <a:pt x="153" y="339"/>
                      <a:pt x="153" y="334"/>
                    </a:cubicBezTo>
                    <a:cubicBezTo>
                      <a:pt x="153" y="329"/>
                      <a:pt x="153" y="329"/>
                      <a:pt x="153" y="329"/>
                    </a:cubicBezTo>
                    <a:cubicBezTo>
                      <a:pt x="122" y="325"/>
                      <a:pt x="113" y="297"/>
                      <a:pt x="113" y="282"/>
                    </a:cubicBezTo>
                    <a:cubicBezTo>
                      <a:pt x="113" y="277"/>
                      <a:pt x="117" y="273"/>
                      <a:pt x="122" y="273"/>
                    </a:cubicBezTo>
                    <a:cubicBezTo>
                      <a:pt x="127" y="273"/>
                      <a:pt x="131" y="277"/>
                      <a:pt x="131" y="282"/>
                    </a:cubicBezTo>
                    <a:cubicBezTo>
                      <a:pt x="131" y="282"/>
                      <a:pt x="131" y="282"/>
                      <a:pt x="131" y="282"/>
                    </a:cubicBezTo>
                    <a:cubicBezTo>
                      <a:pt x="131" y="284"/>
                      <a:pt x="132" y="306"/>
                      <a:pt x="153" y="311"/>
                    </a:cubicBezTo>
                    <a:cubicBezTo>
                      <a:pt x="153" y="250"/>
                      <a:pt x="153" y="250"/>
                      <a:pt x="153" y="250"/>
                    </a:cubicBezTo>
                    <a:cubicBezTo>
                      <a:pt x="122" y="246"/>
                      <a:pt x="113" y="218"/>
                      <a:pt x="113" y="203"/>
                    </a:cubicBezTo>
                    <a:cubicBezTo>
                      <a:pt x="113" y="187"/>
                      <a:pt x="122" y="159"/>
                      <a:pt x="153" y="155"/>
                    </a:cubicBezTo>
                    <a:cubicBezTo>
                      <a:pt x="153" y="150"/>
                      <a:pt x="153" y="150"/>
                      <a:pt x="153" y="150"/>
                    </a:cubicBezTo>
                    <a:cubicBezTo>
                      <a:pt x="153" y="145"/>
                      <a:pt x="157" y="141"/>
                      <a:pt x="162" y="141"/>
                    </a:cubicBezTo>
                    <a:cubicBezTo>
                      <a:pt x="167" y="141"/>
                      <a:pt x="171" y="145"/>
                      <a:pt x="171" y="150"/>
                    </a:cubicBezTo>
                    <a:cubicBezTo>
                      <a:pt x="171" y="155"/>
                      <a:pt x="171" y="155"/>
                      <a:pt x="171" y="155"/>
                    </a:cubicBezTo>
                    <a:cubicBezTo>
                      <a:pt x="201" y="159"/>
                      <a:pt x="210" y="187"/>
                      <a:pt x="210" y="203"/>
                    </a:cubicBezTo>
                    <a:cubicBezTo>
                      <a:pt x="210" y="208"/>
                      <a:pt x="206" y="212"/>
                      <a:pt x="201" y="212"/>
                    </a:cubicBezTo>
                    <a:cubicBezTo>
                      <a:pt x="196" y="212"/>
                      <a:pt x="192" y="208"/>
                      <a:pt x="192" y="203"/>
                    </a:cubicBezTo>
                    <a:cubicBezTo>
                      <a:pt x="192" y="203"/>
                      <a:pt x="192" y="203"/>
                      <a:pt x="192" y="203"/>
                    </a:cubicBezTo>
                    <a:cubicBezTo>
                      <a:pt x="192" y="200"/>
                      <a:pt x="191" y="178"/>
                      <a:pt x="171" y="173"/>
                    </a:cubicBezTo>
                    <a:cubicBezTo>
                      <a:pt x="171" y="234"/>
                      <a:pt x="171" y="234"/>
                      <a:pt x="171" y="234"/>
                    </a:cubicBezTo>
                    <a:cubicBezTo>
                      <a:pt x="201" y="238"/>
                      <a:pt x="210" y="266"/>
                      <a:pt x="210" y="282"/>
                    </a:cubicBezTo>
                    <a:cubicBezTo>
                      <a:pt x="210" y="297"/>
                      <a:pt x="201" y="325"/>
                      <a:pt x="171" y="329"/>
                    </a:cubicBezTo>
                    <a:close/>
                    <a:moveTo>
                      <a:pt x="211" y="375"/>
                    </a:moveTo>
                    <a:cubicBezTo>
                      <a:pt x="208" y="375"/>
                      <a:pt x="205" y="373"/>
                      <a:pt x="205" y="370"/>
                    </a:cubicBezTo>
                    <a:cubicBezTo>
                      <a:pt x="205" y="366"/>
                      <a:pt x="208" y="364"/>
                      <a:pt x="211" y="364"/>
                    </a:cubicBezTo>
                    <a:cubicBezTo>
                      <a:pt x="283" y="364"/>
                      <a:pt x="285" y="319"/>
                      <a:pt x="285" y="317"/>
                    </a:cubicBezTo>
                    <a:cubicBezTo>
                      <a:pt x="285" y="317"/>
                      <a:pt x="285" y="317"/>
                      <a:pt x="285" y="317"/>
                    </a:cubicBezTo>
                    <a:cubicBezTo>
                      <a:pt x="285" y="313"/>
                      <a:pt x="287" y="311"/>
                      <a:pt x="290" y="311"/>
                    </a:cubicBezTo>
                    <a:cubicBezTo>
                      <a:pt x="294" y="311"/>
                      <a:pt x="296" y="313"/>
                      <a:pt x="296" y="317"/>
                    </a:cubicBezTo>
                    <a:cubicBezTo>
                      <a:pt x="296" y="317"/>
                      <a:pt x="295" y="375"/>
                      <a:pt x="211" y="375"/>
                    </a:cubicBezTo>
                    <a:close/>
                    <a:moveTo>
                      <a:pt x="171" y="252"/>
                    </a:moveTo>
                    <a:cubicBezTo>
                      <a:pt x="171" y="311"/>
                      <a:pt x="171" y="311"/>
                      <a:pt x="171" y="311"/>
                    </a:cubicBezTo>
                    <a:cubicBezTo>
                      <a:pt x="191" y="306"/>
                      <a:pt x="192" y="284"/>
                      <a:pt x="192" y="282"/>
                    </a:cubicBezTo>
                    <a:cubicBezTo>
                      <a:pt x="192" y="279"/>
                      <a:pt x="191" y="257"/>
                      <a:pt x="171" y="252"/>
                    </a:cubicBezTo>
                    <a:close/>
                    <a:moveTo>
                      <a:pt x="131" y="203"/>
                    </a:moveTo>
                    <a:cubicBezTo>
                      <a:pt x="131" y="205"/>
                      <a:pt x="132" y="227"/>
                      <a:pt x="153" y="232"/>
                    </a:cubicBezTo>
                    <a:cubicBezTo>
                      <a:pt x="153" y="173"/>
                      <a:pt x="153" y="173"/>
                      <a:pt x="153" y="173"/>
                    </a:cubicBezTo>
                    <a:cubicBezTo>
                      <a:pt x="132" y="178"/>
                      <a:pt x="131" y="200"/>
                      <a:pt x="131" y="203"/>
                    </a:cubicBezTo>
                    <a:close/>
                    <a:moveTo>
                      <a:pt x="119" y="79"/>
                    </a:moveTo>
                    <a:cubicBezTo>
                      <a:pt x="198" y="79"/>
                      <a:pt x="198" y="79"/>
                      <a:pt x="198" y="79"/>
                    </a:cubicBezTo>
                    <a:cubicBezTo>
                      <a:pt x="200" y="79"/>
                      <a:pt x="202" y="79"/>
                      <a:pt x="203" y="80"/>
                    </a:cubicBezTo>
                    <a:cubicBezTo>
                      <a:pt x="218" y="63"/>
                      <a:pt x="238" y="39"/>
                      <a:pt x="238" y="24"/>
                    </a:cubicBezTo>
                    <a:cubicBezTo>
                      <a:pt x="238" y="0"/>
                      <a:pt x="211" y="0"/>
                      <a:pt x="211" y="0"/>
                    </a:cubicBezTo>
                    <a:cubicBezTo>
                      <a:pt x="105" y="0"/>
                      <a:pt x="105" y="0"/>
                      <a:pt x="105" y="0"/>
                    </a:cubicBezTo>
                    <a:cubicBezTo>
                      <a:pt x="105" y="0"/>
                      <a:pt x="79" y="0"/>
                      <a:pt x="79" y="24"/>
                    </a:cubicBezTo>
                    <a:cubicBezTo>
                      <a:pt x="79" y="39"/>
                      <a:pt x="98" y="63"/>
                      <a:pt x="113" y="80"/>
                    </a:cubicBezTo>
                    <a:cubicBezTo>
                      <a:pt x="115" y="79"/>
                      <a:pt x="117" y="79"/>
                      <a:pt x="11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a:endParaRPr>
              </a:p>
            </p:txBody>
          </p:sp>
          <p:sp>
            <p:nvSpPr>
              <p:cNvPr id="28" name="Freeform 65">
                <a:extLst>
                  <a:ext uri="{FF2B5EF4-FFF2-40B4-BE49-F238E27FC236}">
                    <a16:creationId xmlns:a16="http://schemas.microsoft.com/office/drawing/2014/main" id="{ABD43C01-3877-4E39-90C7-B65D1E79A021}"/>
                  </a:ext>
                </a:extLst>
              </p:cNvPr>
              <p:cNvSpPr>
                <a:spLocks noEditPoints="1"/>
              </p:cNvSpPr>
              <p:nvPr/>
            </p:nvSpPr>
            <p:spPr bwMode="auto">
              <a:xfrm>
                <a:off x="6873876" y="5578475"/>
                <a:ext cx="665163" cy="738188"/>
              </a:xfrm>
              <a:custGeom>
                <a:avLst/>
                <a:gdLst>
                  <a:gd name="T0" fmla="*/ 230 w 317"/>
                  <a:gd name="T1" fmla="*/ 319 h 352"/>
                  <a:gd name="T2" fmla="*/ 86 w 317"/>
                  <a:gd name="T3" fmla="*/ 319 h 352"/>
                  <a:gd name="T4" fmla="*/ 0 w 317"/>
                  <a:gd name="T5" fmla="*/ 237 h 352"/>
                  <a:gd name="T6" fmla="*/ 0 w 317"/>
                  <a:gd name="T7" fmla="*/ 271 h 352"/>
                  <a:gd name="T8" fmla="*/ 86 w 317"/>
                  <a:gd name="T9" fmla="*/ 352 h 352"/>
                  <a:gd name="T10" fmla="*/ 230 w 317"/>
                  <a:gd name="T11" fmla="*/ 352 h 352"/>
                  <a:gd name="T12" fmla="*/ 317 w 317"/>
                  <a:gd name="T13" fmla="*/ 271 h 352"/>
                  <a:gd name="T14" fmla="*/ 317 w 317"/>
                  <a:gd name="T15" fmla="*/ 237 h 352"/>
                  <a:gd name="T16" fmla="*/ 230 w 317"/>
                  <a:gd name="T17" fmla="*/ 319 h 352"/>
                  <a:gd name="T18" fmla="*/ 119 w 317"/>
                  <a:gd name="T19" fmla="*/ 26 h 352"/>
                  <a:gd name="T20" fmla="*/ 198 w 317"/>
                  <a:gd name="T21" fmla="*/ 26 h 352"/>
                  <a:gd name="T22" fmla="*/ 209 w 317"/>
                  <a:gd name="T23" fmla="*/ 20 h 352"/>
                  <a:gd name="T24" fmla="*/ 211 w 317"/>
                  <a:gd name="T25" fmla="*/ 13 h 352"/>
                  <a:gd name="T26" fmla="*/ 203 w 317"/>
                  <a:gd name="T27" fmla="*/ 1 h 352"/>
                  <a:gd name="T28" fmla="*/ 198 w 317"/>
                  <a:gd name="T29" fmla="*/ 0 h 352"/>
                  <a:gd name="T30" fmla="*/ 119 w 317"/>
                  <a:gd name="T31" fmla="*/ 0 h 352"/>
                  <a:gd name="T32" fmla="*/ 113 w 317"/>
                  <a:gd name="T33" fmla="*/ 1 h 352"/>
                  <a:gd name="T34" fmla="*/ 105 w 317"/>
                  <a:gd name="T35" fmla="*/ 13 h 352"/>
                  <a:gd name="T36" fmla="*/ 107 w 317"/>
                  <a:gd name="T37" fmla="*/ 20 h 352"/>
                  <a:gd name="T38" fmla="*/ 119 w 317"/>
                  <a:gd name="T39" fmla="*/ 2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7" h="352">
                    <a:moveTo>
                      <a:pt x="230" y="319"/>
                    </a:moveTo>
                    <a:cubicBezTo>
                      <a:pt x="230" y="319"/>
                      <a:pt x="173" y="319"/>
                      <a:pt x="86" y="319"/>
                    </a:cubicBezTo>
                    <a:cubicBezTo>
                      <a:pt x="0" y="319"/>
                      <a:pt x="0" y="237"/>
                      <a:pt x="0" y="237"/>
                    </a:cubicBezTo>
                    <a:cubicBezTo>
                      <a:pt x="0" y="259"/>
                      <a:pt x="0" y="271"/>
                      <a:pt x="0" y="271"/>
                    </a:cubicBezTo>
                    <a:cubicBezTo>
                      <a:pt x="0" y="271"/>
                      <a:pt x="0" y="352"/>
                      <a:pt x="86" y="352"/>
                    </a:cubicBezTo>
                    <a:cubicBezTo>
                      <a:pt x="173" y="352"/>
                      <a:pt x="230" y="352"/>
                      <a:pt x="230" y="352"/>
                    </a:cubicBezTo>
                    <a:cubicBezTo>
                      <a:pt x="230" y="352"/>
                      <a:pt x="317" y="352"/>
                      <a:pt x="317" y="271"/>
                    </a:cubicBezTo>
                    <a:cubicBezTo>
                      <a:pt x="317" y="237"/>
                      <a:pt x="317" y="237"/>
                      <a:pt x="317" y="237"/>
                    </a:cubicBezTo>
                    <a:cubicBezTo>
                      <a:pt x="317" y="319"/>
                      <a:pt x="230" y="319"/>
                      <a:pt x="230" y="319"/>
                    </a:cubicBezTo>
                    <a:close/>
                    <a:moveTo>
                      <a:pt x="119" y="26"/>
                    </a:moveTo>
                    <a:cubicBezTo>
                      <a:pt x="198" y="26"/>
                      <a:pt x="198" y="26"/>
                      <a:pt x="198" y="26"/>
                    </a:cubicBezTo>
                    <a:cubicBezTo>
                      <a:pt x="203" y="26"/>
                      <a:pt x="207" y="24"/>
                      <a:pt x="209" y="20"/>
                    </a:cubicBezTo>
                    <a:cubicBezTo>
                      <a:pt x="210" y="18"/>
                      <a:pt x="211" y="16"/>
                      <a:pt x="211" y="13"/>
                    </a:cubicBezTo>
                    <a:cubicBezTo>
                      <a:pt x="211" y="8"/>
                      <a:pt x="208" y="3"/>
                      <a:pt x="203" y="1"/>
                    </a:cubicBezTo>
                    <a:cubicBezTo>
                      <a:pt x="202" y="0"/>
                      <a:pt x="200" y="0"/>
                      <a:pt x="198" y="0"/>
                    </a:cubicBezTo>
                    <a:cubicBezTo>
                      <a:pt x="119" y="0"/>
                      <a:pt x="119" y="0"/>
                      <a:pt x="119" y="0"/>
                    </a:cubicBezTo>
                    <a:cubicBezTo>
                      <a:pt x="117" y="0"/>
                      <a:pt x="115" y="0"/>
                      <a:pt x="113" y="1"/>
                    </a:cubicBezTo>
                    <a:cubicBezTo>
                      <a:pt x="109" y="3"/>
                      <a:pt x="105" y="8"/>
                      <a:pt x="105" y="13"/>
                    </a:cubicBezTo>
                    <a:cubicBezTo>
                      <a:pt x="105" y="16"/>
                      <a:pt x="106" y="18"/>
                      <a:pt x="107" y="20"/>
                    </a:cubicBezTo>
                    <a:cubicBezTo>
                      <a:pt x="110" y="24"/>
                      <a:pt x="114" y="26"/>
                      <a:pt x="1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a:endParaRPr>
              </a:p>
            </p:txBody>
          </p:sp>
        </p:grpSp>
      </p:grpSp>
      <p:sp>
        <p:nvSpPr>
          <p:cNvPr id="29" name="矩形 28">
            <a:extLst>
              <a:ext uri="{FF2B5EF4-FFF2-40B4-BE49-F238E27FC236}">
                <a16:creationId xmlns:a16="http://schemas.microsoft.com/office/drawing/2014/main" id="{50D72A8D-5201-45FE-B6EF-FE34BAD57A64}"/>
              </a:ext>
            </a:extLst>
          </p:cNvPr>
          <p:cNvSpPr/>
          <p:nvPr/>
        </p:nvSpPr>
        <p:spPr>
          <a:xfrm>
            <a:off x="4350144" y="1316351"/>
            <a:ext cx="2031325" cy="369332"/>
          </a:xfrm>
          <a:prstGeom prst="rect">
            <a:avLst/>
          </a:prstGeom>
        </p:spPr>
        <p:txBody>
          <a:bodyPr wrap="none">
            <a:spAutoFit/>
          </a:bodyPr>
          <a:lstStyle/>
          <a:p>
            <a:r>
              <a:rPr lang="zh-CN" altLang="en-US" b="1" dirty="0">
                <a:solidFill>
                  <a:srgbClr val="E7E6E6">
                    <a:lumMod val="25000"/>
                  </a:srgbClr>
                </a:solidFill>
                <a:latin typeface="微软雅黑"/>
              </a:rPr>
              <a:t>点击此处添加标题</a:t>
            </a:r>
          </a:p>
        </p:txBody>
      </p:sp>
      <p:sp>
        <p:nvSpPr>
          <p:cNvPr id="30" name="矩形 29">
            <a:extLst>
              <a:ext uri="{FF2B5EF4-FFF2-40B4-BE49-F238E27FC236}">
                <a16:creationId xmlns:a16="http://schemas.microsoft.com/office/drawing/2014/main" id="{9183A494-ACE4-448F-9E45-3BCAF3FA0D74}"/>
              </a:ext>
            </a:extLst>
          </p:cNvPr>
          <p:cNvSpPr/>
          <p:nvPr/>
        </p:nvSpPr>
        <p:spPr>
          <a:xfrm>
            <a:off x="4350144" y="1657203"/>
            <a:ext cx="6174507" cy="646331"/>
          </a:xfrm>
          <a:prstGeom prst="rect">
            <a:avLst/>
          </a:prstGeom>
        </p:spPr>
        <p:txBody>
          <a:bodyPr wrap="square">
            <a:spAutoFit/>
          </a:bodyPr>
          <a:lstStyle/>
          <a:p>
            <a:pPr defTabSz="914377"/>
            <a:r>
              <a:rPr lang="en-US" altLang="zh-CN" sz="1200" dirty="0">
                <a:solidFill>
                  <a:prstClr val="black">
                    <a:lumMod val="65000"/>
                    <a:lumOff val="35000"/>
                  </a:prstClr>
                </a:solidFill>
                <a:latin typeface="Calibri" panose="020F050202020403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prstClr val="black">
                  <a:lumMod val="65000"/>
                  <a:lumOff val="35000"/>
                </a:prstClr>
              </a:solidFill>
              <a:latin typeface="Calibri" panose="020F0502020204030204" pitchFamily="34" charset="0"/>
            </a:endParaRPr>
          </a:p>
        </p:txBody>
      </p:sp>
      <p:sp>
        <p:nvSpPr>
          <p:cNvPr id="31" name="矩形 30">
            <a:extLst>
              <a:ext uri="{FF2B5EF4-FFF2-40B4-BE49-F238E27FC236}">
                <a16:creationId xmlns:a16="http://schemas.microsoft.com/office/drawing/2014/main" id="{C557727B-A2C9-45FC-AC7F-8BD01A34A052}"/>
              </a:ext>
            </a:extLst>
          </p:cNvPr>
          <p:cNvSpPr/>
          <p:nvPr/>
        </p:nvSpPr>
        <p:spPr>
          <a:xfrm>
            <a:off x="4350144" y="2629499"/>
            <a:ext cx="2031325" cy="369332"/>
          </a:xfrm>
          <a:prstGeom prst="rect">
            <a:avLst/>
          </a:prstGeom>
        </p:spPr>
        <p:txBody>
          <a:bodyPr wrap="none">
            <a:spAutoFit/>
          </a:bodyPr>
          <a:lstStyle/>
          <a:p>
            <a:r>
              <a:rPr lang="zh-CN" altLang="en-US" b="1" dirty="0">
                <a:solidFill>
                  <a:srgbClr val="E7E6E6">
                    <a:lumMod val="25000"/>
                  </a:srgbClr>
                </a:solidFill>
                <a:latin typeface="微软雅黑"/>
              </a:rPr>
              <a:t>点击此处添加标题</a:t>
            </a:r>
          </a:p>
        </p:txBody>
      </p:sp>
      <p:sp>
        <p:nvSpPr>
          <p:cNvPr id="32" name="矩形 31">
            <a:extLst>
              <a:ext uri="{FF2B5EF4-FFF2-40B4-BE49-F238E27FC236}">
                <a16:creationId xmlns:a16="http://schemas.microsoft.com/office/drawing/2014/main" id="{50A3591C-EF9A-4AEA-8F9D-606EC89CE6F5}"/>
              </a:ext>
            </a:extLst>
          </p:cNvPr>
          <p:cNvSpPr/>
          <p:nvPr/>
        </p:nvSpPr>
        <p:spPr>
          <a:xfrm>
            <a:off x="4350144" y="2970351"/>
            <a:ext cx="6174507" cy="646331"/>
          </a:xfrm>
          <a:prstGeom prst="rect">
            <a:avLst/>
          </a:prstGeom>
        </p:spPr>
        <p:txBody>
          <a:bodyPr wrap="square">
            <a:spAutoFit/>
          </a:bodyPr>
          <a:lstStyle/>
          <a:p>
            <a:pPr defTabSz="914377"/>
            <a:r>
              <a:rPr lang="en-US" altLang="zh-CN" sz="1200" dirty="0">
                <a:solidFill>
                  <a:prstClr val="black">
                    <a:lumMod val="65000"/>
                    <a:lumOff val="35000"/>
                  </a:prstClr>
                </a:solidFill>
                <a:latin typeface="Calibri" panose="020F050202020403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prstClr val="black">
                  <a:lumMod val="65000"/>
                  <a:lumOff val="35000"/>
                </a:prstClr>
              </a:solidFill>
              <a:latin typeface="Calibri" panose="020F0502020204030204" pitchFamily="34" charset="0"/>
            </a:endParaRPr>
          </a:p>
        </p:txBody>
      </p:sp>
      <p:sp>
        <p:nvSpPr>
          <p:cNvPr id="33" name="矩形 32">
            <a:extLst>
              <a:ext uri="{FF2B5EF4-FFF2-40B4-BE49-F238E27FC236}">
                <a16:creationId xmlns:a16="http://schemas.microsoft.com/office/drawing/2014/main" id="{018E8C4B-3A94-4506-B0D5-1B2EAF4C2A17}"/>
              </a:ext>
            </a:extLst>
          </p:cNvPr>
          <p:cNvSpPr/>
          <p:nvPr/>
        </p:nvSpPr>
        <p:spPr>
          <a:xfrm>
            <a:off x="4350144" y="3918263"/>
            <a:ext cx="2031325" cy="369332"/>
          </a:xfrm>
          <a:prstGeom prst="rect">
            <a:avLst/>
          </a:prstGeom>
        </p:spPr>
        <p:txBody>
          <a:bodyPr wrap="none">
            <a:spAutoFit/>
          </a:bodyPr>
          <a:lstStyle/>
          <a:p>
            <a:r>
              <a:rPr lang="zh-CN" altLang="en-US" b="1" dirty="0">
                <a:solidFill>
                  <a:srgbClr val="E7E6E6">
                    <a:lumMod val="25000"/>
                  </a:srgbClr>
                </a:solidFill>
                <a:latin typeface="微软雅黑"/>
              </a:rPr>
              <a:t>点击此处添加标题</a:t>
            </a:r>
          </a:p>
        </p:txBody>
      </p:sp>
      <p:sp>
        <p:nvSpPr>
          <p:cNvPr id="34" name="矩形 33">
            <a:extLst>
              <a:ext uri="{FF2B5EF4-FFF2-40B4-BE49-F238E27FC236}">
                <a16:creationId xmlns:a16="http://schemas.microsoft.com/office/drawing/2014/main" id="{73E3544F-4EB7-4296-909E-C3EAB1E79C81}"/>
              </a:ext>
            </a:extLst>
          </p:cNvPr>
          <p:cNvSpPr/>
          <p:nvPr/>
        </p:nvSpPr>
        <p:spPr>
          <a:xfrm>
            <a:off x="4350144" y="4259115"/>
            <a:ext cx="6174507" cy="646331"/>
          </a:xfrm>
          <a:prstGeom prst="rect">
            <a:avLst/>
          </a:prstGeom>
        </p:spPr>
        <p:txBody>
          <a:bodyPr wrap="square">
            <a:spAutoFit/>
          </a:bodyPr>
          <a:lstStyle/>
          <a:p>
            <a:pPr defTabSz="914377"/>
            <a:r>
              <a:rPr lang="en-US" altLang="zh-CN" sz="1200" dirty="0">
                <a:solidFill>
                  <a:prstClr val="black">
                    <a:lumMod val="65000"/>
                    <a:lumOff val="35000"/>
                  </a:prstClr>
                </a:solidFill>
                <a:latin typeface="Calibri" panose="020F050202020403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prstClr val="black">
                  <a:lumMod val="65000"/>
                  <a:lumOff val="35000"/>
                </a:prstClr>
              </a:solidFill>
              <a:latin typeface="Calibri" panose="020F0502020204030204" pitchFamily="34" charset="0"/>
            </a:endParaRPr>
          </a:p>
        </p:txBody>
      </p:sp>
      <p:sp>
        <p:nvSpPr>
          <p:cNvPr id="35" name="矩形 34">
            <a:extLst>
              <a:ext uri="{FF2B5EF4-FFF2-40B4-BE49-F238E27FC236}">
                <a16:creationId xmlns:a16="http://schemas.microsoft.com/office/drawing/2014/main" id="{1E18DB37-99BD-44FD-A11B-05FC7363079F}"/>
              </a:ext>
            </a:extLst>
          </p:cNvPr>
          <p:cNvSpPr/>
          <p:nvPr/>
        </p:nvSpPr>
        <p:spPr>
          <a:xfrm>
            <a:off x="4350144" y="5201399"/>
            <a:ext cx="2031325" cy="369332"/>
          </a:xfrm>
          <a:prstGeom prst="rect">
            <a:avLst/>
          </a:prstGeom>
        </p:spPr>
        <p:txBody>
          <a:bodyPr wrap="none">
            <a:spAutoFit/>
          </a:bodyPr>
          <a:lstStyle/>
          <a:p>
            <a:r>
              <a:rPr lang="zh-CN" altLang="en-US" b="1" dirty="0">
                <a:solidFill>
                  <a:srgbClr val="E7E6E6">
                    <a:lumMod val="25000"/>
                  </a:srgbClr>
                </a:solidFill>
                <a:latin typeface="微软雅黑"/>
              </a:rPr>
              <a:t>点击此处添加标题</a:t>
            </a:r>
          </a:p>
        </p:txBody>
      </p:sp>
      <p:sp>
        <p:nvSpPr>
          <p:cNvPr id="36" name="矩形 35">
            <a:extLst>
              <a:ext uri="{FF2B5EF4-FFF2-40B4-BE49-F238E27FC236}">
                <a16:creationId xmlns:a16="http://schemas.microsoft.com/office/drawing/2014/main" id="{79A09D5A-F141-4727-BA0C-DF84C595C3D0}"/>
              </a:ext>
            </a:extLst>
          </p:cNvPr>
          <p:cNvSpPr/>
          <p:nvPr/>
        </p:nvSpPr>
        <p:spPr>
          <a:xfrm>
            <a:off x="4350144" y="5542251"/>
            <a:ext cx="6174507" cy="646331"/>
          </a:xfrm>
          <a:prstGeom prst="rect">
            <a:avLst/>
          </a:prstGeom>
        </p:spPr>
        <p:txBody>
          <a:bodyPr wrap="square">
            <a:spAutoFit/>
          </a:bodyPr>
          <a:lstStyle/>
          <a:p>
            <a:pPr defTabSz="914377"/>
            <a:r>
              <a:rPr lang="en-US" altLang="zh-CN" sz="1200" dirty="0">
                <a:solidFill>
                  <a:prstClr val="black">
                    <a:lumMod val="65000"/>
                    <a:lumOff val="35000"/>
                  </a:prstClr>
                </a:solidFill>
                <a:latin typeface="Calibri" panose="020F050202020403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prstClr val="black">
                  <a:lumMod val="65000"/>
                  <a:lumOff val="35000"/>
                </a:prstClr>
              </a:solidFill>
              <a:latin typeface="Calibri" panose="020F0502020204030204" pitchFamily="34" charset="0"/>
            </a:endParaRPr>
          </a:p>
        </p:txBody>
      </p:sp>
    </p:spTree>
    <p:extLst>
      <p:ext uri="{BB962C8B-B14F-4D97-AF65-F5344CB8AC3E}">
        <p14:creationId xmlns:p14="http://schemas.microsoft.com/office/powerpoint/2010/main" val="2742267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53" presetClass="entr" presetSubtype="16"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childTnLst>
                              </p:cTn>
                            </p:par>
                            <p:par>
                              <p:cTn id="41" fill="hold">
                                <p:stCondLst>
                                  <p:cond delay="2250"/>
                                </p:stCondLst>
                                <p:childTnLst>
                                  <p:par>
                                    <p:cTn id="42" presetID="2" presetClass="entr" presetSubtype="2"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1+#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1+#ppt_w/2"/>
                                              </p:val>
                                            </p:tav>
                                            <p:tav tm="100000">
                                              <p:val>
                                                <p:strVal val="#ppt_x"/>
                                              </p:val>
                                            </p:tav>
                                          </p:tavLst>
                                        </p:anim>
                                        <p:anim calcmode="lin" valueType="num">
                                          <p:cBhvr additive="base">
                                            <p:cTn id="49" dur="500" fill="hold"/>
                                            <p:tgtEl>
                                              <p:spTgt spid="31"/>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1+#ppt_w/2"/>
                                              </p:val>
                                            </p:tav>
                                            <p:tav tm="100000">
                                              <p:val>
                                                <p:strVal val="#ppt_x"/>
                                              </p:val>
                                            </p:tav>
                                          </p:tavLst>
                                        </p:anim>
                                        <p:anim calcmode="lin" valueType="num">
                                          <p:cBhvr additive="base">
                                            <p:cTn id="53" dur="500" fill="hold"/>
                                            <p:tgtEl>
                                              <p:spTgt spid="3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1+#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childTnLst>
                              </p:cTn>
                            </p:par>
                            <p:par>
                              <p:cTn id="58" fill="hold">
                                <p:stCondLst>
                                  <p:cond delay="2750"/>
                                </p:stCondLst>
                                <p:childTnLst>
                                  <p:par>
                                    <p:cTn id="59" presetID="22" presetClass="entr" presetSubtype="1"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up)">
                                          <p:cBhvr>
                                            <p:cTn id="61" dur="500"/>
                                            <p:tgtEl>
                                              <p:spTgt spid="30"/>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up)">
                                          <p:cBhvr>
                                            <p:cTn id="64" dur="500"/>
                                            <p:tgtEl>
                                              <p:spTgt spid="3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up)">
                                          <p:cBhvr>
                                            <p:cTn id="67" dur="500"/>
                                            <p:tgtEl>
                                              <p:spTgt spid="34"/>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up)">
                                          <p:cBhvr>
                                            <p:cTn id="7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53" presetClass="entr" presetSubtype="16"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childTnLst>
                              </p:cTn>
                            </p:par>
                            <p:par>
                              <p:cTn id="41" fill="hold">
                                <p:stCondLst>
                                  <p:cond delay="2250"/>
                                </p:stCondLst>
                                <p:childTnLst>
                                  <p:par>
                                    <p:cTn id="42" presetID="2" presetClass="entr" presetSubtype="2"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1+#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1+#ppt_w/2"/>
                                              </p:val>
                                            </p:tav>
                                            <p:tav tm="100000">
                                              <p:val>
                                                <p:strVal val="#ppt_x"/>
                                              </p:val>
                                            </p:tav>
                                          </p:tavLst>
                                        </p:anim>
                                        <p:anim calcmode="lin" valueType="num">
                                          <p:cBhvr additive="base">
                                            <p:cTn id="49" dur="500" fill="hold"/>
                                            <p:tgtEl>
                                              <p:spTgt spid="31"/>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1+#ppt_w/2"/>
                                              </p:val>
                                            </p:tav>
                                            <p:tav tm="100000">
                                              <p:val>
                                                <p:strVal val="#ppt_x"/>
                                              </p:val>
                                            </p:tav>
                                          </p:tavLst>
                                        </p:anim>
                                        <p:anim calcmode="lin" valueType="num">
                                          <p:cBhvr additive="base">
                                            <p:cTn id="53" dur="500" fill="hold"/>
                                            <p:tgtEl>
                                              <p:spTgt spid="3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1+#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childTnLst>
                              </p:cTn>
                            </p:par>
                            <p:par>
                              <p:cTn id="58" fill="hold">
                                <p:stCondLst>
                                  <p:cond delay="2750"/>
                                </p:stCondLst>
                                <p:childTnLst>
                                  <p:par>
                                    <p:cTn id="59" presetID="22" presetClass="entr" presetSubtype="1"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up)">
                                          <p:cBhvr>
                                            <p:cTn id="61" dur="500"/>
                                            <p:tgtEl>
                                              <p:spTgt spid="30"/>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up)">
                                          <p:cBhvr>
                                            <p:cTn id="64" dur="500"/>
                                            <p:tgtEl>
                                              <p:spTgt spid="3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up)">
                                          <p:cBhvr>
                                            <p:cTn id="67" dur="500"/>
                                            <p:tgtEl>
                                              <p:spTgt spid="34"/>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up)">
                                          <p:cBhvr>
                                            <p:cTn id="7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P spid="31" grpId="0"/>
          <p:bldP spid="32" grpId="0"/>
          <p:bldP spid="33" grpId="0"/>
          <p:bldP spid="34" grpId="0"/>
          <p:bldP spid="35" grpId="0"/>
          <p:bldP spid="3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CxnSpPr/>
          <p:nvPr/>
        </p:nvCxnSpPr>
        <p:spPr>
          <a:xfrm flipH="1">
            <a:off x="3576392" y="5026501"/>
            <a:ext cx="3147250" cy="1675906"/>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6" name="文本框 25"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A9EE8271-7683-4419-B830-5B12A6E1A01E}"/>
              </a:ext>
            </a:extLst>
          </p:cNvPr>
          <p:cNvSpPr txBox="1"/>
          <p:nvPr/>
        </p:nvSpPr>
        <p:spPr>
          <a:xfrm>
            <a:off x="4972050" y="2459040"/>
            <a:ext cx="4072702" cy="523220"/>
          </a:xfrm>
          <a:prstGeom prst="rect">
            <a:avLst/>
          </a:prstGeom>
          <a:noFill/>
        </p:spPr>
        <p:txBody>
          <a:bodyPr vert="horz" wrap="square" rtlCol="0">
            <a:spAutoFit/>
          </a:bodyPr>
          <a:lstStyle>
            <a:defPPr>
              <a:defRPr lang="zh-CN"/>
            </a:defPPr>
            <a:lvl1pPr algn="dist">
              <a:defRPr sz="2800" spc="300">
                <a:solidFill>
                  <a:schemeClr val="tx1">
                    <a:lumMod val="75000"/>
                    <a:lumOff val="25000"/>
                  </a:schemeClr>
                </a:solidFill>
                <a:latin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rgbClr val="00B0F0"/>
                </a:solidFill>
                <a:latin typeface="微软雅黑"/>
                <a:ea typeface="微软雅黑"/>
              </a:rPr>
              <a:t>相关段落主题文字</a:t>
            </a:r>
            <a:endParaRPr kumimoji="0" lang="zh-CN" altLang="en-US" sz="2800" b="1" i="0" u="none" strike="noStrike" kern="1200" cap="none" spc="300" normalizeH="0" baseline="0" noProof="0" dirty="0">
              <a:ln>
                <a:noFill/>
              </a:ln>
              <a:solidFill>
                <a:srgbClr val="00B0F0"/>
              </a:solidFill>
              <a:effectLst/>
              <a:uLnTx/>
              <a:uFillTx/>
              <a:latin typeface="微软雅黑"/>
              <a:ea typeface="微软雅黑"/>
            </a:endParaRPr>
          </a:p>
        </p:txBody>
      </p:sp>
      <p:sp>
        <p:nvSpPr>
          <p:cNvPr id="27" name="文本框 56"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B577DB0D-298A-4D05-A24D-01DC29142FED}"/>
              </a:ext>
            </a:extLst>
          </p:cNvPr>
          <p:cNvSpPr txBox="1">
            <a:spLocks noChangeArrowheads="1"/>
          </p:cNvSpPr>
          <p:nvPr/>
        </p:nvSpPr>
        <p:spPr bwMode="auto">
          <a:xfrm>
            <a:off x="5429250" y="2982260"/>
            <a:ext cx="3546726" cy="911019"/>
          </a:xfrm>
          <a:prstGeom prst="rect">
            <a:avLst/>
          </a:prstGeom>
          <a:noFill/>
          <a:ln>
            <a:noFill/>
          </a:ln>
          <a:effectLst/>
          <a:extLst/>
        </p:spPr>
        <p:txBody>
          <a:bodyPr vert="horz" wrap="square" lIns="0" tIns="0" rIns="0" bIns="0">
            <a:spAutoFit/>
          </a:bodyPr>
          <a:lstStyle>
            <a:defPPr>
              <a:defRPr lang="zh-CN"/>
            </a:defPPr>
            <a:lvl1pPr algn="just" defTabSz="323850">
              <a:lnSpc>
                <a:spcPct val="150000"/>
              </a:lnSpc>
              <a:spcBef>
                <a:spcPts val="850"/>
              </a:spcBef>
              <a:defRPr sz="900">
                <a:solidFill>
                  <a:schemeClr val="tx1">
                    <a:lumMod val="75000"/>
                    <a:lumOff val="25000"/>
                  </a:schemeClr>
                </a:solidFill>
                <a:latin typeface="Lato" charset="0"/>
                <a:ea typeface="ＭＳ Ｐゴシック" charset="0"/>
                <a:cs typeface="Lato" charset="0"/>
              </a:defRPr>
            </a:lvl1pPr>
          </a:lstStyle>
          <a:p>
            <a:pPr marL="0" marR="0" lvl="0" indent="0" algn="r" defTabSz="323850" rtl="0" eaLnBrk="1" fontAlgn="auto" latinLnBrk="0" hangingPunct="1">
              <a:lnSpc>
                <a:spcPct val="120000"/>
              </a:lnSpc>
              <a:spcBef>
                <a:spcPts val="850"/>
              </a:spcBef>
              <a:spcAft>
                <a:spcPts val="0"/>
              </a:spcAft>
              <a:buClrTx/>
              <a:buSzTx/>
              <a:buFontTx/>
              <a:buNone/>
              <a:tabLst/>
              <a:defRPr/>
            </a:pPr>
            <a:r>
              <a:rPr kumimoji="0" lang="en-US" altLang="zh-CN" sz="1000" b="0" i="0" u="none" strike="noStrike" kern="1200" cap="none" spc="0" normalizeH="0" baseline="0" noProof="0" dirty="0">
                <a:ln>
                  <a:noFill/>
                </a:ln>
                <a:solidFill>
                  <a:srgbClr val="00AED6"/>
                </a:solidFill>
                <a:effectLst/>
                <a:uLnTx/>
                <a:uFillTx/>
                <a:latin typeface="Calibri" panose="020F0502020204030204" pitchFamily="34" charset="0"/>
                <a:ea typeface="ＭＳ Ｐゴシック"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kumimoji="0" lang="zh-CN" altLang="zh-CN" sz="1000" b="0" i="0" u="none" strike="noStrike" kern="1200" cap="none" spc="0" normalizeH="0" baseline="0" noProof="0" dirty="0">
              <a:ln>
                <a:noFill/>
              </a:ln>
              <a:solidFill>
                <a:srgbClr val="00AED6"/>
              </a:solidFill>
              <a:effectLst/>
              <a:uLnTx/>
              <a:uFillTx/>
              <a:latin typeface="Calibri" panose="020F0502020204030204" pitchFamily="34" charset="0"/>
              <a:ea typeface="ＭＳ Ｐゴシック" charset="0"/>
            </a:endParaRPr>
          </a:p>
        </p:txBody>
      </p:sp>
      <p:sp>
        <p:nvSpPr>
          <p:cNvPr id="28" name="文本框 27"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D951AEF7-981B-4CF6-BD0B-E740980EA79A}"/>
              </a:ext>
            </a:extLst>
          </p:cNvPr>
          <p:cNvSpPr txBox="1"/>
          <p:nvPr/>
        </p:nvSpPr>
        <p:spPr>
          <a:xfrm>
            <a:off x="9024813" y="2197430"/>
            <a:ext cx="1670072" cy="156966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00B0F0"/>
                </a:solidFill>
                <a:effectLst/>
                <a:uLnTx/>
                <a:uFillTx/>
                <a:latin typeface="方正大标宋简体" panose="02010601030101010101" pitchFamily="2" charset="-122"/>
                <a:ea typeface="方正大标宋简体" panose="02010601030101010101" pitchFamily="2" charset="-122"/>
                <a:cs typeface="+mn-cs"/>
              </a:rPr>
              <a:t>04</a:t>
            </a:r>
            <a:endParaRPr kumimoji="0" lang="zh-CN" altLang="en-US" sz="9600" b="0" i="0" u="none" strike="noStrike" kern="1200" cap="none" spc="0" normalizeH="0" baseline="0" noProof="0" dirty="0">
              <a:ln>
                <a:noFill/>
              </a:ln>
              <a:solidFill>
                <a:srgbClr val="00B0F0"/>
              </a:solidFill>
              <a:effectLst/>
              <a:uLnTx/>
              <a:uFillTx/>
              <a:latin typeface="方正大标宋简体" panose="02010601030101010101" pitchFamily="2" charset="-122"/>
              <a:ea typeface="方正大标宋简体" panose="02010601030101010101" pitchFamily="2" charset="-122"/>
              <a:cs typeface="+mn-cs"/>
            </a:endParaRPr>
          </a:p>
        </p:txBody>
      </p:sp>
      <p:sp>
        <p:nvSpPr>
          <p:cNvPr id="29" name="文本框 2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1FA76802-8F01-4FAE-B789-E87AEE6A5A27}"/>
              </a:ext>
            </a:extLst>
          </p:cNvPr>
          <p:cNvSpPr txBox="1"/>
          <p:nvPr/>
        </p:nvSpPr>
        <p:spPr>
          <a:xfrm>
            <a:off x="9276208" y="3595877"/>
            <a:ext cx="1190172" cy="4001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AED6"/>
                </a:solidFill>
                <a:effectLst/>
                <a:uLnTx/>
                <a:uFillTx/>
                <a:latin typeface="Calibri"/>
                <a:ea typeface="微软雅黑"/>
                <a:cs typeface="Kartika" panose="02020503030404060203" pitchFamily="18" charset="0"/>
              </a:rPr>
              <a:t>FOUR</a:t>
            </a:r>
            <a:endParaRPr kumimoji="0" lang="zh-CN" altLang="en-US" sz="2000" b="1" i="0" u="none" strike="noStrike" kern="1200" cap="none" spc="0" normalizeH="0" baseline="0" noProof="0" dirty="0">
              <a:ln>
                <a:noFill/>
              </a:ln>
              <a:solidFill>
                <a:srgbClr val="00AED6"/>
              </a:solidFill>
              <a:effectLst/>
              <a:uLnTx/>
              <a:uFillTx/>
              <a:latin typeface="Calibri"/>
              <a:ea typeface="微软雅黑"/>
              <a:cs typeface="Kartika" panose="02020503030404060203" pitchFamily="18" charset="0"/>
            </a:endParaRPr>
          </a:p>
        </p:txBody>
      </p:sp>
      <p:sp>
        <p:nvSpPr>
          <p:cNvPr id="30" name="任意多边形 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124A4021-5C01-453F-8BD4-367AA6A761D8}"/>
              </a:ext>
            </a:extLst>
          </p:cNvPr>
          <p:cNvSpPr/>
          <p:nvPr/>
        </p:nvSpPr>
        <p:spPr>
          <a:xfrm>
            <a:off x="8594970" y="1659467"/>
            <a:ext cx="2354882" cy="3064934"/>
          </a:xfrm>
          <a:custGeom>
            <a:avLst/>
            <a:gdLst>
              <a:gd name="connsiteX0" fmla="*/ 0 w 2997200"/>
              <a:gd name="connsiteY0" fmla="*/ 4445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0 w 2997200"/>
              <a:gd name="connsiteY0" fmla="*/ 14070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24246 w 2997200"/>
              <a:gd name="connsiteY0" fmla="*/ 1177833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4728673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200" h="5689600">
                <a:moveTo>
                  <a:pt x="4041" y="1185472"/>
                </a:moveTo>
                <a:lnTo>
                  <a:pt x="0" y="0"/>
                </a:lnTo>
                <a:lnTo>
                  <a:pt x="2997200" y="0"/>
                </a:lnTo>
                <a:lnTo>
                  <a:pt x="2997200" y="5689600"/>
                </a:lnTo>
                <a:lnTo>
                  <a:pt x="0" y="5689600"/>
                </a:lnTo>
                <a:lnTo>
                  <a:pt x="0" y="4728673"/>
                </a:lnTo>
              </a:path>
            </a:pathLst>
          </a:cu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AED6"/>
              </a:solidFill>
              <a:effectLst/>
              <a:uLnTx/>
              <a:uFillTx/>
              <a:latin typeface="Calibri"/>
              <a:ea typeface="微软雅黑"/>
              <a:cs typeface="+mn-cs"/>
            </a:endParaRPr>
          </a:p>
        </p:txBody>
      </p:sp>
      <p:cxnSp>
        <p:nvCxnSpPr>
          <p:cNvPr id="31" name="直接连接符 3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C4E5D4C9-4D09-41FF-9E06-0AFAD853FCF2}"/>
              </a:ext>
            </a:extLst>
          </p:cNvPr>
          <p:cNvCxnSpPr>
            <a:cxnSpLocks/>
          </p:cNvCxnSpPr>
          <p:nvPr/>
        </p:nvCxnSpPr>
        <p:spPr>
          <a:xfrm flipH="1">
            <a:off x="10132520" y="1433692"/>
            <a:ext cx="2262680" cy="1204874"/>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303224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12" fill="hold" grpId="0" nodeType="afterEffect" p14:presetBounceEnd="62000">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14:bounceEnd="62000">
                                          <p:cBhvr additive="base">
                                            <p:cTn id="29" dur="500" fill="hold"/>
                                            <p:tgtEl>
                                              <p:spTgt spid="26"/>
                                            </p:tgtEl>
                                            <p:attrNameLst>
                                              <p:attrName>ppt_x</p:attrName>
                                            </p:attrNameLst>
                                          </p:cBhvr>
                                          <p:tavLst>
                                            <p:tav tm="0">
                                              <p:val>
                                                <p:strVal val="0-#ppt_w/2"/>
                                              </p:val>
                                            </p:tav>
                                            <p:tav tm="100000">
                                              <p:val>
                                                <p:strVal val="#ppt_x"/>
                                              </p:val>
                                            </p:tav>
                                          </p:tavLst>
                                        </p:anim>
                                        <p:anim calcmode="lin" valueType="num" p14:bounceEnd="62000">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18" presetClass="entr" presetSubtype="1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12" fill="hold" grpId="0" nodeType="afterEffect">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18" presetClass="entr" presetSubtype="1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grpSp>
        <p:nvGrpSpPr>
          <p:cNvPr id="4" name="组合 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7CEFDF9-8523-488B-9AD0-63422B5B8A7B}"/>
              </a:ext>
            </a:extLst>
          </p:cNvPr>
          <p:cNvGrpSpPr/>
          <p:nvPr/>
        </p:nvGrpSpPr>
        <p:grpSpPr>
          <a:xfrm>
            <a:off x="1149186" y="1826386"/>
            <a:ext cx="2736718" cy="4034713"/>
            <a:chOff x="5394700" y="1317507"/>
            <a:chExt cx="2444433" cy="4034713"/>
          </a:xfrm>
        </p:grpSpPr>
        <p:sp>
          <p:nvSpPr>
            <p:cNvPr id="5" name="TextBox 19">
              <a:extLst>
                <a:ext uri="{FF2B5EF4-FFF2-40B4-BE49-F238E27FC236}">
                  <a16:creationId xmlns:a16="http://schemas.microsoft.com/office/drawing/2014/main" id="{03D5E22D-E844-4FEE-B2F2-444DDAF638DF}"/>
                </a:ext>
              </a:extLst>
            </p:cNvPr>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b="1" dirty="0">
                  <a:latin typeface="微软雅黑" panose="020B0503020204020204" pitchFamily="34" charset="-122"/>
                  <a:ea typeface="微软雅黑" panose="020B0503020204020204" pitchFamily="34" charset="-122"/>
                </a:rPr>
                <a:t>标题文字添加</a:t>
              </a:r>
              <a:endParaRPr lang="en-US" sz="2000" b="1"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E875C9B5-C950-475E-BEA4-075912F320CD}"/>
                </a:ext>
              </a:extLst>
            </p:cNvPr>
            <p:cNvSpPr txBox="1"/>
            <p:nvPr/>
          </p:nvSpPr>
          <p:spPr>
            <a:xfrm>
              <a:off x="5394701" y="1734627"/>
              <a:ext cx="2286776" cy="3617593"/>
            </a:xfrm>
            <a:prstGeom prst="rect">
              <a:avLst/>
            </a:prstGeom>
            <a:noFill/>
          </p:spPr>
          <p:txBody>
            <a:bodyPr wrap="square" rtlCol="0">
              <a:spAutoFit/>
              <a:scene3d>
                <a:camera prst="orthographicFront"/>
                <a:lightRig rig="threePt" dir="t"/>
              </a:scene3d>
              <a:sp3d contourW="12700"/>
            </a:bodyPr>
            <a:lstStyle/>
            <a:p>
              <a:pPr defTabSz="323850">
                <a:lnSpc>
                  <a:spcPct val="120000"/>
                </a:lnSpc>
                <a:spcBef>
                  <a:spcPts val="850"/>
                </a:spcBef>
                <a:defRPr/>
              </a:pPr>
              <a:r>
                <a:rPr lang="es-ES" altLang="zh-CN" sz="1200" dirty="0">
                  <a:solidFill>
                    <a:schemeClr val="tx1">
                      <a:lumMod val="75000"/>
                      <a:lumOff val="25000"/>
                    </a:schemeClr>
                  </a:solidFill>
                  <a:latin typeface="Lato" charset="0"/>
                  <a:ea typeface="ＭＳ Ｐゴシック" charset="0"/>
                  <a:cs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 Lorem ipsum dolor sit amet, consectetur adipiscing elit. Integer mollis vehicula ligula ut faucibus. Curabitur vestibulum consequat urna et vehicula. Suspendisse feugiat biben- dum egestas. Sed bibendum urna id sem tincidunt commodoat dictum.</a:t>
              </a:r>
            </a:p>
          </p:txBody>
        </p:sp>
      </p:grpSp>
      <p:grpSp>
        <p:nvGrpSpPr>
          <p:cNvPr id="7" name="组合 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E2602BD-B5D9-4543-8A01-E9767604F517}"/>
              </a:ext>
            </a:extLst>
          </p:cNvPr>
          <p:cNvGrpSpPr/>
          <p:nvPr/>
        </p:nvGrpSpPr>
        <p:grpSpPr>
          <a:xfrm>
            <a:off x="8432074" y="1982380"/>
            <a:ext cx="3112226" cy="757130"/>
            <a:chOff x="8432074" y="2234928"/>
            <a:chExt cx="3112226" cy="757130"/>
          </a:xfrm>
        </p:grpSpPr>
        <p:grpSp>
          <p:nvGrpSpPr>
            <p:cNvPr id="8" name="组合 7">
              <a:extLst>
                <a:ext uri="{FF2B5EF4-FFF2-40B4-BE49-F238E27FC236}">
                  <a16:creationId xmlns:a16="http://schemas.microsoft.com/office/drawing/2014/main" id="{788F6AA9-2AE0-4711-BE28-F7E1222B1523}"/>
                </a:ext>
              </a:extLst>
            </p:cNvPr>
            <p:cNvGrpSpPr/>
            <p:nvPr/>
          </p:nvGrpSpPr>
          <p:grpSpPr>
            <a:xfrm>
              <a:off x="8432074" y="2261165"/>
              <a:ext cx="435428" cy="435428"/>
              <a:chOff x="8533674" y="5262836"/>
              <a:chExt cx="435428" cy="435428"/>
            </a:xfrm>
          </p:grpSpPr>
          <p:sp>
            <p:nvSpPr>
              <p:cNvPr id="10" name="矩形: 圆角 33">
                <a:extLst>
                  <a:ext uri="{FF2B5EF4-FFF2-40B4-BE49-F238E27FC236}">
                    <a16:creationId xmlns:a16="http://schemas.microsoft.com/office/drawing/2014/main" id="{DBD82F3B-503D-41AE-8757-45ABF03C2520}"/>
                  </a:ext>
                </a:extLst>
              </p:cNvPr>
              <p:cNvSpPr/>
              <p:nvPr/>
            </p:nvSpPr>
            <p:spPr>
              <a:xfrm>
                <a:off x="8533674"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椭圆 7">
                <a:extLst>
                  <a:ext uri="{FF2B5EF4-FFF2-40B4-BE49-F238E27FC236}">
                    <a16:creationId xmlns:a16="http://schemas.microsoft.com/office/drawing/2014/main" id="{0F9E6135-48DE-4811-996E-3F43388BC157}"/>
                  </a:ext>
                </a:extLst>
              </p:cNvPr>
              <p:cNvSpPr/>
              <p:nvPr/>
            </p:nvSpPr>
            <p:spPr>
              <a:xfrm>
                <a:off x="8652834" y="5362849"/>
                <a:ext cx="197107" cy="23540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9" name="文本框 8">
              <a:extLst>
                <a:ext uri="{FF2B5EF4-FFF2-40B4-BE49-F238E27FC236}">
                  <a16:creationId xmlns:a16="http://schemas.microsoft.com/office/drawing/2014/main" id="{59859675-B477-4164-9A93-AA71A07E0134}"/>
                </a:ext>
              </a:extLst>
            </p:cNvPr>
            <p:cNvSpPr txBox="1"/>
            <p:nvPr/>
          </p:nvSpPr>
          <p:spPr>
            <a:xfrm>
              <a:off x="9040086" y="2234928"/>
              <a:ext cx="2504214" cy="757130"/>
            </a:xfrm>
            <a:prstGeom prst="rect">
              <a:avLst/>
            </a:prstGeom>
            <a:noFill/>
          </p:spPr>
          <p:txBody>
            <a:bodyPr wrap="square" rtlCol="0">
              <a:spAutoFit/>
              <a:scene3d>
                <a:camera prst="orthographicFront"/>
                <a:lightRig rig="threePt" dir="t"/>
              </a:scene3d>
              <a:sp3d contourW="12700"/>
            </a:bodyPr>
            <a:lstStyle/>
            <a:p>
              <a:pPr defTabSz="323850">
                <a:lnSpc>
                  <a:spcPct val="120000"/>
                </a:lnSpc>
                <a:spcBef>
                  <a:spcPts val="850"/>
                </a:spcBef>
                <a:defRPr/>
              </a:pPr>
              <a:r>
                <a:rPr lang="es-ES" altLang="zh-CN" sz="1200" dirty="0">
                  <a:solidFill>
                    <a:schemeClr val="tx1">
                      <a:lumMod val="75000"/>
                      <a:lumOff val="25000"/>
                    </a:schemeClr>
                  </a:solidFill>
                  <a:latin typeface="Lato" charset="0"/>
                  <a:ea typeface="ＭＳ Ｐゴシック" charset="0"/>
                  <a:cs typeface="Lato" charset="0"/>
                  <a:sym typeface="Lato" charset="0"/>
                </a:rPr>
                <a:t>Lorem ipsum dolor sit amet, consectetur adipiscing elit. Integer mollis vehicula ligula ut faucibus. </a:t>
              </a:r>
            </a:p>
          </p:txBody>
        </p:sp>
      </p:grpSp>
      <p:grpSp>
        <p:nvGrpSpPr>
          <p:cNvPr id="12" name="组合 1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886563EF-1B50-4D32-9ED6-80C48DE8E516}"/>
              </a:ext>
            </a:extLst>
          </p:cNvPr>
          <p:cNvGrpSpPr/>
          <p:nvPr/>
        </p:nvGrpSpPr>
        <p:grpSpPr>
          <a:xfrm>
            <a:off x="8432074" y="2974263"/>
            <a:ext cx="3112226" cy="757130"/>
            <a:chOff x="8432074" y="3226811"/>
            <a:chExt cx="3112226" cy="757130"/>
          </a:xfrm>
        </p:grpSpPr>
        <p:grpSp>
          <p:nvGrpSpPr>
            <p:cNvPr id="13" name="组合 12">
              <a:extLst>
                <a:ext uri="{FF2B5EF4-FFF2-40B4-BE49-F238E27FC236}">
                  <a16:creationId xmlns:a16="http://schemas.microsoft.com/office/drawing/2014/main" id="{82951ECC-D5C2-4E5F-A189-6EFF76502492}"/>
                </a:ext>
              </a:extLst>
            </p:cNvPr>
            <p:cNvGrpSpPr/>
            <p:nvPr/>
          </p:nvGrpSpPr>
          <p:grpSpPr>
            <a:xfrm>
              <a:off x="8432074" y="3241598"/>
              <a:ext cx="435428" cy="435428"/>
              <a:chOff x="8533674" y="5262836"/>
              <a:chExt cx="435428" cy="435428"/>
            </a:xfrm>
          </p:grpSpPr>
          <p:sp>
            <p:nvSpPr>
              <p:cNvPr id="15" name="矩形: 圆角 36">
                <a:extLst>
                  <a:ext uri="{FF2B5EF4-FFF2-40B4-BE49-F238E27FC236}">
                    <a16:creationId xmlns:a16="http://schemas.microsoft.com/office/drawing/2014/main" id="{89557D53-F202-4905-95A7-A94605B6370C}"/>
                  </a:ext>
                </a:extLst>
              </p:cNvPr>
              <p:cNvSpPr/>
              <p:nvPr/>
            </p:nvSpPr>
            <p:spPr>
              <a:xfrm>
                <a:off x="8533674"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椭圆 10">
                <a:extLst>
                  <a:ext uri="{FF2B5EF4-FFF2-40B4-BE49-F238E27FC236}">
                    <a16:creationId xmlns:a16="http://schemas.microsoft.com/office/drawing/2014/main" id="{F6AB8D8D-759A-4CAA-9766-35D57AB4EA8D}"/>
                  </a:ext>
                </a:extLst>
              </p:cNvPr>
              <p:cNvSpPr/>
              <p:nvPr/>
            </p:nvSpPr>
            <p:spPr>
              <a:xfrm>
                <a:off x="8637634" y="5362849"/>
                <a:ext cx="227507" cy="235402"/>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文本框 13">
              <a:extLst>
                <a:ext uri="{FF2B5EF4-FFF2-40B4-BE49-F238E27FC236}">
                  <a16:creationId xmlns:a16="http://schemas.microsoft.com/office/drawing/2014/main" id="{13A9FE9E-F6E4-436F-9D91-FFC43988F3D8}"/>
                </a:ext>
              </a:extLst>
            </p:cNvPr>
            <p:cNvSpPr txBox="1"/>
            <p:nvPr/>
          </p:nvSpPr>
          <p:spPr>
            <a:xfrm>
              <a:off x="9040086" y="3226811"/>
              <a:ext cx="2504214" cy="757130"/>
            </a:xfrm>
            <a:prstGeom prst="rect">
              <a:avLst/>
            </a:prstGeom>
            <a:noFill/>
          </p:spPr>
          <p:txBody>
            <a:bodyPr wrap="square" rtlCol="0">
              <a:spAutoFit/>
              <a:scene3d>
                <a:camera prst="orthographicFront"/>
                <a:lightRig rig="threePt" dir="t"/>
              </a:scene3d>
              <a:sp3d contourW="12700"/>
            </a:bodyPr>
            <a:lstStyle/>
            <a:p>
              <a:pPr defTabSz="323850">
                <a:lnSpc>
                  <a:spcPct val="120000"/>
                </a:lnSpc>
                <a:spcBef>
                  <a:spcPts val="850"/>
                </a:spcBef>
                <a:defRPr/>
              </a:pPr>
              <a:r>
                <a:rPr lang="es-ES" altLang="zh-CN" sz="1200" dirty="0">
                  <a:solidFill>
                    <a:schemeClr val="tx1">
                      <a:lumMod val="75000"/>
                      <a:lumOff val="25000"/>
                    </a:schemeClr>
                  </a:solidFill>
                  <a:latin typeface="Lato" charset="0"/>
                  <a:ea typeface="ＭＳ Ｐゴシック" charset="0"/>
                  <a:cs typeface="Lato" charset="0"/>
                  <a:sym typeface="Lato" charset="0"/>
                </a:rPr>
                <a:t>Lorem ipsum dolor sit amet, consectetur adipiscing elit. Integer mollis vehicula ligula ut faucibus. </a:t>
              </a:r>
            </a:p>
          </p:txBody>
        </p:sp>
      </p:grpSp>
      <p:grpSp>
        <p:nvGrpSpPr>
          <p:cNvPr id="17" name="组合 1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87487F3-79CA-4444-A336-B78B24D45F29}"/>
              </a:ext>
            </a:extLst>
          </p:cNvPr>
          <p:cNvGrpSpPr/>
          <p:nvPr/>
        </p:nvGrpSpPr>
        <p:grpSpPr>
          <a:xfrm>
            <a:off x="8432074" y="3961003"/>
            <a:ext cx="3112226" cy="757130"/>
            <a:chOff x="8432074" y="4213551"/>
            <a:chExt cx="3112226" cy="757130"/>
          </a:xfrm>
        </p:grpSpPr>
        <p:grpSp>
          <p:nvGrpSpPr>
            <p:cNvPr id="18" name="组合 17">
              <a:extLst>
                <a:ext uri="{FF2B5EF4-FFF2-40B4-BE49-F238E27FC236}">
                  <a16:creationId xmlns:a16="http://schemas.microsoft.com/office/drawing/2014/main" id="{E07344C5-8091-4823-942A-48D74790B5AE}"/>
                </a:ext>
              </a:extLst>
            </p:cNvPr>
            <p:cNvGrpSpPr/>
            <p:nvPr/>
          </p:nvGrpSpPr>
          <p:grpSpPr>
            <a:xfrm>
              <a:off x="8432074" y="4222031"/>
              <a:ext cx="435428" cy="435428"/>
              <a:chOff x="8533674" y="5262836"/>
              <a:chExt cx="435428" cy="435428"/>
            </a:xfrm>
          </p:grpSpPr>
          <p:sp>
            <p:nvSpPr>
              <p:cNvPr id="20" name="矩形: 圆角 39">
                <a:extLst>
                  <a:ext uri="{FF2B5EF4-FFF2-40B4-BE49-F238E27FC236}">
                    <a16:creationId xmlns:a16="http://schemas.microsoft.com/office/drawing/2014/main" id="{1D46A568-F114-4857-9102-60292EA42510}"/>
                  </a:ext>
                </a:extLst>
              </p:cNvPr>
              <p:cNvSpPr/>
              <p:nvPr/>
            </p:nvSpPr>
            <p:spPr>
              <a:xfrm>
                <a:off x="8533674"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椭圆 13">
                <a:extLst>
                  <a:ext uri="{FF2B5EF4-FFF2-40B4-BE49-F238E27FC236}">
                    <a16:creationId xmlns:a16="http://schemas.microsoft.com/office/drawing/2014/main" id="{270F30A3-8156-4213-8C62-732C184AD2AE}"/>
                  </a:ext>
                </a:extLst>
              </p:cNvPr>
              <p:cNvSpPr/>
              <p:nvPr/>
            </p:nvSpPr>
            <p:spPr>
              <a:xfrm>
                <a:off x="8649173" y="5362849"/>
                <a:ext cx="204430" cy="235402"/>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文本框 18">
              <a:extLst>
                <a:ext uri="{FF2B5EF4-FFF2-40B4-BE49-F238E27FC236}">
                  <a16:creationId xmlns:a16="http://schemas.microsoft.com/office/drawing/2014/main" id="{18B7FEE4-6B6E-43DC-9805-F5C655208170}"/>
                </a:ext>
              </a:extLst>
            </p:cNvPr>
            <p:cNvSpPr txBox="1"/>
            <p:nvPr/>
          </p:nvSpPr>
          <p:spPr>
            <a:xfrm>
              <a:off x="9040086" y="4213551"/>
              <a:ext cx="2504214" cy="757130"/>
            </a:xfrm>
            <a:prstGeom prst="rect">
              <a:avLst/>
            </a:prstGeom>
            <a:noFill/>
          </p:spPr>
          <p:txBody>
            <a:bodyPr wrap="square" rtlCol="0">
              <a:spAutoFit/>
              <a:scene3d>
                <a:camera prst="orthographicFront"/>
                <a:lightRig rig="threePt" dir="t"/>
              </a:scene3d>
              <a:sp3d contourW="12700"/>
            </a:bodyPr>
            <a:lstStyle/>
            <a:p>
              <a:pPr defTabSz="323850">
                <a:lnSpc>
                  <a:spcPct val="120000"/>
                </a:lnSpc>
                <a:spcBef>
                  <a:spcPts val="850"/>
                </a:spcBef>
                <a:defRPr/>
              </a:pPr>
              <a:r>
                <a:rPr lang="es-ES" altLang="zh-CN" sz="1200" dirty="0">
                  <a:solidFill>
                    <a:schemeClr val="tx1">
                      <a:lumMod val="75000"/>
                      <a:lumOff val="25000"/>
                    </a:schemeClr>
                  </a:solidFill>
                  <a:latin typeface="Lato" charset="0"/>
                  <a:ea typeface="ＭＳ Ｐゴシック" charset="0"/>
                  <a:cs typeface="Lato" charset="0"/>
                  <a:sym typeface="Lato" charset="0"/>
                </a:rPr>
                <a:t>Lorem ipsum dolor sit amet, consectetur adipiscing elit. Integer mollis vehicula ligula ut faucibus. </a:t>
              </a:r>
            </a:p>
          </p:txBody>
        </p:sp>
      </p:grpSp>
      <p:grpSp>
        <p:nvGrpSpPr>
          <p:cNvPr id="22" name="组合 2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88B25CFA-4A34-4D84-AD48-943FB4C62218}"/>
              </a:ext>
            </a:extLst>
          </p:cNvPr>
          <p:cNvGrpSpPr/>
          <p:nvPr/>
        </p:nvGrpSpPr>
        <p:grpSpPr>
          <a:xfrm>
            <a:off x="8432074" y="4936567"/>
            <a:ext cx="3404326" cy="757130"/>
            <a:chOff x="8432074" y="5189115"/>
            <a:chExt cx="3404326" cy="757130"/>
          </a:xfrm>
        </p:grpSpPr>
        <p:grpSp>
          <p:nvGrpSpPr>
            <p:cNvPr id="23" name="组合 22">
              <a:extLst>
                <a:ext uri="{FF2B5EF4-FFF2-40B4-BE49-F238E27FC236}">
                  <a16:creationId xmlns:a16="http://schemas.microsoft.com/office/drawing/2014/main" id="{A7B45C82-43EB-4575-BFFD-3BB60542ACEB}"/>
                </a:ext>
              </a:extLst>
            </p:cNvPr>
            <p:cNvGrpSpPr/>
            <p:nvPr/>
          </p:nvGrpSpPr>
          <p:grpSpPr>
            <a:xfrm>
              <a:off x="8432074" y="5202464"/>
              <a:ext cx="435428" cy="435428"/>
              <a:chOff x="8533674" y="5262836"/>
              <a:chExt cx="435428" cy="435428"/>
            </a:xfrm>
          </p:grpSpPr>
          <p:sp>
            <p:nvSpPr>
              <p:cNvPr id="25" name="矩形: 圆角 42">
                <a:extLst>
                  <a:ext uri="{FF2B5EF4-FFF2-40B4-BE49-F238E27FC236}">
                    <a16:creationId xmlns:a16="http://schemas.microsoft.com/office/drawing/2014/main" id="{E60FB574-3F9F-48CE-935C-2D0F87E0B1CD}"/>
                  </a:ext>
                </a:extLst>
              </p:cNvPr>
              <p:cNvSpPr/>
              <p:nvPr/>
            </p:nvSpPr>
            <p:spPr>
              <a:xfrm>
                <a:off x="8533674" y="5262836"/>
                <a:ext cx="435428" cy="435428"/>
              </a:xfrm>
              <a:prstGeom prst="round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16">
                <a:extLst>
                  <a:ext uri="{FF2B5EF4-FFF2-40B4-BE49-F238E27FC236}">
                    <a16:creationId xmlns:a16="http://schemas.microsoft.com/office/drawing/2014/main" id="{8529C06B-0C41-467A-8ABC-B3EC96213F06}"/>
                  </a:ext>
                </a:extLst>
              </p:cNvPr>
              <p:cNvSpPr/>
              <p:nvPr/>
            </p:nvSpPr>
            <p:spPr>
              <a:xfrm>
                <a:off x="8633687" y="5370367"/>
                <a:ext cx="235402" cy="220365"/>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4" name="文本框 23">
              <a:extLst>
                <a:ext uri="{FF2B5EF4-FFF2-40B4-BE49-F238E27FC236}">
                  <a16:creationId xmlns:a16="http://schemas.microsoft.com/office/drawing/2014/main" id="{84A4D88C-5D0F-4B27-B626-CD2FBA6570B8}"/>
                </a:ext>
              </a:extLst>
            </p:cNvPr>
            <p:cNvSpPr txBox="1"/>
            <p:nvPr/>
          </p:nvSpPr>
          <p:spPr>
            <a:xfrm>
              <a:off x="9040086" y="5189115"/>
              <a:ext cx="2796314" cy="757130"/>
            </a:xfrm>
            <a:prstGeom prst="rect">
              <a:avLst/>
            </a:prstGeom>
            <a:noFill/>
          </p:spPr>
          <p:txBody>
            <a:bodyPr wrap="square" rtlCol="0">
              <a:spAutoFit/>
              <a:scene3d>
                <a:camera prst="orthographicFront"/>
                <a:lightRig rig="threePt" dir="t"/>
              </a:scene3d>
              <a:sp3d contourW="12700"/>
            </a:bodyPr>
            <a:lstStyle/>
            <a:p>
              <a:pPr defTabSz="323850">
                <a:lnSpc>
                  <a:spcPct val="120000"/>
                </a:lnSpc>
                <a:spcBef>
                  <a:spcPts val="850"/>
                </a:spcBef>
                <a:defRPr/>
              </a:pPr>
              <a:r>
                <a:rPr lang="es-ES" altLang="zh-CN" sz="1200" dirty="0">
                  <a:solidFill>
                    <a:schemeClr val="tx1">
                      <a:lumMod val="75000"/>
                      <a:lumOff val="25000"/>
                    </a:schemeClr>
                  </a:solidFill>
                  <a:latin typeface="Lato" charset="0"/>
                  <a:ea typeface="ＭＳ Ｐゴシック" charset="0"/>
                  <a:cs typeface="Lato" charset="0"/>
                  <a:sym typeface="Lato" charset="0"/>
                </a:rPr>
                <a:t>Lorem ipsum dolor sit amet, consectetur adipiscing elit. Integer mollis vehicula ligula ut faucibus. </a:t>
              </a:r>
            </a:p>
          </p:txBody>
        </p:sp>
      </p:grpSp>
      <p:pic>
        <p:nvPicPr>
          <p:cNvPr id="28" name="图片 2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38E60CB-8EC6-4D49-B50D-739727C61C51}"/>
              </a:ext>
            </a:extLst>
          </p:cNvPr>
          <p:cNvPicPr>
            <a:picLocks noChangeAspect="1"/>
          </p:cNvPicPr>
          <p:nvPr/>
        </p:nvPicPr>
        <p:blipFill rotWithShape="1">
          <a:blip r:embed="rId3">
            <a:extLst>
              <a:ext uri="{28A0092B-C50C-407E-A947-70E740481C1C}">
                <a14:useLocalDpi xmlns:a14="http://schemas.microsoft.com/office/drawing/2010/main" val="0"/>
              </a:ext>
            </a:extLst>
          </a:blip>
          <a:srcRect l="3916" r="25250"/>
          <a:stretch/>
        </p:blipFill>
        <p:spPr>
          <a:xfrm>
            <a:off x="3885904" y="1834183"/>
            <a:ext cx="4019120" cy="4019120"/>
          </a:xfrm>
          <a:prstGeom prst="rect">
            <a:avLst/>
          </a:prstGeom>
        </p:spPr>
      </p:pic>
    </p:spTree>
    <p:extLst>
      <p:ext uri="{BB962C8B-B14F-4D97-AF65-F5344CB8AC3E}">
        <p14:creationId xmlns:p14="http://schemas.microsoft.com/office/powerpoint/2010/main" val="496007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53" presetClass="entr" presetSubtype="16"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childTnLst>
                              </p:cTn>
                            </p:par>
                            <p:par>
                              <p:cTn id="21" fill="hold">
                                <p:stCondLst>
                                  <p:cond delay="2250"/>
                                </p:stCondLst>
                                <p:childTnLst>
                                  <p:par>
                                    <p:cTn id="22" presetID="2" presetClass="entr" presetSubtype="4"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53" presetClass="entr" presetSubtype="16"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childTnLst>
                              </p:cTn>
                            </p:par>
                            <p:par>
                              <p:cTn id="21" fill="hold">
                                <p:stCondLst>
                                  <p:cond delay="2250"/>
                                </p:stCondLst>
                                <p:childTnLst>
                                  <p:par>
                                    <p:cTn id="22" presetID="2" presetClass="entr" presetSubtype="4"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AutoShape 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FD095FC1-6970-483B-9F4D-A6EE930D8802}"/>
              </a:ext>
            </a:extLst>
          </p:cNvPr>
          <p:cNvSpPr>
            <a:spLocks/>
          </p:cNvSpPr>
          <p:nvPr/>
        </p:nvSpPr>
        <p:spPr bwMode="auto">
          <a:xfrm>
            <a:off x="7132814" y="5330967"/>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50000"/>
              <a:lumOff val="50000"/>
            </a:schemeClr>
          </a:solidFill>
          <a:ln>
            <a:noFill/>
          </a:ln>
          <a:effectLs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599" b="0">
                <a:solidFill>
                  <a:schemeClr val="tx1">
                    <a:lumMod val="75000"/>
                    <a:lumOff val="25000"/>
                  </a:schemeClr>
                </a:solidFill>
                <a:latin typeface="+mn-lt"/>
                <a:ea typeface="+mn-ea"/>
                <a:cs typeface="+mn-ea"/>
                <a:sym typeface="+mn-lt"/>
              </a:rPr>
              <a:t> </a:t>
            </a:r>
            <a:endParaRPr lang="es-ES" altLang="zh-CN" sz="1250">
              <a:solidFill>
                <a:schemeClr val="tx1">
                  <a:lumMod val="75000"/>
                  <a:lumOff val="25000"/>
                </a:schemeClr>
              </a:solidFill>
              <a:latin typeface="+mn-lt"/>
              <a:ea typeface="+mn-ea"/>
              <a:cs typeface="+mn-ea"/>
              <a:sym typeface="+mn-lt"/>
            </a:endParaRPr>
          </a:p>
        </p:txBody>
      </p:sp>
      <p:sp>
        <p:nvSpPr>
          <p:cNvPr id="5" name="AutoShape 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88374B46-BBE1-4C2F-BE62-D50EE2C14392}"/>
              </a:ext>
            </a:extLst>
          </p:cNvPr>
          <p:cNvSpPr>
            <a:spLocks/>
          </p:cNvSpPr>
          <p:nvPr/>
        </p:nvSpPr>
        <p:spPr bwMode="auto">
          <a:xfrm>
            <a:off x="4517551" y="3316541"/>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50000"/>
              <a:lumOff val="50000"/>
            </a:schemeClr>
          </a:solidFill>
          <a:ln>
            <a:noFill/>
          </a:ln>
          <a:effectLst/>
          <a:extLst/>
        </p:spPr>
        <p:txBody>
          <a:bodyPr lIns="0" tIns="0" rIns="0" bIns="0" anchor="ctr"/>
          <a:lstStyle/>
          <a:p>
            <a:pPr>
              <a:lnSpc>
                <a:spcPct val="100000"/>
              </a:lnSpc>
              <a:defRPr/>
            </a:pPr>
            <a:endParaRPr lang="es-ES" sz="1599">
              <a:solidFill>
                <a:schemeClr val="tx1">
                  <a:lumMod val="75000"/>
                  <a:lumOff val="25000"/>
                </a:schemeClr>
              </a:solidFill>
              <a:cs typeface="+mn-ea"/>
              <a:sym typeface="+mn-lt"/>
            </a:endParaRPr>
          </a:p>
        </p:txBody>
      </p:sp>
      <p:sp>
        <p:nvSpPr>
          <p:cNvPr id="6" name="AutoShape 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B9C54439-63D2-4EFB-BCFA-2DC9C9EE3618}"/>
              </a:ext>
            </a:extLst>
          </p:cNvPr>
          <p:cNvSpPr>
            <a:spLocks/>
          </p:cNvSpPr>
          <p:nvPr/>
        </p:nvSpPr>
        <p:spPr bwMode="auto">
          <a:xfrm>
            <a:off x="7120114" y="3841180"/>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4D6D"/>
          </a:solidFill>
          <a:ln>
            <a:noFill/>
          </a:ln>
          <a:effectLst/>
          <a:extLst/>
        </p:spPr>
        <p:txBody>
          <a:bodyPr lIns="0" tIns="0" rIns="0" bIns="0" anchor="ctr"/>
          <a:lstStyle/>
          <a:p>
            <a:pPr>
              <a:lnSpc>
                <a:spcPct val="100000"/>
              </a:lnSpc>
              <a:defRPr/>
            </a:pPr>
            <a:endParaRPr lang="es-ES" sz="1599">
              <a:solidFill>
                <a:schemeClr val="tx1">
                  <a:lumMod val="75000"/>
                  <a:lumOff val="25000"/>
                </a:schemeClr>
              </a:solidFill>
              <a:cs typeface="+mn-ea"/>
              <a:sym typeface="+mn-lt"/>
            </a:endParaRPr>
          </a:p>
        </p:txBody>
      </p:sp>
      <p:sp>
        <p:nvSpPr>
          <p:cNvPr id="7" name="AutoShape 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05C0AF33-B5FC-43B2-8F11-B323962595AA}"/>
              </a:ext>
            </a:extLst>
          </p:cNvPr>
          <p:cNvSpPr>
            <a:spLocks/>
          </p:cNvSpPr>
          <p:nvPr/>
        </p:nvSpPr>
        <p:spPr bwMode="auto">
          <a:xfrm>
            <a:off x="4504851" y="1995814"/>
            <a:ext cx="550039" cy="63496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004D6D"/>
          </a:solidFill>
          <a:ln>
            <a:noFill/>
          </a:ln>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599" b="0">
                <a:solidFill>
                  <a:schemeClr val="tx1">
                    <a:lumMod val="75000"/>
                    <a:lumOff val="25000"/>
                  </a:schemeClr>
                </a:solidFill>
                <a:latin typeface="+mn-lt"/>
                <a:ea typeface="+mn-ea"/>
                <a:cs typeface="+mn-ea"/>
                <a:sym typeface="+mn-lt"/>
              </a:rPr>
              <a:t> </a:t>
            </a:r>
            <a:endParaRPr lang="es-ES" altLang="zh-CN" sz="1250">
              <a:solidFill>
                <a:schemeClr val="tx1">
                  <a:lumMod val="75000"/>
                  <a:lumOff val="25000"/>
                </a:schemeClr>
              </a:solidFill>
              <a:latin typeface="+mn-lt"/>
              <a:ea typeface="+mn-ea"/>
              <a:cs typeface="+mn-ea"/>
              <a:sym typeface="+mn-lt"/>
            </a:endParaRPr>
          </a:p>
        </p:txBody>
      </p:sp>
      <p:sp>
        <p:nvSpPr>
          <p:cNvPr id="8" name="AutoShape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B3E0C38-A7C9-4BDF-A66E-257040DB9E44}"/>
              </a:ext>
            </a:extLst>
          </p:cNvPr>
          <p:cNvSpPr>
            <a:spLocks/>
          </p:cNvSpPr>
          <p:nvPr/>
        </p:nvSpPr>
        <p:spPr bwMode="auto">
          <a:xfrm>
            <a:off x="4537393" y="4796010"/>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4D6D"/>
          </a:solidFill>
          <a:ln>
            <a:noFill/>
          </a:ln>
          <a:effectLst/>
          <a:extLst/>
        </p:spPr>
        <p:txBody>
          <a:bodyPr lIns="0" tIns="0" rIns="0" bIns="0" anchor="ctr"/>
          <a:lstStyle/>
          <a:p>
            <a:pPr>
              <a:lnSpc>
                <a:spcPct val="100000"/>
              </a:lnSpc>
              <a:defRPr/>
            </a:pPr>
            <a:endParaRPr lang="es-ES" sz="1599">
              <a:solidFill>
                <a:schemeClr val="tx1">
                  <a:lumMod val="75000"/>
                  <a:lumOff val="25000"/>
                </a:schemeClr>
              </a:solidFill>
              <a:cs typeface="+mn-ea"/>
              <a:sym typeface="+mn-lt"/>
            </a:endParaRPr>
          </a:p>
        </p:txBody>
      </p:sp>
      <p:sp>
        <p:nvSpPr>
          <p:cNvPr id="9" name="AutoShape 1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4129C005-41C4-403D-B486-DBD7755B98D6}"/>
              </a:ext>
            </a:extLst>
          </p:cNvPr>
          <p:cNvSpPr>
            <a:spLocks/>
          </p:cNvSpPr>
          <p:nvPr/>
        </p:nvSpPr>
        <p:spPr bwMode="auto">
          <a:xfrm>
            <a:off x="7115352" y="2520453"/>
            <a:ext cx="550039" cy="63496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tx1">
              <a:lumMod val="50000"/>
              <a:lumOff val="50000"/>
            </a:schemeClr>
          </a:solidFill>
          <a:ln>
            <a:noFill/>
          </a:ln>
          <a:extLst/>
        </p:spPr>
        <p:txBody>
          <a:bodyPr lIns="0" tIns="0" rIns="0" bIns="0" anchor="ctr"/>
          <a:lstStyle/>
          <a:p>
            <a:endParaRPr lang="zh-CN" altLang="en-US" sz="1707">
              <a:solidFill>
                <a:schemeClr val="tx1">
                  <a:lumMod val="75000"/>
                  <a:lumOff val="25000"/>
                </a:schemeClr>
              </a:solidFill>
              <a:cs typeface="+mn-ea"/>
              <a:sym typeface="+mn-lt"/>
            </a:endParaRPr>
          </a:p>
        </p:txBody>
      </p:sp>
      <p:sp>
        <p:nvSpPr>
          <p:cNvPr id="10" name="Line 1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8F4EEDB2-7D9F-4BD4-B1BF-414B876A9846}"/>
              </a:ext>
            </a:extLst>
          </p:cNvPr>
          <p:cNvSpPr>
            <a:spLocks noChangeShapeType="1"/>
          </p:cNvSpPr>
          <p:nvPr/>
        </p:nvSpPr>
        <p:spPr bwMode="auto">
          <a:xfrm>
            <a:off x="5324750" y="5141272"/>
            <a:ext cx="1570745" cy="469874"/>
          </a:xfrm>
          <a:prstGeom prst="line">
            <a:avLst/>
          </a:prstGeom>
          <a:noFill/>
          <a:ln w="101600" cap="flat" cmpd="sng">
            <a:solidFill>
              <a:srgbClr val="B9B9B9"/>
            </a:solidFill>
            <a:prstDash val="solid"/>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11" name="Line 1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BFB6103-0153-4E6E-BAAE-3C9EF0DAEE34}"/>
              </a:ext>
            </a:extLst>
          </p:cNvPr>
          <p:cNvSpPr>
            <a:spLocks noChangeShapeType="1"/>
          </p:cNvSpPr>
          <p:nvPr/>
        </p:nvSpPr>
        <p:spPr bwMode="auto">
          <a:xfrm flipV="1">
            <a:off x="5327132" y="4163425"/>
            <a:ext cx="1538996" cy="964354"/>
          </a:xfrm>
          <a:prstGeom prst="line">
            <a:avLst/>
          </a:prstGeom>
          <a:noFill/>
          <a:ln w="101600" cap="flat" cmpd="sng">
            <a:solidFill>
              <a:srgbClr val="B9B9B9"/>
            </a:solidFill>
            <a:prstDash val="solid"/>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12" name="Line 1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0F9C96BE-0008-46F5-8F19-68B584B10E75}"/>
              </a:ext>
            </a:extLst>
          </p:cNvPr>
          <p:cNvSpPr>
            <a:spLocks noChangeShapeType="1"/>
          </p:cNvSpPr>
          <p:nvPr/>
        </p:nvSpPr>
        <p:spPr bwMode="auto">
          <a:xfrm>
            <a:off x="5323162" y="3641961"/>
            <a:ext cx="1541378" cy="519084"/>
          </a:xfrm>
          <a:prstGeom prst="line">
            <a:avLst/>
          </a:prstGeom>
          <a:noFill/>
          <a:ln w="101600" cap="flat" cmpd="sng">
            <a:solidFill>
              <a:srgbClr val="B9B9B9"/>
            </a:solidFill>
            <a:prstDash val="solid"/>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13" name="Line 19"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BF43D2B-12C3-4A71-B9C4-64836C09579C}"/>
              </a:ext>
            </a:extLst>
          </p:cNvPr>
          <p:cNvSpPr>
            <a:spLocks noChangeShapeType="1"/>
          </p:cNvSpPr>
          <p:nvPr/>
        </p:nvSpPr>
        <p:spPr bwMode="auto">
          <a:xfrm flipV="1">
            <a:off x="5326337" y="2856985"/>
            <a:ext cx="1508042" cy="788151"/>
          </a:xfrm>
          <a:prstGeom prst="line">
            <a:avLst/>
          </a:prstGeom>
          <a:noFill/>
          <a:ln w="101600" cap="flat" cmpd="sng">
            <a:solidFill>
              <a:srgbClr val="B9B9B9"/>
            </a:solidFill>
            <a:prstDash val="solid"/>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14" name="Line 2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4DB0EED5-D172-410D-A3DC-4BF28B7AC5BA}"/>
              </a:ext>
            </a:extLst>
          </p:cNvPr>
          <p:cNvSpPr>
            <a:spLocks noChangeShapeType="1"/>
          </p:cNvSpPr>
          <p:nvPr/>
        </p:nvSpPr>
        <p:spPr bwMode="auto">
          <a:xfrm>
            <a:off x="5338243" y="2311710"/>
            <a:ext cx="1492962" cy="533370"/>
          </a:xfrm>
          <a:prstGeom prst="line">
            <a:avLst/>
          </a:prstGeom>
          <a:noFill/>
          <a:ln w="101600" cap="flat" cmpd="sng">
            <a:solidFill>
              <a:srgbClr val="B9B9B9"/>
            </a:solidFill>
            <a:prstDash val="solid"/>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15" name="AutoShape 2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6724F7C-4FED-41A7-8EFA-6ED03F483C68}"/>
              </a:ext>
            </a:extLst>
          </p:cNvPr>
          <p:cNvSpPr>
            <a:spLocks/>
          </p:cNvSpPr>
          <p:nvPr/>
        </p:nvSpPr>
        <p:spPr bwMode="auto">
          <a:xfrm>
            <a:off x="6722467" y="2733167"/>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50000"/>
              <a:lumOff val="50000"/>
            </a:schemeClr>
          </a:solidFill>
          <a:ln w="25400" cap="flat" cmpd="sng">
            <a:solidFill>
              <a:srgbClr val="000000">
                <a:alpha val="0"/>
              </a:srgbClr>
            </a:solidFill>
            <a:prstDash val="solid"/>
            <a:miter lim="0"/>
            <a:headEnd/>
            <a:tailEnd/>
          </a:ln>
          <a:effectLst/>
          <a:extLst/>
        </p:spPr>
        <p:txBody>
          <a:bodyPr lIns="0" tIns="0" rIns="0" bIns="0" anchor="ctr"/>
          <a:lstStyle/>
          <a:p>
            <a:pP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16" name="AutoShape 2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DCD0812-5FF8-441E-9F18-7C83EA9EED1E}"/>
              </a:ext>
            </a:extLst>
          </p:cNvPr>
          <p:cNvSpPr>
            <a:spLocks/>
          </p:cNvSpPr>
          <p:nvPr/>
        </p:nvSpPr>
        <p:spPr bwMode="auto">
          <a:xfrm>
            <a:off x="6755802" y="4045163"/>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1E3664"/>
          </a:solidFill>
          <a:ln w="25400" cap="flat" cmpd="sng">
            <a:solidFill>
              <a:srgbClr val="000000">
                <a:alpha val="0"/>
              </a:srgbClr>
            </a:solidFill>
            <a:prstDash val="solid"/>
            <a:miter lim="0"/>
            <a:headEnd/>
            <a:tailEnd/>
          </a:ln>
          <a:effectLst/>
          <a:extLst/>
        </p:spPr>
        <p:txBody>
          <a:bodyPr lIns="0" tIns="0" rIns="0" bIns="0" anchor="ctr"/>
          <a:lstStyle/>
          <a:p>
            <a:pP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17" name="AutoShape 2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58B35031-314D-403B-9716-7C587B202AB7}"/>
              </a:ext>
            </a:extLst>
          </p:cNvPr>
          <p:cNvSpPr>
            <a:spLocks/>
          </p:cNvSpPr>
          <p:nvPr/>
        </p:nvSpPr>
        <p:spPr bwMode="auto">
          <a:xfrm>
            <a:off x="6798662" y="5518283"/>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50000"/>
              <a:lumOff val="50000"/>
            </a:schemeClr>
          </a:solidFill>
          <a:ln w="25400" cap="flat" cmpd="sng">
            <a:solidFill>
              <a:srgbClr val="000000">
                <a:alpha val="0"/>
              </a:srgbClr>
            </a:solidFill>
            <a:prstDash val="solid"/>
            <a:miter lim="0"/>
            <a:headEnd/>
            <a:tailEnd/>
          </a:ln>
          <a:effectLst/>
          <a:extLst/>
        </p:spPr>
        <p:txBody>
          <a:bodyPr lIns="0" tIns="0" rIns="0" bIns="0" anchor="ctr"/>
          <a:lstStyle/>
          <a:p>
            <a:pP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18" name="AutoShape 2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ECB1DB20-53A2-4596-A273-5FEEA1A05D64}"/>
              </a:ext>
            </a:extLst>
          </p:cNvPr>
          <p:cNvSpPr>
            <a:spLocks/>
          </p:cNvSpPr>
          <p:nvPr/>
        </p:nvSpPr>
        <p:spPr bwMode="auto">
          <a:xfrm>
            <a:off x="5246173" y="2199796"/>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1E3664"/>
          </a:solidFill>
          <a:ln w="25400" cap="flat" cmpd="sng">
            <a:solidFill>
              <a:srgbClr val="000000">
                <a:alpha val="0"/>
              </a:srgbClr>
            </a:solidFill>
            <a:prstDash val="solid"/>
            <a:miter lim="0"/>
            <a:headEnd/>
            <a:tailEnd/>
          </a:ln>
          <a:effectLst/>
          <a:extLst/>
        </p:spPr>
        <p:txBody>
          <a:bodyPr lIns="0" tIns="0" rIns="0" bIns="0" anchor="ctr"/>
          <a:lstStyle/>
          <a:p>
            <a:pPr algn="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19" name="AutoShape 25"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FB9D745A-228A-4DF2-808B-327993A387C8}"/>
              </a:ext>
            </a:extLst>
          </p:cNvPr>
          <p:cNvSpPr>
            <a:spLocks/>
          </p:cNvSpPr>
          <p:nvPr/>
        </p:nvSpPr>
        <p:spPr bwMode="auto">
          <a:xfrm>
            <a:off x="5228711" y="3520523"/>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50000"/>
              <a:lumOff val="50000"/>
            </a:schemeClr>
          </a:solidFill>
          <a:ln w="25400" cap="flat" cmpd="sng">
            <a:solidFill>
              <a:srgbClr val="000000">
                <a:alpha val="0"/>
              </a:srgbClr>
            </a:solidFill>
            <a:prstDash val="solid"/>
            <a:miter lim="0"/>
            <a:headEnd/>
            <a:tailEnd/>
          </a:ln>
          <a:effectLst/>
          <a:extLst/>
        </p:spPr>
        <p:txBody>
          <a:bodyPr lIns="0" tIns="0" rIns="0" bIns="0" anchor="ctr"/>
          <a:lstStyle/>
          <a:p>
            <a:pPr algn="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20" name="AutoShape 2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0139BD81-704B-4141-83DE-E400357B877E}"/>
              </a:ext>
            </a:extLst>
          </p:cNvPr>
          <p:cNvSpPr>
            <a:spLocks/>
          </p:cNvSpPr>
          <p:nvPr/>
        </p:nvSpPr>
        <p:spPr bwMode="auto">
          <a:xfrm>
            <a:off x="5220774" y="5010311"/>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1E3664"/>
          </a:solidFill>
          <a:ln w="25400" cap="flat" cmpd="sng">
            <a:solidFill>
              <a:srgbClr val="000000">
                <a:alpha val="0"/>
              </a:srgbClr>
            </a:solidFill>
            <a:prstDash val="solid"/>
            <a:miter lim="0"/>
            <a:headEnd/>
            <a:tailEnd/>
          </a:ln>
          <a:effectLst/>
          <a:extLst/>
        </p:spPr>
        <p:txBody>
          <a:bodyPr lIns="0" tIns="0" rIns="0" bIns="0" anchor="ctr"/>
          <a:lstStyle/>
          <a:p>
            <a:pPr algn="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grpSp>
        <p:nvGrpSpPr>
          <p:cNvPr id="21" name="组合 2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FCDA6B1B-12CF-4BD7-B726-B14C90C9CE52}"/>
              </a:ext>
            </a:extLst>
          </p:cNvPr>
          <p:cNvGrpSpPr/>
          <p:nvPr/>
        </p:nvGrpSpPr>
        <p:grpSpPr>
          <a:xfrm>
            <a:off x="7946364" y="2163961"/>
            <a:ext cx="2244151" cy="1087099"/>
            <a:chOff x="3762506" y="1807841"/>
            <a:chExt cx="2244151" cy="1087099"/>
          </a:xfrm>
        </p:grpSpPr>
        <p:sp>
          <p:nvSpPr>
            <p:cNvPr id="22" name="矩形 21">
              <a:extLst>
                <a:ext uri="{FF2B5EF4-FFF2-40B4-BE49-F238E27FC236}">
                  <a16:creationId xmlns:a16="http://schemas.microsoft.com/office/drawing/2014/main" id="{D9F62836-388B-4D7B-A7B7-72F5EFDF5DB6}"/>
                </a:ext>
              </a:extLst>
            </p:cNvPr>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typesetting industry.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has been the industry's standard.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more.</a:t>
              </a:r>
            </a:p>
          </p:txBody>
        </p:sp>
        <p:sp>
          <p:nvSpPr>
            <p:cNvPr id="23" name="文本框 22">
              <a:extLst>
                <a:ext uri="{FF2B5EF4-FFF2-40B4-BE49-F238E27FC236}">
                  <a16:creationId xmlns:a16="http://schemas.microsoft.com/office/drawing/2014/main" id="{4F135FF7-D828-4C5C-B63A-A329EEC8F3C3}"/>
                </a:ext>
              </a:extLst>
            </p:cNvPr>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24" name="组合 2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DAB7112D-427F-4DFE-ADC3-FBE0B47B8645}"/>
              </a:ext>
            </a:extLst>
          </p:cNvPr>
          <p:cNvGrpSpPr/>
          <p:nvPr/>
        </p:nvGrpSpPr>
        <p:grpSpPr>
          <a:xfrm>
            <a:off x="7946364" y="3740349"/>
            <a:ext cx="2244151" cy="1087099"/>
            <a:chOff x="3762506" y="1807841"/>
            <a:chExt cx="2244151" cy="1087099"/>
          </a:xfrm>
        </p:grpSpPr>
        <p:sp>
          <p:nvSpPr>
            <p:cNvPr id="25" name="矩形 24">
              <a:extLst>
                <a:ext uri="{FF2B5EF4-FFF2-40B4-BE49-F238E27FC236}">
                  <a16:creationId xmlns:a16="http://schemas.microsoft.com/office/drawing/2014/main" id="{ED9B3E40-26DD-45B1-BF4E-7F800A3A8481}"/>
                </a:ext>
              </a:extLst>
            </p:cNvPr>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typesetting industry.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has been the industry's standard.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more.</a:t>
              </a:r>
            </a:p>
          </p:txBody>
        </p:sp>
        <p:sp>
          <p:nvSpPr>
            <p:cNvPr id="27" name="文本框 26">
              <a:extLst>
                <a:ext uri="{FF2B5EF4-FFF2-40B4-BE49-F238E27FC236}">
                  <a16:creationId xmlns:a16="http://schemas.microsoft.com/office/drawing/2014/main" id="{882BDBB8-302B-4004-ACE0-E4E5798EA52A}"/>
                </a:ext>
              </a:extLst>
            </p:cNvPr>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28" name="组合 2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0A7C6CA-1979-480E-B54B-2D19816D28BA}"/>
              </a:ext>
            </a:extLst>
          </p:cNvPr>
          <p:cNvGrpSpPr/>
          <p:nvPr/>
        </p:nvGrpSpPr>
        <p:grpSpPr>
          <a:xfrm>
            <a:off x="7946364" y="5316736"/>
            <a:ext cx="2244151" cy="1087099"/>
            <a:chOff x="3762506" y="1807841"/>
            <a:chExt cx="2244151" cy="1087099"/>
          </a:xfrm>
        </p:grpSpPr>
        <p:sp>
          <p:nvSpPr>
            <p:cNvPr id="29" name="矩形 28">
              <a:extLst>
                <a:ext uri="{FF2B5EF4-FFF2-40B4-BE49-F238E27FC236}">
                  <a16:creationId xmlns:a16="http://schemas.microsoft.com/office/drawing/2014/main" id="{F54698E3-8EA6-4AE2-8AC8-F939402AC119}"/>
                </a:ext>
              </a:extLst>
            </p:cNvPr>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typesetting industry.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has been the industry's standard.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more.</a:t>
              </a:r>
            </a:p>
          </p:txBody>
        </p:sp>
        <p:sp>
          <p:nvSpPr>
            <p:cNvPr id="30" name="文本框 29">
              <a:extLst>
                <a:ext uri="{FF2B5EF4-FFF2-40B4-BE49-F238E27FC236}">
                  <a16:creationId xmlns:a16="http://schemas.microsoft.com/office/drawing/2014/main" id="{6B954280-9ADA-4257-897B-A02525B5F646}"/>
                </a:ext>
              </a:extLst>
            </p:cNvPr>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31" name="组合 3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9F9EE5B7-6A14-4CFB-A83C-04097F6B0822}"/>
              </a:ext>
            </a:extLst>
          </p:cNvPr>
          <p:cNvGrpSpPr/>
          <p:nvPr/>
        </p:nvGrpSpPr>
        <p:grpSpPr>
          <a:xfrm>
            <a:off x="1917039" y="1789688"/>
            <a:ext cx="2244151" cy="1087099"/>
            <a:chOff x="3762506" y="1807841"/>
            <a:chExt cx="2244151" cy="1087099"/>
          </a:xfrm>
        </p:grpSpPr>
        <p:sp>
          <p:nvSpPr>
            <p:cNvPr id="32" name="矩形 31">
              <a:extLst>
                <a:ext uri="{FF2B5EF4-FFF2-40B4-BE49-F238E27FC236}">
                  <a16:creationId xmlns:a16="http://schemas.microsoft.com/office/drawing/2014/main" id="{40AEA941-EB06-4C7E-8292-755398D9A16E}"/>
                </a:ext>
              </a:extLst>
            </p:cNvPr>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typesetting industry.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has been the industry's standard.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more.</a:t>
              </a:r>
            </a:p>
          </p:txBody>
        </p:sp>
        <p:sp>
          <p:nvSpPr>
            <p:cNvPr id="33" name="文本框 32">
              <a:extLst>
                <a:ext uri="{FF2B5EF4-FFF2-40B4-BE49-F238E27FC236}">
                  <a16:creationId xmlns:a16="http://schemas.microsoft.com/office/drawing/2014/main" id="{EB2A48AD-1558-4D13-9C56-D27BE210992B}"/>
                </a:ext>
              </a:extLst>
            </p:cNvPr>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34" name="组合 3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C959FA5-81F6-4580-832E-EB0EFAA360C7}"/>
              </a:ext>
            </a:extLst>
          </p:cNvPr>
          <p:cNvGrpSpPr/>
          <p:nvPr/>
        </p:nvGrpSpPr>
        <p:grpSpPr>
          <a:xfrm>
            <a:off x="1917039" y="3366076"/>
            <a:ext cx="2244151" cy="1087099"/>
            <a:chOff x="3762506" y="1807841"/>
            <a:chExt cx="2244151" cy="1087099"/>
          </a:xfrm>
        </p:grpSpPr>
        <p:sp>
          <p:nvSpPr>
            <p:cNvPr id="35" name="矩形 34">
              <a:extLst>
                <a:ext uri="{FF2B5EF4-FFF2-40B4-BE49-F238E27FC236}">
                  <a16:creationId xmlns:a16="http://schemas.microsoft.com/office/drawing/2014/main" id="{2CFA8F3D-66AC-4A95-A6BB-BA7DE537DC8F}"/>
                </a:ext>
              </a:extLst>
            </p:cNvPr>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typesetting industry.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has been the industry's standard.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more.</a:t>
              </a:r>
            </a:p>
          </p:txBody>
        </p:sp>
        <p:sp>
          <p:nvSpPr>
            <p:cNvPr id="36" name="文本框 35">
              <a:extLst>
                <a:ext uri="{FF2B5EF4-FFF2-40B4-BE49-F238E27FC236}">
                  <a16:creationId xmlns:a16="http://schemas.microsoft.com/office/drawing/2014/main" id="{9E1F3E98-F7AE-4318-B883-51CBA24A75D4}"/>
                </a:ext>
              </a:extLst>
            </p:cNvPr>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37" name="组合 3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863198DA-59C0-496B-872E-0AE99A7168DE}"/>
              </a:ext>
            </a:extLst>
          </p:cNvPr>
          <p:cNvGrpSpPr/>
          <p:nvPr/>
        </p:nvGrpSpPr>
        <p:grpSpPr>
          <a:xfrm>
            <a:off x="1917039" y="4942463"/>
            <a:ext cx="2244151" cy="1087099"/>
            <a:chOff x="3762506" y="1807841"/>
            <a:chExt cx="2244151" cy="1087099"/>
          </a:xfrm>
        </p:grpSpPr>
        <p:sp>
          <p:nvSpPr>
            <p:cNvPr id="38" name="矩形 37">
              <a:extLst>
                <a:ext uri="{FF2B5EF4-FFF2-40B4-BE49-F238E27FC236}">
                  <a16:creationId xmlns:a16="http://schemas.microsoft.com/office/drawing/2014/main" id="{97F0EA42-5119-4F81-90B5-F16422A71565}"/>
                </a:ext>
              </a:extLst>
            </p:cNvPr>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typesetting industry.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has been the industry's standard. </a:t>
              </a:r>
              <a:r>
                <a:rPr lang="en-US" altLang="zh-CN" sz="900" dirty="0" err="1">
                  <a:solidFill>
                    <a:schemeClr val="tx1">
                      <a:lumMod val="50000"/>
                      <a:lumOff val="50000"/>
                    </a:schemeClr>
                  </a:solidFill>
                  <a:cs typeface="+mn-ea"/>
                  <a:sym typeface="+mn-lt"/>
                </a:rPr>
                <a:t>Lorem</a:t>
              </a:r>
              <a:r>
                <a:rPr lang="en-US" altLang="zh-CN" sz="900" dirty="0">
                  <a:solidFill>
                    <a:schemeClr val="tx1">
                      <a:lumMod val="50000"/>
                      <a:lumOff val="50000"/>
                    </a:schemeClr>
                  </a:solidFill>
                  <a:cs typeface="+mn-ea"/>
                  <a:sym typeface="+mn-lt"/>
                </a:rPr>
                <a:t> </a:t>
              </a:r>
              <a:r>
                <a:rPr lang="en-US" altLang="zh-CN" sz="900" dirty="0" err="1">
                  <a:solidFill>
                    <a:schemeClr val="tx1">
                      <a:lumMod val="50000"/>
                      <a:lumOff val="50000"/>
                    </a:schemeClr>
                  </a:solidFill>
                  <a:cs typeface="+mn-ea"/>
                  <a:sym typeface="+mn-lt"/>
                </a:rPr>
                <a:t>Ipsum</a:t>
              </a:r>
              <a:r>
                <a:rPr lang="en-US" altLang="zh-CN" sz="900" dirty="0">
                  <a:solidFill>
                    <a:schemeClr val="tx1">
                      <a:lumMod val="50000"/>
                      <a:lumOff val="50000"/>
                    </a:schemeClr>
                  </a:solidFill>
                  <a:cs typeface="+mn-ea"/>
                  <a:sym typeface="+mn-lt"/>
                </a:rPr>
                <a:t> is simply dummy text of the printing and more.</a:t>
              </a:r>
            </a:p>
          </p:txBody>
        </p:sp>
        <p:sp>
          <p:nvSpPr>
            <p:cNvPr id="39" name="文本框 38">
              <a:extLst>
                <a:ext uri="{FF2B5EF4-FFF2-40B4-BE49-F238E27FC236}">
                  <a16:creationId xmlns:a16="http://schemas.microsoft.com/office/drawing/2014/main" id="{2364F8A7-FC56-4B27-B1E8-19BDC4BD9836}"/>
                </a:ext>
              </a:extLst>
            </p:cNvPr>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spTree>
    <p:extLst>
      <p:ext uri="{BB962C8B-B14F-4D97-AF65-F5344CB8AC3E}">
        <p14:creationId xmlns:p14="http://schemas.microsoft.com/office/powerpoint/2010/main" val="2033589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9"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par>
                                    <p:cTn id="13" presetID="9" presetClass="entr" presetSubtype="0" fill="hold" grpId="0" nodeType="withEffect">
                                      <p:stCondLst>
                                        <p:cond delay="10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nodeType="withEffect">
                                      <p:stCondLst>
                                        <p:cond delay="20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nodeType="withEffect">
                                      <p:stCondLst>
                                        <p:cond delay="300"/>
                                      </p:stCondLst>
                                      <p:childTnLst>
                                        <p:set>
                                          <p:cBhvr>
                                            <p:cTn id="20" dur="1" fill="hold">
                                              <p:stCondLst>
                                                <p:cond delay="0"/>
                                              </p:stCondLst>
                                            </p:cTn>
                                            <p:tgtEl>
                                              <p:spTgt spid="6"/>
                                            </p:tgtEl>
                                            <p:attrNameLst>
                                              <p:attrName>style.visibility</p:attrName>
                                            </p:attrNameLst>
                                          </p:cBhvr>
                                          <p:to>
                                            <p:strVal val="visible"/>
                                          </p:to>
                                        </p:set>
                                        <p:animEffect transition="in" filter="dissolve">
                                          <p:cBhvr>
                                            <p:cTn id="21" dur="500"/>
                                            <p:tgtEl>
                                              <p:spTgt spid="6"/>
                                            </p:tgtEl>
                                          </p:cBhvr>
                                        </p:animEffect>
                                      </p:childTnLst>
                                    </p:cTn>
                                  </p:par>
                                  <p:par>
                                    <p:cTn id="22" presetID="9" presetClass="entr" presetSubtype="0" fill="hold" nodeType="withEffect">
                                      <p:stCondLst>
                                        <p:cond delay="400"/>
                                      </p:stCondLst>
                                      <p:childTnLst>
                                        <p:set>
                                          <p:cBhvr>
                                            <p:cTn id="23" dur="1" fill="hold">
                                              <p:stCondLst>
                                                <p:cond delay="0"/>
                                              </p:stCondLst>
                                            </p:cTn>
                                            <p:tgtEl>
                                              <p:spTgt spid="8"/>
                                            </p:tgtEl>
                                            <p:attrNameLst>
                                              <p:attrName>style.visibility</p:attrName>
                                            </p:attrNameLst>
                                          </p:cBhvr>
                                          <p:to>
                                            <p:strVal val="visible"/>
                                          </p:to>
                                        </p:set>
                                        <p:animEffect transition="in" filter="dissolve">
                                          <p:cBhvr>
                                            <p:cTn id="24" dur="500"/>
                                            <p:tgtEl>
                                              <p:spTgt spid="8"/>
                                            </p:tgtEl>
                                          </p:cBhvr>
                                        </p:animEffect>
                                      </p:childTnLst>
                                    </p:cTn>
                                  </p:par>
                                  <p:par>
                                    <p:cTn id="25" presetID="9" presetClass="entr" presetSubtype="0" fill="hold" grpId="0" nodeType="with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dissolve">
                                          <p:cBhvr>
                                            <p:cTn id="27" dur="500"/>
                                            <p:tgtEl>
                                              <p:spTgt spid="4"/>
                                            </p:tgtEl>
                                          </p:cBhvr>
                                        </p:animEffect>
                                      </p:childTnLst>
                                    </p:cTn>
                                  </p:par>
                                </p:childTnLst>
                              </p:cTn>
                            </p:par>
                            <p:par>
                              <p:cTn id="28" fill="hold">
                                <p:stCondLst>
                                  <p:cond delay="1750"/>
                                </p:stCondLst>
                                <p:childTnLst>
                                  <p:par>
                                    <p:cTn id="29" presetID="9" presetClass="entr" presetSubtype="0" fill="hold" nodeType="afterEffect">
                                      <p:stCondLst>
                                        <p:cond delay="10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500"/>
                                            <p:tgtEl>
                                              <p:spTgt spid="15"/>
                                            </p:tgtEl>
                                          </p:cBhvr>
                                        </p:animEffect>
                                      </p:childTnLst>
                                    </p:cTn>
                                  </p:par>
                                  <p:par>
                                    <p:cTn id="32" presetID="9" presetClass="entr" presetSubtype="0" fill="hold" nodeType="withEffect">
                                      <p:stCondLst>
                                        <p:cond delay="100"/>
                                      </p:stCondLst>
                                      <p:childTnLst>
                                        <p:set>
                                          <p:cBhvr>
                                            <p:cTn id="33" dur="1" fill="hold">
                                              <p:stCondLst>
                                                <p:cond delay="0"/>
                                              </p:stCondLst>
                                            </p:cTn>
                                            <p:tgtEl>
                                              <p:spTgt spid="16"/>
                                            </p:tgtEl>
                                            <p:attrNameLst>
                                              <p:attrName>style.visibility</p:attrName>
                                            </p:attrNameLst>
                                          </p:cBhvr>
                                          <p:to>
                                            <p:strVal val="visible"/>
                                          </p:to>
                                        </p:set>
                                        <p:animEffect transition="in" filter="dissolve">
                                          <p:cBhvr>
                                            <p:cTn id="34" dur="500"/>
                                            <p:tgtEl>
                                              <p:spTgt spid="16"/>
                                            </p:tgtEl>
                                          </p:cBhvr>
                                        </p:animEffect>
                                      </p:childTnLst>
                                    </p:cTn>
                                  </p:par>
                                  <p:par>
                                    <p:cTn id="35" presetID="9" presetClass="entr" presetSubtype="0" fill="hold" nodeType="withEffect">
                                      <p:stCondLst>
                                        <p:cond delay="100"/>
                                      </p:stCondLst>
                                      <p:childTnLst>
                                        <p:set>
                                          <p:cBhvr>
                                            <p:cTn id="36" dur="1" fill="hold">
                                              <p:stCondLst>
                                                <p:cond delay="0"/>
                                              </p:stCondLst>
                                            </p:cTn>
                                            <p:tgtEl>
                                              <p:spTgt spid="17"/>
                                            </p:tgtEl>
                                            <p:attrNameLst>
                                              <p:attrName>style.visibility</p:attrName>
                                            </p:attrNameLst>
                                          </p:cBhvr>
                                          <p:to>
                                            <p:strVal val="visible"/>
                                          </p:to>
                                        </p:set>
                                        <p:animEffect transition="in" filter="dissolve">
                                          <p:cBhvr>
                                            <p:cTn id="37" dur="500"/>
                                            <p:tgtEl>
                                              <p:spTgt spid="17"/>
                                            </p:tgtEl>
                                          </p:cBhvr>
                                        </p:animEffect>
                                      </p:childTnLst>
                                    </p:cTn>
                                  </p:par>
                                  <p:par>
                                    <p:cTn id="38" presetID="9" presetClass="entr" presetSubtype="0" fill="hold" nodeType="withEffect">
                                      <p:stCondLst>
                                        <p:cond delay="100"/>
                                      </p:stCondLst>
                                      <p:childTnLst>
                                        <p:set>
                                          <p:cBhvr>
                                            <p:cTn id="39" dur="1" fill="hold">
                                              <p:stCondLst>
                                                <p:cond delay="0"/>
                                              </p:stCondLst>
                                            </p:cTn>
                                            <p:tgtEl>
                                              <p:spTgt spid="18"/>
                                            </p:tgtEl>
                                            <p:attrNameLst>
                                              <p:attrName>style.visibility</p:attrName>
                                            </p:attrNameLst>
                                          </p:cBhvr>
                                          <p:to>
                                            <p:strVal val="visible"/>
                                          </p:to>
                                        </p:set>
                                        <p:animEffect transition="in" filter="dissolve">
                                          <p:cBhvr>
                                            <p:cTn id="40" dur="500"/>
                                            <p:tgtEl>
                                              <p:spTgt spid="18"/>
                                            </p:tgtEl>
                                          </p:cBhvr>
                                        </p:animEffect>
                                      </p:childTnLst>
                                    </p:cTn>
                                  </p:par>
                                  <p:par>
                                    <p:cTn id="41" presetID="9" presetClass="entr" presetSubtype="0" fill="hold" nodeType="withEffect">
                                      <p:stCondLst>
                                        <p:cond delay="100"/>
                                      </p:stCondLst>
                                      <p:childTnLst>
                                        <p:set>
                                          <p:cBhvr>
                                            <p:cTn id="42" dur="1" fill="hold">
                                              <p:stCondLst>
                                                <p:cond delay="0"/>
                                              </p:stCondLst>
                                            </p:cTn>
                                            <p:tgtEl>
                                              <p:spTgt spid="19"/>
                                            </p:tgtEl>
                                            <p:attrNameLst>
                                              <p:attrName>style.visibility</p:attrName>
                                            </p:attrNameLst>
                                          </p:cBhvr>
                                          <p:to>
                                            <p:strVal val="visible"/>
                                          </p:to>
                                        </p:set>
                                        <p:animEffect transition="in" filter="dissolve">
                                          <p:cBhvr>
                                            <p:cTn id="43" dur="500"/>
                                            <p:tgtEl>
                                              <p:spTgt spid="19"/>
                                            </p:tgtEl>
                                          </p:cBhvr>
                                        </p:animEffect>
                                      </p:childTnLst>
                                    </p:cTn>
                                  </p:par>
                                  <p:par>
                                    <p:cTn id="44" presetID="9" presetClass="entr" presetSubtype="0" fill="hold" nodeType="withEffect">
                                      <p:stCondLst>
                                        <p:cond delay="100"/>
                                      </p:stCondLst>
                                      <p:childTnLst>
                                        <p:set>
                                          <p:cBhvr>
                                            <p:cTn id="45" dur="1" fill="hold">
                                              <p:stCondLst>
                                                <p:cond delay="0"/>
                                              </p:stCondLst>
                                            </p:cTn>
                                            <p:tgtEl>
                                              <p:spTgt spid="20"/>
                                            </p:tgtEl>
                                            <p:attrNameLst>
                                              <p:attrName>style.visibility</p:attrName>
                                            </p:attrNameLst>
                                          </p:cBhvr>
                                          <p:to>
                                            <p:strVal val="visible"/>
                                          </p:to>
                                        </p:set>
                                        <p:animEffect transition="in" filter="dissolve">
                                          <p:cBhvr>
                                            <p:cTn id="46" dur="500"/>
                                            <p:tgtEl>
                                              <p:spTgt spid="20"/>
                                            </p:tgtEl>
                                          </p:cBhvr>
                                        </p:animEffect>
                                      </p:childTnLst>
                                    </p:cTn>
                                  </p:par>
                                </p:childTnLst>
                              </p:cTn>
                            </p:par>
                            <p:par>
                              <p:cTn id="47" fill="hold">
                                <p:stCondLst>
                                  <p:cond delay="2350"/>
                                </p:stCondLst>
                                <p:childTnLst>
                                  <p:par>
                                    <p:cTn id="48" presetID="9" presetClass="entr" presetSubtype="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dissolve">
                                          <p:cBhvr>
                                            <p:cTn id="50" dur="250"/>
                                            <p:tgtEl>
                                              <p:spTgt spid="14"/>
                                            </p:tgtEl>
                                          </p:cBhvr>
                                        </p:animEffect>
                                      </p:childTnLst>
                                    </p:cTn>
                                  </p:par>
                                </p:childTnLst>
                              </p:cTn>
                            </p:par>
                            <p:par>
                              <p:cTn id="51" fill="hold">
                                <p:stCondLst>
                                  <p:cond delay="2600"/>
                                </p:stCondLst>
                                <p:childTnLst>
                                  <p:par>
                                    <p:cTn id="52" presetID="9"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dissolve">
                                          <p:cBhvr>
                                            <p:cTn id="54" dur="250"/>
                                            <p:tgtEl>
                                              <p:spTgt spid="13"/>
                                            </p:tgtEl>
                                          </p:cBhvr>
                                        </p:animEffect>
                                      </p:childTnLst>
                                    </p:cTn>
                                  </p:par>
                                </p:childTnLst>
                              </p:cTn>
                            </p:par>
                            <p:par>
                              <p:cTn id="55" fill="hold">
                                <p:stCondLst>
                                  <p:cond delay="2850"/>
                                </p:stCondLst>
                                <p:childTnLst>
                                  <p:par>
                                    <p:cTn id="56" presetID="9"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dissolve">
                                          <p:cBhvr>
                                            <p:cTn id="58" dur="250"/>
                                            <p:tgtEl>
                                              <p:spTgt spid="12"/>
                                            </p:tgtEl>
                                          </p:cBhvr>
                                        </p:animEffect>
                                      </p:childTnLst>
                                    </p:cTn>
                                  </p:par>
                                </p:childTnLst>
                              </p:cTn>
                            </p:par>
                            <p:par>
                              <p:cTn id="59" fill="hold">
                                <p:stCondLst>
                                  <p:cond delay="3100"/>
                                </p:stCondLst>
                                <p:childTnLst>
                                  <p:par>
                                    <p:cTn id="60" presetID="9" presetClass="entr" presetSubtype="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dissolve">
                                          <p:cBhvr>
                                            <p:cTn id="62" dur="250"/>
                                            <p:tgtEl>
                                              <p:spTgt spid="11"/>
                                            </p:tgtEl>
                                          </p:cBhvr>
                                        </p:animEffect>
                                      </p:childTnLst>
                                    </p:cTn>
                                  </p:par>
                                </p:childTnLst>
                              </p:cTn>
                            </p:par>
                            <p:par>
                              <p:cTn id="63" fill="hold">
                                <p:stCondLst>
                                  <p:cond delay="3350"/>
                                </p:stCondLst>
                                <p:childTnLst>
                                  <p:par>
                                    <p:cTn id="64" presetID="9" presetClass="entr" presetSubtype="0"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dissolve">
                                          <p:cBhvr>
                                            <p:cTn id="66" dur="250"/>
                                            <p:tgtEl>
                                              <p:spTgt spid="10"/>
                                            </p:tgtEl>
                                          </p:cBhvr>
                                        </p:animEffect>
                                      </p:childTnLst>
                                    </p:cTn>
                                  </p:par>
                                  <p:par>
                                    <p:cTn id="67" presetID="21" presetClass="entr" presetSubtype="1" fill="hold"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heel(1)">
                                          <p:cBhvr>
                                            <p:cTn id="69" dur="2000"/>
                                            <p:tgtEl>
                                              <p:spTgt spid="21"/>
                                            </p:tgtEl>
                                          </p:cBhvr>
                                        </p:animEffect>
                                      </p:childTnLst>
                                    </p:cTn>
                                  </p:par>
                                  <p:par>
                                    <p:cTn id="70" presetID="21" presetClass="entr" presetSubtype="1"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heel(1)">
                                          <p:cBhvr>
                                            <p:cTn id="72" dur="2000"/>
                                            <p:tgtEl>
                                              <p:spTgt spid="24"/>
                                            </p:tgtEl>
                                          </p:cBhvr>
                                        </p:animEffect>
                                      </p:childTnLst>
                                    </p:cTn>
                                  </p:par>
                                  <p:par>
                                    <p:cTn id="73" presetID="21" presetClass="entr" presetSubtype="1"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heel(1)">
                                          <p:cBhvr>
                                            <p:cTn id="75" dur="2000"/>
                                            <p:tgtEl>
                                              <p:spTgt spid="28"/>
                                            </p:tgtEl>
                                          </p:cBhvr>
                                        </p:animEffect>
                                      </p:childTnLst>
                                    </p:cTn>
                                  </p:par>
                                  <p:par>
                                    <p:cTn id="76" presetID="21" presetClass="entr" presetSubtype="1" fill="hold"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heel(1)">
                                          <p:cBhvr>
                                            <p:cTn id="78" dur="2000"/>
                                            <p:tgtEl>
                                              <p:spTgt spid="31"/>
                                            </p:tgtEl>
                                          </p:cBhvr>
                                        </p:animEffect>
                                      </p:childTnLst>
                                    </p:cTn>
                                  </p:par>
                                  <p:par>
                                    <p:cTn id="79" presetID="21" presetClass="entr" presetSubtype="1" fill="hold"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heel(1)">
                                          <p:cBhvr>
                                            <p:cTn id="81" dur="2000"/>
                                            <p:tgtEl>
                                              <p:spTgt spid="34"/>
                                            </p:tgtEl>
                                          </p:cBhvr>
                                        </p:animEffect>
                                      </p:childTnLst>
                                    </p:cTn>
                                  </p:par>
                                  <p:par>
                                    <p:cTn id="82" presetID="21" presetClass="entr" presetSubtype="1" fill="hold"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heel(1)">
                                          <p:cBhvr>
                                            <p:cTn id="84"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autoUpdateAnimBg="0"/>
          <p:bldP spid="7" grpId="0" animBg="1" autoUpdateAnimBg="0"/>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9"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par>
                                    <p:cTn id="13" presetID="9" presetClass="entr" presetSubtype="0" fill="hold" grpId="0" nodeType="withEffect">
                                      <p:stCondLst>
                                        <p:cond delay="10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nodeType="withEffect">
                                      <p:stCondLst>
                                        <p:cond delay="20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nodeType="withEffect">
                                      <p:stCondLst>
                                        <p:cond delay="300"/>
                                      </p:stCondLst>
                                      <p:childTnLst>
                                        <p:set>
                                          <p:cBhvr>
                                            <p:cTn id="20" dur="1" fill="hold">
                                              <p:stCondLst>
                                                <p:cond delay="0"/>
                                              </p:stCondLst>
                                            </p:cTn>
                                            <p:tgtEl>
                                              <p:spTgt spid="6"/>
                                            </p:tgtEl>
                                            <p:attrNameLst>
                                              <p:attrName>style.visibility</p:attrName>
                                            </p:attrNameLst>
                                          </p:cBhvr>
                                          <p:to>
                                            <p:strVal val="visible"/>
                                          </p:to>
                                        </p:set>
                                        <p:animEffect transition="in" filter="dissolve">
                                          <p:cBhvr>
                                            <p:cTn id="21" dur="500"/>
                                            <p:tgtEl>
                                              <p:spTgt spid="6"/>
                                            </p:tgtEl>
                                          </p:cBhvr>
                                        </p:animEffect>
                                      </p:childTnLst>
                                    </p:cTn>
                                  </p:par>
                                  <p:par>
                                    <p:cTn id="22" presetID="9" presetClass="entr" presetSubtype="0" fill="hold" nodeType="withEffect">
                                      <p:stCondLst>
                                        <p:cond delay="400"/>
                                      </p:stCondLst>
                                      <p:childTnLst>
                                        <p:set>
                                          <p:cBhvr>
                                            <p:cTn id="23" dur="1" fill="hold">
                                              <p:stCondLst>
                                                <p:cond delay="0"/>
                                              </p:stCondLst>
                                            </p:cTn>
                                            <p:tgtEl>
                                              <p:spTgt spid="8"/>
                                            </p:tgtEl>
                                            <p:attrNameLst>
                                              <p:attrName>style.visibility</p:attrName>
                                            </p:attrNameLst>
                                          </p:cBhvr>
                                          <p:to>
                                            <p:strVal val="visible"/>
                                          </p:to>
                                        </p:set>
                                        <p:animEffect transition="in" filter="dissolve">
                                          <p:cBhvr>
                                            <p:cTn id="24" dur="500"/>
                                            <p:tgtEl>
                                              <p:spTgt spid="8"/>
                                            </p:tgtEl>
                                          </p:cBhvr>
                                        </p:animEffect>
                                      </p:childTnLst>
                                    </p:cTn>
                                  </p:par>
                                  <p:par>
                                    <p:cTn id="25" presetID="9" presetClass="entr" presetSubtype="0" fill="hold" grpId="0" nodeType="with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dissolve">
                                          <p:cBhvr>
                                            <p:cTn id="27" dur="500"/>
                                            <p:tgtEl>
                                              <p:spTgt spid="4"/>
                                            </p:tgtEl>
                                          </p:cBhvr>
                                        </p:animEffect>
                                      </p:childTnLst>
                                    </p:cTn>
                                  </p:par>
                                </p:childTnLst>
                              </p:cTn>
                            </p:par>
                            <p:par>
                              <p:cTn id="28" fill="hold">
                                <p:stCondLst>
                                  <p:cond delay="1750"/>
                                </p:stCondLst>
                                <p:childTnLst>
                                  <p:par>
                                    <p:cTn id="29" presetID="9" presetClass="entr" presetSubtype="0" fill="hold" nodeType="afterEffect">
                                      <p:stCondLst>
                                        <p:cond delay="10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500"/>
                                            <p:tgtEl>
                                              <p:spTgt spid="15"/>
                                            </p:tgtEl>
                                          </p:cBhvr>
                                        </p:animEffect>
                                      </p:childTnLst>
                                    </p:cTn>
                                  </p:par>
                                  <p:par>
                                    <p:cTn id="32" presetID="9" presetClass="entr" presetSubtype="0" fill="hold" nodeType="withEffect">
                                      <p:stCondLst>
                                        <p:cond delay="100"/>
                                      </p:stCondLst>
                                      <p:childTnLst>
                                        <p:set>
                                          <p:cBhvr>
                                            <p:cTn id="33" dur="1" fill="hold">
                                              <p:stCondLst>
                                                <p:cond delay="0"/>
                                              </p:stCondLst>
                                            </p:cTn>
                                            <p:tgtEl>
                                              <p:spTgt spid="16"/>
                                            </p:tgtEl>
                                            <p:attrNameLst>
                                              <p:attrName>style.visibility</p:attrName>
                                            </p:attrNameLst>
                                          </p:cBhvr>
                                          <p:to>
                                            <p:strVal val="visible"/>
                                          </p:to>
                                        </p:set>
                                        <p:animEffect transition="in" filter="dissolve">
                                          <p:cBhvr>
                                            <p:cTn id="34" dur="500"/>
                                            <p:tgtEl>
                                              <p:spTgt spid="16"/>
                                            </p:tgtEl>
                                          </p:cBhvr>
                                        </p:animEffect>
                                      </p:childTnLst>
                                    </p:cTn>
                                  </p:par>
                                  <p:par>
                                    <p:cTn id="35" presetID="9" presetClass="entr" presetSubtype="0" fill="hold" nodeType="withEffect">
                                      <p:stCondLst>
                                        <p:cond delay="100"/>
                                      </p:stCondLst>
                                      <p:childTnLst>
                                        <p:set>
                                          <p:cBhvr>
                                            <p:cTn id="36" dur="1" fill="hold">
                                              <p:stCondLst>
                                                <p:cond delay="0"/>
                                              </p:stCondLst>
                                            </p:cTn>
                                            <p:tgtEl>
                                              <p:spTgt spid="17"/>
                                            </p:tgtEl>
                                            <p:attrNameLst>
                                              <p:attrName>style.visibility</p:attrName>
                                            </p:attrNameLst>
                                          </p:cBhvr>
                                          <p:to>
                                            <p:strVal val="visible"/>
                                          </p:to>
                                        </p:set>
                                        <p:animEffect transition="in" filter="dissolve">
                                          <p:cBhvr>
                                            <p:cTn id="37" dur="500"/>
                                            <p:tgtEl>
                                              <p:spTgt spid="17"/>
                                            </p:tgtEl>
                                          </p:cBhvr>
                                        </p:animEffect>
                                      </p:childTnLst>
                                    </p:cTn>
                                  </p:par>
                                  <p:par>
                                    <p:cTn id="38" presetID="9" presetClass="entr" presetSubtype="0" fill="hold" nodeType="withEffect">
                                      <p:stCondLst>
                                        <p:cond delay="100"/>
                                      </p:stCondLst>
                                      <p:childTnLst>
                                        <p:set>
                                          <p:cBhvr>
                                            <p:cTn id="39" dur="1" fill="hold">
                                              <p:stCondLst>
                                                <p:cond delay="0"/>
                                              </p:stCondLst>
                                            </p:cTn>
                                            <p:tgtEl>
                                              <p:spTgt spid="18"/>
                                            </p:tgtEl>
                                            <p:attrNameLst>
                                              <p:attrName>style.visibility</p:attrName>
                                            </p:attrNameLst>
                                          </p:cBhvr>
                                          <p:to>
                                            <p:strVal val="visible"/>
                                          </p:to>
                                        </p:set>
                                        <p:animEffect transition="in" filter="dissolve">
                                          <p:cBhvr>
                                            <p:cTn id="40" dur="500"/>
                                            <p:tgtEl>
                                              <p:spTgt spid="18"/>
                                            </p:tgtEl>
                                          </p:cBhvr>
                                        </p:animEffect>
                                      </p:childTnLst>
                                    </p:cTn>
                                  </p:par>
                                  <p:par>
                                    <p:cTn id="41" presetID="9" presetClass="entr" presetSubtype="0" fill="hold" nodeType="withEffect">
                                      <p:stCondLst>
                                        <p:cond delay="100"/>
                                      </p:stCondLst>
                                      <p:childTnLst>
                                        <p:set>
                                          <p:cBhvr>
                                            <p:cTn id="42" dur="1" fill="hold">
                                              <p:stCondLst>
                                                <p:cond delay="0"/>
                                              </p:stCondLst>
                                            </p:cTn>
                                            <p:tgtEl>
                                              <p:spTgt spid="19"/>
                                            </p:tgtEl>
                                            <p:attrNameLst>
                                              <p:attrName>style.visibility</p:attrName>
                                            </p:attrNameLst>
                                          </p:cBhvr>
                                          <p:to>
                                            <p:strVal val="visible"/>
                                          </p:to>
                                        </p:set>
                                        <p:animEffect transition="in" filter="dissolve">
                                          <p:cBhvr>
                                            <p:cTn id="43" dur="500"/>
                                            <p:tgtEl>
                                              <p:spTgt spid="19"/>
                                            </p:tgtEl>
                                          </p:cBhvr>
                                        </p:animEffect>
                                      </p:childTnLst>
                                    </p:cTn>
                                  </p:par>
                                  <p:par>
                                    <p:cTn id="44" presetID="9" presetClass="entr" presetSubtype="0" fill="hold" nodeType="withEffect">
                                      <p:stCondLst>
                                        <p:cond delay="100"/>
                                      </p:stCondLst>
                                      <p:childTnLst>
                                        <p:set>
                                          <p:cBhvr>
                                            <p:cTn id="45" dur="1" fill="hold">
                                              <p:stCondLst>
                                                <p:cond delay="0"/>
                                              </p:stCondLst>
                                            </p:cTn>
                                            <p:tgtEl>
                                              <p:spTgt spid="20"/>
                                            </p:tgtEl>
                                            <p:attrNameLst>
                                              <p:attrName>style.visibility</p:attrName>
                                            </p:attrNameLst>
                                          </p:cBhvr>
                                          <p:to>
                                            <p:strVal val="visible"/>
                                          </p:to>
                                        </p:set>
                                        <p:animEffect transition="in" filter="dissolve">
                                          <p:cBhvr>
                                            <p:cTn id="46" dur="500"/>
                                            <p:tgtEl>
                                              <p:spTgt spid="20"/>
                                            </p:tgtEl>
                                          </p:cBhvr>
                                        </p:animEffect>
                                      </p:childTnLst>
                                    </p:cTn>
                                  </p:par>
                                </p:childTnLst>
                              </p:cTn>
                            </p:par>
                            <p:par>
                              <p:cTn id="47" fill="hold">
                                <p:stCondLst>
                                  <p:cond delay="2350"/>
                                </p:stCondLst>
                                <p:childTnLst>
                                  <p:par>
                                    <p:cTn id="48" presetID="9" presetClass="entr" presetSubtype="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dissolve">
                                          <p:cBhvr>
                                            <p:cTn id="50" dur="250"/>
                                            <p:tgtEl>
                                              <p:spTgt spid="14"/>
                                            </p:tgtEl>
                                          </p:cBhvr>
                                        </p:animEffect>
                                      </p:childTnLst>
                                    </p:cTn>
                                  </p:par>
                                </p:childTnLst>
                              </p:cTn>
                            </p:par>
                            <p:par>
                              <p:cTn id="51" fill="hold">
                                <p:stCondLst>
                                  <p:cond delay="2600"/>
                                </p:stCondLst>
                                <p:childTnLst>
                                  <p:par>
                                    <p:cTn id="52" presetID="9"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dissolve">
                                          <p:cBhvr>
                                            <p:cTn id="54" dur="250"/>
                                            <p:tgtEl>
                                              <p:spTgt spid="13"/>
                                            </p:tgtEl>
                                          </p:cBhvr>
                                        </p:animEffect>
                                      </p:childTnLst>
                                    </p:cTn>
                                  </p:par>
                                </p:childTnLst>
                              </p:cTn>
                            </p:par>
                            <p:par>
                              <p:cTn id="55" fill="hold">
                                <p:stCondLst>
                                  <p:cond delay="2850"/>
                                </p:stCondLst>
                                <p:childTnLst>
                                  <p:par>
                                    <p:cTn id="56" presetID="9"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dissolve">
                                          <p:cBhvr>
                                            <p:cTn id="58" dur="250"/>
                                            <p:tgtEl>
                                              <p:spTgt spid="12"/>
                                            </p:tgtEl>
                                          </p:cBhvr>
                                        </p:animEffect>
                                      </p:childTnLst>
                                    </p:cTn>
                                  </p:par>
                                </p:childTnLst>
                              </p:cTn>
                            </p:par>
                            <p:par>
                              <p:cTn id="59" fill="hold">
                                <p:stCondLst>
                                  <p:cond delay="3100"/>
                                </p:stCondLst>
                                <p:childTnLst>
                                  <p:par>
                                    <p:cTn id="60" presetID="9" presetClass="entr" presetSubtype="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dissolve">
                                          <p:cBhvr>
                                            <p:cTn id="62" dur="250"/>
                                            <p:tgtEl>
                                              <p:spTgt spid="11"/>
                                            </p:tgtEl>
                                          </p:cBhvr>
                                        </p:animEffect>
                                      </p:childTnLst>
                                    </p:cTn>
                                  </p:par>
                                </p:childTnLst>
                              </p:cTn>
                            </p:par>
                            <p:par>
                              <p:cTn id="63" fill="hold">
                                <p:stCondLst>
                                  <p:cond delay="3350"/>
                                </p:stCondLst>
                                <p:childTnLst>
                                  <p:par>
                                    <p:cTn id="64" presetID="9" presetClass="entr" presetSubtype="0"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dissolve">
                                          <p:cBhvr>
                                            <p:cTn id="66" dur="250"/>
                                            <p:tgtEl>
                                              <p:spTgt spid="10"/>
                                            </p:tgtEl>
                                          </p:cBhvr>
                                        </p:animEffect>
                                      </p:childTnLst>
                                    </p:cTn>
                                  </p:par>
                                  <p:par>
                                    <p:cTn id="67" presetID="21" presetClass="entr" presetSubtype="1" fill="hold"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heel(1)">
                                          <p:cBhvr>
                                            <p:cTn id="69" dur="2000"/>
                                            <p:tgtEl>
                                              <p:spTgt spid="21"/>
                                            </p:tgtEl>
                                          </p:cBhvr>
                                        </p:animEffect>
                                      </p:childTnLst>
                                    </p:cTn>
                                  </p:par>
                                  <p:par>
                                    <p:cTn id="70" presetID="21" presetClass="entr" presetSubtype="1"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heel(1)">
                                          <p:cBhvr>
                                            <p:cTn id="72" dur="2000"/>
                                            <p:tgtEl>
                                              <p:spTgt spid="24"/>
                                            </p:tgtEl>
                                          </p:cBhvr>
                                        </p:animEffect>
                                      </p:childTnLst>
                                    </p:cTn>
                                  </p:par>
                                  <p:par>
                                    <p:cTn id="73" presetID="21" presetClass="entr" presetSubtype="1"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heel(1)">
                                          <p:cBhvr>
                                            <p:cTn id="75" dur="2000"/>
                                            <p:tgtEl>
                                              <p:spTgt spid="28"/>
                                            </p:tgtEl>
                                          </p:cBhvr>
                                        </p:animEffect>
                                      </p:childTnLst>
                                    </p:cTn>
                                  </p:par>
                                  <p:par>
                                    <p:cTn id="76" presetID="21" presetClass="entr" presetSubtype="1" fill="hold"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heel(1)">
                                          <p:cBhvr>
                                            <p:cTn id="78" dur="2000"/>
                                            <p:tgtEl>
                                              <p:spTgt spid="31"/>
                                            </p:tgtEl>
                                          </p:cBhvr>
                                        </p:animEffect>
                                      </p:childTnLst>
                                    </p:cTn>
                                  </p:par>
                                  <p:par>
                                    <p:cTn id="79" presetID="21" presetClass="entr" presetSubtype="1" fill="hold"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heel(1)">
                                          <p:cBhvr>
                                            <p:cTn id="81" dur="2000"/>
                                            <p:tgtEl>
                                              <p:spTgt spid="34"/>
                                            </p:tgtEl>
                                          </p:cBhvr>
                                        </p:animEffect>
                                      </p:childTnLst>
                                    </p:cTn>
                                  </p:par>
                                  <p:par>
                                    <p:cTn id="82" presetID="21" presetClass="entr" presetSubtype="1" fill="hold"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heel(1)">
                                          <p:cBhvr>
                                            <p:cTn id="84"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autoUpdateAnimBg="0"/>
          <p:bldP spid="7" grpId="0" animBg="1" autoUpdateAnimBg="0"/>
          <p:bldP spid="9"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椭圆 3">
            <a:extLst>
              <a:ext uri="{FF2B5EF4-FFF2-40B4-BE49-F238E27FC236}">
                <a16:creationId xmlns:a16="http://schemas.microsoft.com/office/drawing/2014/main" id="{DE18A485-00D8-4631-8805-8EBC654D5BF6}"/>
              </a:ext>
            </a:extLst>
          </p:cNvPr>
          <p:cNvSpPr/>
          <p:nvPr/>
        </p:nvSpPr>
        <p:spPr>
          <a:xfrm>
            <a:off x="4239781" y="2471830"/>
            <a:ext cx="3498636" cy="3498636"/>
          </a:xfrm>
          <a:prstGeom prst="ellipse">
            <a:avLst/>
          </a:prstGeom>
          <a:solidFill>
            <a:srgbClr val="004D6D"/>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sp>
        <p:nvSpPr>
          <p:cNvPr id="5"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C491F845-2318-4509-957B-9B93CC3DF302}"/>
              </a:ext>
            </a:extLst>
          </p:cNvPr>
          <p:cNvSpPr/>
          <p:nvPr/>
        </p:nvSpPr>
        <p:spPr>
          <a:xfrm>
            <a:off x="691339" y="1242212"/>
            <a:ext cx="10967261" cy="615149"/>
          </a:xfrm>
          <a:prstGeom prst="rect">
            <a:avLst/>
          </a:prstGeom>
          <a:noFill/>
          <a:ln>
            <a:noFill/>
          </a:ln>
          <a:effectLst/>
        </p:spPr>
        <p:txBody>
          <a:bodyPr lIns="0" tIns="0" rIns="0" bIns="0"/>
          <a:lstStyle/>
          <a:p>
            <a:pPr defTabSz="323850">
              <a:lnSpc>
                <a:spcPct val="150000"/>
              </a:lnSpc>
              <a:spcBef>
                <a:spcPts val="850"/>
              </a:spcBef>
            </a:pPr>
            <a:r>
              <a:rPr lang="en-US" sz="1050" dirty="0">
                <a:solidFill>
                  <a:schemeClr val="tx1">
                    <a:lumMod val="75000"/>
                    <a:lumOff val="25000"/>
                  </a:schemeClr>
                </a:solidFill>
                <a:ea typeface="ＭＳ Ｐゴシック" charset="0"/>
                <a:cs typeface="Lato" charset="0"/>
              </a:rPr>
              <a:t>Lorem ipsum dolor sit </a:t>
            </a:r>
            <a:r>
              <a:rPr lang="en-US" sz="1050" dirty="0" err="1">
                <a:solidFill>
                  <a:schemeClr val="tx1">
                    <a:lumMod val="75000"/>
                    <a:lumOff val="25000"/>
                  </a:schemeClr>
                </a:solidFill>
                <a:ea typeface="ＭＳ Ｐゴシック" charset="0"/>
                <a:cs typeface="Lato" charset="0"/>
              </a:rPr>
              <a:t>amet</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consectetur</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adipiscing</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elit</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Proin</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condimentum</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velit</a:t>
            </a:r>
            <a:r>
              <a:rPr lang="en-US" sz="1050" dirty="0">
                <a:solidFill>
                  <a:schemeClr val="tx1">
                    <a:lumMod val="75000"/>
                    <a:lumOff val="25000"/>
                  </a:schemeClr>
                </a:solidFill>
                <a:ea typeface="ＭＳ Ｐゴシック" charset="0"/>
                <a:cs typeface="Lato" charset="0"/>
              </a:rPr>
              <a:t> in </a:t>
            </a:r>
            <a:r>
              <a:rPr lang="en-US" sz="1050" dirty="0" err="1">
                <a:solidFill>
                  <a:schemeClr val="tx1">
                    <a:lumMod val="75000"/>
                    <a:lumOff val="25000"/>
                  </a:schemeClr>
                </a:solidFill>
                <a:ea typeface="ＭＳ Ｐゴシック" charset="0"/>
                <a:cs typeface="Lato" charset="0"/>
              </a:rPr>
              <a:t>tortor</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posuere</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posuere</a:t>
            </a:r>
            <a:r>
              <a:rPr lang="en-US" sz="1050" dirty="0">
                <a:solidFill>
                  <a:schemeClr val="tx1">
                    <a:lumMod val="75000"/>
                    <a:lumOff val="25000"/>
                  </a:schemeClr>
                </a:solidFill>
                <a:ea typeface="ＭＳ Ｐゴシック" charset="0"/>
                <a:cs typeface="Lato" charset="0"/>
              </a:rPr>
              <a:t>. Class </a:t>
            </a:r>
            <a:r>
              <a:rPr lang="en-US" sz="1050" dirty="0" err="1">
                <a:solidFill>
                  <a:schemeClr val="tx1">
                    <a:lumMod val="75000"/>
                    <a:lumOff val="25000"/>
                  </a:schemeClr>
                </a:solidFill>
                <a:ea typeface="ＭＳ Ｐゴシック" charset="0"/>
                <a:cs typeface="Lato" charset="0"/>
              </a:rPr>
              <a:t>aptent</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taciti</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sociosqu</a:t>
            </a:r>
            <a:r>
              <a:rPr lang="en-US" sz="1050" dirty="0">
                <a:solidFill>
                  <a:schemeClr val="tx1">
                    <a:lumMod val="75000"/>
                    <a:lumOff val="25000"/>
                  </a:schemeClr>
                </a:solidFill>
                <a:ea typeface="ＭＳ Ｐゴシック" charset="0"/>
                <a:cs typeface="Lato" charset="0"/>
              </a:rPr>
              <a:t> ad </a:t>
            </a:r>
            <a:r>
              <a:rPr lang="en-US" sz="1050" dirty="0" err="1">
                <a:solidFill>
                  <a:schemeClr val="tx1">
                    <a:lumMod val="75000"/>
                    <a:lumOff val="25000"/>
                  </a:schemeClr>
                </a:solidFill>
                <a:ea typeface="ＭＳ Ｐゴシック" charset="0"/>
                <a:cs typeface="Lato" charset="0"/>
              </a:rPr>
              <a:t>litora</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torquent</a:t>
            </a:r>
            <a:r>
              <a:rPr lang="en-US" sz="1050" dirty="0">
                <a:solidFill>
                  <a:schemeClr val="tx1">
                    <a:lumMod val="75000"/>
                    <a:lumOff val="25000"/>
                  </a:schemeClr>
                </a:solidFill>
                <a:ea typeface="ＭＳ Ｐゴシック" charset="0"/>
                <a:cs typeface="Lato" charset="0"/>
              </a:rPr>
              <a:t> per </a:t>
            </a:r>
            <a:r>
              <a:rPr lang="en-US" sz="1050" dirty="0" err="1">
                <a:solidFill>
                  <a:schemeClr val="tx1">
                    <a:lumMod val="75000"/>
                    <a:lumOff val="25000"/>
                  </a:schemeClr>
                </a:solidFill>
                <a:ea typeface="ＭＳ Ｐゴシック" charset="0"/>
                <a:cs typeface="Lato" charset="0"/>
              </a:rPr>
              <a:t>conubia</a:t>
            </a:r>
            <a:r>
              <a:rPr lang="en-US" sz="1050" dirty="0">
                <a:solidFill>
                  <a:schemeClr val="tx1">
                    <a:lumMod val="75000"/>
                    <a:lumOff val="25000"/>
                  </a:schemeClr>
                </a:solidFill>
                <a:ea typeface="ＭＳ Ｐゴシック" charset="0"/>
                <a:cs typeface="Lato" charset="0"/>
              </a:rPr>
              <a:t> nostra, per </a:t>
            </a:r>
            <a:r>
              <a:rPr lang="en-US" sz="1050" dirty="0" err="1">
                <a:solidFill>
                  <a:schemeClr val="tx1">
                    <a:lumMod val="75000"/>
                    <a:lumOff val="25000"/>
                  </a:schemeClr>
                </a:solidFill>
                <a:ea typeface="ＭＳ Ｐゴシック" charset="0"/>
                <a:cs typeface="Lato" charset="0"/>
              </a:rPr>
              <a:t>inceptos</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himenaeos</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Nunc</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bibendum</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scelerisque</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turpis</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Proin</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vel</a:t>
            </a:r>
            <a:r>
              <a:rPr lang="en-US" sz="1050" dirty="0">
                <a:solidFill>
                  <a:schemeClr val="tx1">
                    <a:lumMod val="75000"/>
                    <a:lumOff val="25000"/>
                  </a:schemeClr>
                </a:solidFill>
                <a:ea typeface="ＭＳ Ｐゴシック" charset="0"/>
                <a:cs typeface="Lato" charset="0"/>
              </a:rPr>
              <a:t> semper </a:t>
            </a:r>
            <a:r>
              <a:rPr lang="en-US" sz="1050" dirty="0" err="1">
                <a:solidFill>
                  <a:schemeClr val="tx1">
                    <a:lumMod val="75000"/>
                    <a:lumOff val="25000"/>
                  </a:schemeClr>
                </a:solidFill>
                <a:ea typeface="ＭＳ Ｐゴシック" charset="0"/>
                <a:cs typeface="Lato" charset="0"/>
              </a:rPr>
              <a:t>augue</a:t>
            </a:r>
            <a:r>
              <a:rPr lang="en-US" sz="1050" dirty="0">
                <a:solidFill>
                  <a:schemeClr val="tx1">
                    <a:lumMod val="75000"/>
                    <a:lumOff val="25000"/>
                  </a:schemeClr>
                </a:solidFill>
                <a:ea typeface="ＭＳ Ｐゴシック" charset="0"/>
                <a:cs typeface="Lato" charset="0"/>
              </a:rPr>
              <a:t>, non </a:t>
            </a:r>
            <a:r>
              <a:rPr lang="en-US" sz="1050" dirty="0" err="1">
                <a:solidFill>
                  <a:schemeClr val="tx1">
                    <a:lumMod val="75000"/>
                    <a:lumOff val="25000"/>
                  </a:schemeClr>
                </a:solidFill>
                <a:ea typeface="ＭＳ Ｐゴシック" charset="0"/>
                <a:cs typeface="Lato" charset="0"/>
              </a:rPr>
              <a:t>ornare</a:t>
            </a:r>
            <a:r>
              <a:rPr lang="en-US" sz="1050" dirty="0">
                <a:solidFill>
                  <a:schemeClr val="tx1">
                    <a:lumMod val="75000"/>
                    <a:lumOff val="25000"/>
                  </a:schemeClr>
                </a:solidFill>
                <a:ea typeface="ＭＳ Ｐゴシック" charset="0"/>
                <a:cs typeface="Lato" charset="0"/>
              </a:rPr>
              <a:t> </a:t>
            </a:r>
            <a:r>
              <a:rPr lang="en-US" sz="1050" dirty="0" err="1">
                <a:solidFill>
                  <a:schemeClr val="tx1">
                    <a:lumMod val="75000"/>
                    <a:lumOff val="25000"/>
                  </a:schemeClr>
                </a:solidFill>
                <a:ea typeface="ＭＳ Ｐゴシック" charset="0"/>
                <a:cs typeface="Lato" charset="0"/>
              </a:rPr>
              <a:t>tellus</a:t>
            </a:r>
            <a:r>
              <a:rPr lang="en-US" sz="1050" dirty="0">
                <a:solidFill>
                  <a:schemeClr val="tx1">
                    <a:lumMod val="75000"/>
                    <a:lumOff val="25000"/>
                  </a:schemeClr>
                </a:solidFill>
                <a:ea typeface="ＭＳ Ｐゴシック" charset="0"/>
                <a:cs typeface="Lato" charset="0"/>
              </a:rPr>
              <a:t>. </a:t>
            </a:r>
          </a:p>
        </p:txBody>
      </p:sp>
      <p:sp>
        <p:nvSpPr>
          <p:cNvPr id="6" name="椭圆 5">
            <a:extLst>
              <a:ext uri="{FF2B5EF4-FFF2-40B4-BE49-F238E27FC236}">
                <a16:creationId xmlns:a16="http://schemas.microsoft.com/office/drawing/2014/main" id="{7F70C12E-1E59-4F66-84D7-2936AF9C1629}"/>
              </a:ext>
            </a:extLst>
          </p:cNvPr>
          <p:cNvSpPr/>
          <p:nvPr/>
        </p:nvSpPr>
        <p:spPr>
          <a:xfrm>
            <a:off x="3952349" y="2692546"/>
            <a:ext cx="244402" cy="244402"/>
          </a:xfrm>
          <a:prstGeom prst="ellipse">
            <a:avLst/>
          </a:prstGeom>
          <a:solidFill>
            <a:schemeClr val="tx1">
              <a:lumMod val="75000"/>
              <a:lumOff val="25000"/>
            </a:schemeClr>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sp>
        <p:nvSpPr>
          <p:cNvPr id="7" name="椭圆 6">
            <a:extLst>
              <a:ext uri="{FF2B5EF4-FFF2-40B4-BE49-F238E27FC236}">
                <a16:creationId xmlns:a16="http://schemas.microsoft.com/office/drawing/2014/main" id="{52EE84C6-AEAC-4CF6-9ABC-097BA8638BC8}"/>
              </a:ext>
            </a:extLst>
          </p:cNvPr>
          <p:cNvSpPr/>
          <p:nvPr/>
        </p:nvSpPr>
        <p:spPr>
          <a:xfrm>
            <a:off x="3581754" y="4168921"/>
            <a:ext cx="244402" cy="244402"/>
          </a:xfrm>
          <a:prstGeom prst="ellipse">
            <a:avLst/>
          </a:prstGeom>
          <a:solidFill>
            <a:schemeClr val="tx1">
              <a:lumMod val="75000"/>
              <a:lumOff val="25000"/>
            </a:schemeClr>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sp>
        <p:nvSpPr>
          <p:cNvPr id="8" name="椭圆 7">
            <a:extLst>
              <a:ext uri="{FF2B5EF4-FFF2-40B4-BE49-F238E27FC236}">
                <a16:creationId xmlns:a16="http://schemas.microsoft.com/office/drawing/2014/main" id="{52AF97BB-22CD-4DD1-8834-C21D153BD7E4}"/>
              </a:ext>
            </a:extLst>
          </p:cNvPr>
          <p:cNvSpPr/>
          <p:nvPr/>
        </p:nvSpPr>
        <p:spPr>
          <a:xfrm>
            <a:off x="3952349" y="5645296"/>
            <a:ext cx="244402" cy="244402"/>
          </a:xfrm>
          <a:prstGeom prst="ellipse">
            <a:avLst/>
          </a:prstGeom>
          <a:solidFill>
            <a:schemeClr val="tx1">
              <a:lumMod val="75000"/>
              <a:lumOff val="25000"/>
            </a:schemeClr>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sp>
        <p:nvSpPr>
          <p:cNvPr id="9" name="椭圆 8">
            <a:extLst>
              <a:ext uri="{FF2B5EF4-FFF2-40B4-BE49-F238E27FC236}">
                <a16:creationId xmlns:a16="http://schemas.microsoft.com/office/drawing/2014/main" id="{DFC698EA-0C00-437D-97DA-193688A64486}"/>
              </a:ext>
            </a:extLst>
          </p:cNvPr>
          <p:cNvSpPr/>
          <p:nvPr/>
        </p:nvSpPr>
        <p:spPr>
          <a:xfrm>
            <a:off x="7918428" y="2692546"/>
            <a:ext cx="244402" cy="244402"/>
          </a:xfrm>
          <a:prstGeom prst="ellipse">
            <a:avLst/>
          </a:prstGeom>
          <a:solidFill>
            <a:schemeClr val="tx1">
              <a:lumMod val="75000"/>
              <a:lumOff val="25000"/>
            </a:schemeClr>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sp>
        <p:nvSpPr>
          <p:cNvPr id="10" name="椭圆 9">
            <a:extLst>
              <a:ext uri="{FF2B5EF4-FFF2-40B4-BE49-F238E27FC236}">
                <a16:creationId xmlns:a16="http://schemas.microsoft.com/office/drawing/2014/main" id="{26319C75-411D-4A20-8298-546CCA7ED99B}"/>
              </a:ext>
            </a:extLst>
          </p:cNvPr>
          <p:cNvSpPr/>
          <p:nvPr/>
        </p:nvSpPr>
        <p:spPr>
          <a:xfrm>
            <a:off x="8255779" y="4168921"/>
            <a:ext cx="244402" cy="244402"/>
          </a:xfrm>
          <a:prstGeom prst="ellipse">
            <a:avLst/>
          </a:prstGeom>
          <a:solidFill>
            <a:schemeClr val="tx1">
              <a:lumMod val="75000"/>
              <a:lumOff val="25000"/>
            </a:schemeClr>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sp>
        <p:nvSpPr>
          <p:cNvPr id="11" name="椭圆 10">
            <a:extLst>
              <a:ext uri="{FF2B5EF4-FFF2-40B4-BE49-F238E27FC236}">
                <a16:creationId xmlns:a16="http://schemas.microsoft.com/office/drawing/2014/main" id="{61B12859-0715-433F-85F9-6AD5D14380D7}"/>
              </a:ext>
            </a:extLst>
          </p:cNvPr>
          <p:cNvSpPr/>
          <p:nvPr/>
        </p:nvSpPr>
        <p:spPr>
          <a:xfrm>
            <a:off x="7918428" y="5645296"/>
            <a:ext cx="244402" cy="244402"/>
          </a:xfrm>
          <a:prstGeom prst="ellipse">
            <a:avLst/>
          </a:prstGeom>
          <a:solidFill>
            <a:schemeClr val="tx1">
              <a:lumMod val="75000"/>
              <a:lumOff val="25000"/>
            </a:schemeClr>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grpSp>
        <p:nvGrpSpPr>
          <p:cNvPr id="12" name="组合 11">
            <a:extLst>
              <a:ext uri="{FF2B5EF4-FFF2-40B4-BE49-F238E27FC236}">
                <a16:creationId xmlns:a16="http://schemas.microsoft.com/office/drawing/2014/main" id="{5EF985BA-8400-4F62-9AAF-0C2D2E7BEF8D}"/>
              </a:ext>
            </a:extLst>
          </p:cNvPr>
          <p:cNvGrpSpPr/>
          <p:nvPr/>
        </p:nvGrpSpPr>
        <p:grpSpPr>
          <a:xfrm>
            <a:off x="5084656" y="2900956"/>
            <a:ext cx="1808886" cy="2744340"/>
            <a:chOff x="1255506" y="2383572"/>
            <a:chExt cx="2044964" cy="3102504"/>
          </a:xfrm>
          <a:solidFill>
            <a:schemeClr val="bg1"/>
          </a:solidFill>
        </p:grpSpPr>
        <p:grpSp>
          <p:nvGrpSpPr>
            <p:cNvPr id="13" name="组合 12">
              <a:extLst>
                <a:ext uri="{FF2B5EF4-FFF2-40B4-BE49-F238E27FC236}">
                  <a16:creationId xmlns:a16="http://schemas.microsoft.com/office/drawing/2014/main" id="{10A75523-59E3-4CD9-BA7C-243384FB2B51}"/>
                </a:ext>
              </a:extLst>
            </p:cNvPr>
            <p:cNvGrpSpPr/>
            <p:nvPr/>
          </p:nvGrpSpPr>
          <p:grpSpPr>
            <a:xfrm>
              <a:off x="1841351" y="4860914"/>
              <a:ext cx="873274" cy="625162"/>
              <a:chOff x="1745500" y="4850559"/>
              <a:chExt cx="1064976" cy="877214"/>
            </a:xfrm>
            <a:grpFill/>
          </p:grpSpPr>
          <p:sp>
            <p:nvSpPr>
              <p:cNvPr id="15" name="圆角矩形 64">
                <a:extLst>
                  <a:ext uri="{FF2B5EF4-FFF2-40B4-BE49-F238E27FC236}">
                    <a16:creationId xmlns:a16="http://schemas.microsoft.com/office/drawing/2014/main" id="{EB063D2B-5B8A-483B-89D2-E82AFCC1D014}"/>
                  </a:ext>
                </a:extLst>
              </p:cNvPr>
              <p:cNvSpPr/>
              <p:nvPr/>
            </p:nvSpPr>
            <p:spPr>
              <a:xfrm>
                <a:off x="1802650" y="4850559"/>
                <a:ext cx="950676" cy="239039"/>
              </a:xfrm>
              <a:prstGeom prst="roundRect">
                <a:avLst>
                  <a:gd name="adj" fmla="val 500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sp>
            <p:nvSpPr>
              <p:cNvPr id="16" name="圆角矩形 65">
                <a:extLst>
                  <a:ext uri="{FF2B5EF4-FFF2-40B4-BE49-F238E27FC236}">
                    <a16:creationId xmlns:a16="http://schemas.microsoft.com/office/drawing/2014/main" id="{D6D2D614-0E13-4E0D-8030-887E0915F95F}"/>
                  </a:ext>
                </a:extLst>
              </p:cNvPr>
              <p:cNvSpPr/>
              <p:nvPr/>
            </p:nvSpPr>
            <p:spPr>
              <a:xfrm>
                <a:off x="1745500" y="5183934"/>
                <a:ext cx="1064976" cy="239039"/>
              </a:xfrm>
              <a:prstGeom prst="roundRect">
                <a:avLst>
                  <a:gd name="adj" fmla="val 500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sp>
            <p:nvSpPr>
              <p:cNvPr id="17" name="圆角矩形 66">
                <a:extLst>
                  <a:ext uri="{FF2B5EF4-FFF2-40B4-BE49-F238E27FC236}">
                    <a16:creationId xmlns:a16="http://schemas.microsoft.com/office/drawing/2014/main" id="{D0FFCC63-CCBC-4CE5-914D-E7888E218654}"/>
                  </a:ext>
                </a:extLst>
              </p:cNvPr>
              <p:cNvSpPr/>
              <p:nvPr/>
            </p:nvSpPr>
            <p:spPr>
              <a:xfrm>
                <a:off x="1945525" y="5488734"/>
                <a:ext cx="664926" cy="239039"/>
              </a:xfrm>
              <a:prstGeom prst="roundRect">
                <a:avLst>
                  <a:gd name="adj" fmla="val 500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a:p>
            </p:txBody>
          </p:sp>
        </p:grpSp>
        <p:sp>
          <p:nvSpPr>
            <p:cNvPr id="14" name="任意多边形 63">
              <a:extLst>
                <a:ext uri="{FF2B5EF4-FFF2-40B4-BE49-F238E27FC236}">
                  <a16:creationId xmlns:a16="http://schemas.microsoft.com/office/drawing/2014/main" id="{1CD8D68C-7617-452A-8DF4-54655460F9DC}"/>
                </a:ext>
              </a:extLst>
            </p:cNvPr>
            <p:cNvSpPr/>
            <p:nvPr/>
          </p:nvSpPr>
          <p:spPr>
            <a:xfrm>
              <a:off x="1255506" y="2383572"/>
              <a:ext cx="2044964" cy="2402281"/>
            </a:xfrm>
            <a:custGeom>
              <a:avLst/>
              <a:gdLst>
                <a:gd name="connsiteX0" fmla="*/ 1022482 w 2044964"/>
                <a:gd name="connsiteY0" fmla="*/ 0 h 2402281"/>
                <a:gd name="connsiteX1" fmla="*/ 2044964 w 2044964"/>
                <a:gd name="connsiteY1" fmla="*/ 1022482 h 2402281"/>
                <a:gd name="connsiteX2" fmla="*/ 1594161 w 2044964"/>
                <a:gd name="connsiteY2" fmla="*/ 1870340 h 2402281"/>
                <a:gd name="connsiteX3" fmla="*/ 1554970 w 2044964"/>
                <a:gd name="connsiteY3" fmla="*/ 1891613 h 2402281"/>
                <a:gd name="connsiteX4" fmla="*/ 1554970 w 2044964"/>
                <a:gd name="connsiteY4" fmla="*/ 2077876 h 2402281"/>
                <a:gd name="connsiteX5" fmla="*/ 1230565 w 2044964"/>
                <a:gd name="connsiteY5" fmla="*/ 2402281 h 2402281"/>
                <a:gd name="connsiteX6" fmla="*/ 814399 w 2044964"/>
                <a:gd name="connsiteY6" fmla="*/ 2402281 h 2402281"/>
                <a:gd name="connsiteX7" fmla="*/ 489994 w 2044964"/>
                <a:gd name="connsiteY7" fmla="*/ 2077876 h 2402281"/>
                <a:gd name="connsiteX8" fmla="*/ 489994 w 2044964"/>
                <a:gd name="connsiteY8" fmla="*/ 1891613 h 2402281"/>
                <a:gd name="connsiteX9" fmla="*/ 450803 w 2044964"/>
                <a:gd name="connsiteY9" fmla="*/ 1870340 h 2402281"/>
                <a:gd name="connsiteX10" fmla="*/ 0 w 2044964"/>
                <a:gd name="connsiteY10" fmla="*/ 1022482 h 2402281"/>
                <a:gd name="connsiteX11" fmla="*/ 1022482 w 2044964"/>
                <a:gd name="connsiteY11" fmla="*/ 0 h 2402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44964" h="2402281">
                  <a:moveTo>
                    <a:pt x="1022482" y="0"/>
                  </a:moveTo>
                  <a:cubicBezTo>
                    <a:pt x="1587183" y="0"/>
                    <a:pt x="2044964" y="457781"/>
                    <a:pt x="2044964" y="1022482"/>
                  </a:cubicBezTo>
                  <a:cubicBezTo>
                    <a:pt x="2044964" y="1375420"/>
                    <a:pt x="1866143" y="1686593"/>
                    <a:pt x="1594161" y="1870340"/>
                  </a:cubicBezTo>
                  <a:lnTo>
                    <a:pt x="1554970" y="1891613"/>
                  </a:lnTo>
                  <a:lnTo>
                    <a:pt x="1554970" y="2077876"/>
                  </a:lnTo>
                  <a:cubicBezTo>
                    <a:pt x="1554970" y="2257040"/>
                    <a:pt x="1409729" y="2402281"/>
                    <a:pt x="1230565" y="2402281"/>
                  </a:cubicBezTo>
                  <a:lnTo>
                    <a:pt x="814399" y="2402281"/>
                  </a:lnTo>
                  <a:cubicBezTo>
                    <a:pt x="635235" y="2402281"/>
                    <a:pt x="489994" y="2257040"/>
                    <a:pt x="489994" y="2077876"/>
                  </a:cubicBezTo>
                  <a:lnTo>
                    <a:pt x="489994" y="1891613"/>
                  </a:lnTo>
                  <a:lnTo>
                    <a:pt x="450803" y="1870340"/>
                  </a:lnTo>
                  <a:cubicBezTo>
                    <a:pt x="178821" y="1686593"/>
                    <a:pt x="0" y="1375420"/>
                    <a:pt x="0" y="1022482"/>
                  </a:cubicBezTo>
                  <a:cubicBezTo>
                    <a:pt x="0" y="457781"/>
                    <a:pt x="457781" y="0"/>
                    <a:pt x="1022482"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D0F37CF7-965E-4A3B-B360-2EEDC668C38F}"/>
              </a:ext>
            </a:extLst>
          </p:cNvPr>
          <p:cNvGrpSpPr/>
          <p:nvPr/>
        </p:nvGrpSpPr>
        <p:grpSpPr>
          <a:xfrm>
            <a:off x="774849" y="2281432"/>
            <a:ext cx="2970687" cy="1280919"/>
            <a:chOff x="268902" y="3901900"/>
            <a:chExt cx="2970687" cy="1280919"/>
          </a:xfrm>
        </p:grpSpPr>
        <p:sp>
          <p:nvSpPr>
            <p:cNvPr id="19"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2869EBB8-9DC3-437E-8271-7D98DD135492}"/>
                </a:ext>
              </a:extLst>
            </p:cNvPr>
            <p:cNvSpPr/>
            <p:nvPr/>
          </p:nvSpPr>
          <p:spPr>
            <a:xfrm>
              <a:off x="268902" y="4240455"/>
              <a:ext cx="2970687" cy="942364"/>
            </a:xfrm>
            <a:prstGeom prst="rect">
              <a:avLst/>
            </a:prstGeom>
            <a:noFill/>
            <a:ln>
              <a:noFill/>
            </a:ln>
            <a:effectLst/>
          </p:spPr>
          <p:txBody>
            <a:bodyPr lIns="0" tIns="0" rIns="0" bIns="0"/>
            <a:lstStyle/>
            <a:p>
              <a:pPr algn="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a:t>
              </a:r>
              <a:r>
                <a:rPr lang="en-US" altLang="zh-CN" sz="1000" dirty="0">
                  <a:solidFill>
                    <a:schemeClr val="tx1">
                      <a:lumMod val="75000"/>
                      <a:lumOff val="25000"/>
                    </a:schemeClr>
                  </a:solidFill>
                  <a:ea typeface="ＭＳ Ｐゴシック" charset="0"/>
                  <a:cs typeface="Lato" charset="0"/>
                </a:rPr>
                <a:t>……</a:t>
              </a:r>
              <a:r>
                <a:rPr lang="en-US" sz="1000" dirty="0">
                  <a:solidFill>
                    <a:schemeClr val="tx1">
                      <a:lumMod val="75000"/>
                      <a:lumOff val="25000"/>
                    </a:schemeClr>
                  </a:solidFill>
                  <a:ea typeface="ＭＳ Ｐゴシック" charset="0"/>
                  <a:cs typeface="Lato" charset="0"/>
                </a:rPr>
                <a:t>.</a:t>
              </a:r>
            </a:p>
          </p:txBody>
        </p:sp>
        <p:sp>
          <p:nvSpPr>
            <p:cNvPr id="20" name="文本框 19"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27959E21-4314-4556-99AC-07E98E0320DC}"/>
                </a:ext>
              </a:extLst>
            </p:cNvPr>
            <p:cNvSpPr txBox="1"/>
            <p:nvPr/>
          </p:nvSpPr>
          <p:spPr>
            <a:xfrm>
              <a:off x="268902" y="3901900"/>
              <a:ext cx="2970687"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pPr algn="r"/>
              <a:r>
                <a:rPr lang="zh-CN" altLang="en-US" b="1" dirty="0">
                  <a:solidFill>
                    <a:schemeClr val="tx1">
                      <a:lumMod val="75000"/>
                      <a:lumOff val="25000"/>
                    </a:schemeClr>
                  </a:solidFill>
                </a:rPr>
                <a:t>主题关键词输入</a:t>
              </a:r>
            </a:p>
          </p:txBody>
        </p:sp>
      </p:grpSp>
      <p:grpSp>
        <p:nvGrpSpPr>
          <p:cNvPr id="21" name="组合 20">
            <a:extLst>
              <a:ext uri="{FF2B5EF4-FFF2-40B4-BE49-F238E27FC236}">
                <a16:creationId xmlns:a16="http://schemas.microsoft.com/office/drawing/2014/main" id="{F533CDCC-1198-4061-A2B6-5C0FB85556CF}"/>
              </a:ext>
            </a:extLst>
          </p:cNvPr>
          <p:cNvGrpSpPr/>
          <p:nvPr/>
        </p:nvGrpSpPr>
        <p:grpSpPr>
          <a:xfrm>
            <a:off x="404254" y="3719707"/>
            <a:ext cx="3013717" cy="1280919"/>
            <a:chOff x="268902" y="3901900"/>
            <a:chExt cx="3013717" cy="1280919"/>
          </a:xfrm>
        </p:grpSpPr>
        <p:sp>
          <p:nvSpPr>
            <p:cNvPr id="22"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EBFA39E1-EFBA-42A3-AA7D-33B3CB43B6B6}"/>
                </a:ext>
              </a:extLst>
            </p:cNvPr>
            <p:cNvSpPr/>
            <p:nvPr/>
          </p:nvSpPr>
          <p:spPr>
            <a:xfrm>
              <a:off x="268902" y="4240455"/>
              <a:ext cx="2970687" cy="942364"/>
            </a:xfrm>
            <a:prstGeom prst="rect">
              <a:avLst/>
            </a:prstGeom>
            <a:noFill/>
            <a:ln>
              <a:noFill/>
            </a:ln>
            <a:effectLst/>
          </p:spPr>
          <p:txBody>
            <a:bodyPr lIns="0" tIns="0" rIns="0" bIns="0"/>
            <a:lstStyle/>
            <a:p>
              <a:pPr algn="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a:t>
              </a:r>
              <a:r>
                <a:rPr lang="en-US" altLang="zh-CN" sz="1000" dirty="0">
                  <a:solidFill>
                    <a:schemeClr val="tx1">
                      <a:lumMod val="75000"/>
                      <a:lumOff val="25000"/>
                    </a:schemeClr>
                  </a:solidFill>
                  <a:ea typeface="ＭＳ Ｐゴシック" charset="0"/>
                  <a:cs typeface="Lato" charset="0"/>
                </a:rPr>
                <a:t>……</a:t>
              </a:r>
              <a:r>
                <a:rPr lang="en-US" sz="1000" dirty="0">
                  <a:solidFill>
                    <a:schemeClr val="tx1">
                      <a:lumMod val="75000"/>
                      <a:lumOff val="25000"/>
                    </a:schemeClr>
                  </a:solidFill>
                  <a:ea typeface="ＭＳ Ｐゴシック" charset="0"/>
                  <a:cs typeface="Lato" charset="0"/>
                </a:rPr>
                <a:t>.</a:t>
              </a:r>
            </a:p>
          </p:txBody>
        </p:sp>
        <p:sp>
          <p:nvSpPr>
            <p:cNvPr id="23" name="文本框 22"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E9BA9568-A4D3-495B-9F3C-0EDA75F6033D}"/>
                </a:ext>
              </a:extLst>
            </p:cNvPr>
            <p:cNvSpPr txBox="1"/>
            <p:nvPr/>
          </p:nvSpPr>
          <p:spPr>
            <a:xfrm>
              <a:off x="399872" y="3901900"/>
              <a:ext cx="2882747"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pPr algn="r"/>
              <a:r>
                <a:rPr lang="zh-CN" altLang="en-US" b="1" dirty="0">
                  <a:solidFill>
                    <a:schemeClr val="tx1">
                      <a:lumMod val="75000"/>
                      <a:lumOff val="25000"/>
                    </a:schemeClr>
                  </a:solidFill>
                </a:rPr>
                <a:t>主题关键词输入</a:t>
              </a:r>
            </a:p>
          </p:txBody>
        </p:sp>
      </p:grpSp>
      <p:grpSp>
        <p:nvGrpSpPr>
          <p:cNvPr id="24" name="组合 23">
            <a:extLst>
              <a:ext uri="{FF2B5EF4-FFF2-40B4-BE49-F238E27FC236}">
                <a16:creationId xmlns:a16="http://schemas.microsoft.com/office/drawing/2014/main" id="{14EAEB63-D3B7-4737-BDC5-B86DD630AF48}"/>
              </a:ext>
            </a:extLst>
          </p:cNvPr>
          <p:cNvGrpSpPr/>
          <p:nvPr/>
        </p:nvGrpSpPr>
        <p:grpSpPr>
          <a:xfrm>
            <a:off x="774849" y="5157982"/>
            <a:ext cx="2970687" cy="1280919"/>
            <a:chOff x="268902" y="3901900"/>
            <a:chExt cx="2970687" cy="1280919"/>
          </a:xfrm>
        </p:grpSpPr>
        <p:sp>
          <p:nvSpPr>
            <p:cNvPr id="25"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875594C7-543B-4123-B8E9-3BA983B9D055}"/>
                </a:ext>
              </a:extLst>
            </p:cNvPr>
            <p:cNvSpPr/>
            <p:nvPr/>
          </p:nvSpPr>
          <p:spPr>
            <a:xfrm>
              <a:off x="268902" y="4240455"/>
              <a:ext cx="2970687" cy="942364"/>
            </a:xfrm>
            <a:prstGeom prst="rect">
              <a:avLst/>
            </a:prstGeom>
            <a:noFill/>
            <a:ln>
              <a:noFill/>
            </a:ln>
            <a:effectLst/>
          </p:spPr>
          <p:txBody>
            <a:bodyPr lIns="0" tIns="0" rIns="0" bIns="0"/>
            <a:lstStyle/>
            <a:p>
              <a:pPr algn="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a:t>
              </a:r>
              <a:r>
                <a:rPr lang="en-US" altLang="zh-CN" sz="1000" dirty="0">
                  <a:solidFill>
                    <a:schemeClr val="tx1">
                      <a:lumMod val="75000"/>
                      <a:lumOff val="25000"/>
                    </a:schemeClr>
                  </a:solidFill>
                  <a:ea typeface="ＭＳ Ｐゴシック" charset="0"/>
                  <a:cs typeface="Lato" charset="0"/>
                </a:rPr>
                <a:t>……</a:t>
              </a:r>
              <a:r>
                <a:rPr lang="en-US" sz="1000" dirty="0">
                  <a:solidFill>
                    <a:schemeClr val="tx1">
                      <a:lumMod val="75000"/>
                      <a:lumOff val="25000"/>
                    </a:schemeClr>
                  </a:solidFill>
                  <a:ea typeface="ＭＳ Ｐゴシック" charset="0"/>
                  <a:cs typeface="Lato" charset="0"/>
                </a:rPr>
                <a:t>.</a:t>
              </a:r>
            </a:p>
          </p:txBody>
        </p:sp>
        <p:sp>
          <p:nvSpPr>
            <p:cNvPr id="27" name="文本框 2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E8583455-2958-499D-958D-09B35B9A3488}"/>
                </a:ext>
              </a:extLst>
            </p:cNvPr>
            <p:cNvSpPr txBox="1"/>
            <p:nvPr/>
          </p:nvSpPr>
          <p:spPr>
            <a:xfrm>
              <a:off x="805570" y="3901900"/>
              <a:ext cx="2434019"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pPr algn="r"/>
              <a:r>
                <a:rPr lang="zh-CN" altLang="en-US" b="1" dirty="0">
                  <a:solidFill>
                    <a:schemeClr val="tx1">
                      <a:lumMod val="75000"/>
                      <a:lumOff val="25000"/>
                    </a:schemeClr>
                  </a:solidFill>
                </a:rPr>
                <a:t>主题关键词输入</a:t>
              </a:r>
            </a:p>
          </p:txBody>
        </p:sp>
      </p:grpSp>
      <p:grpSp>
        <p:nvGrpSpPr>
          <p:cNvPr id="28" name="组合 27">
            <a:extLst>
              <a:ext uri="{FF2B5EF4-FFF2-40B4-BE49-F238E27FC236}">
                <a16:creationId xmlns:a16="http://schemas.microsoft.com/office/drawing/2014/main" id="{27B9E6EB-90DB-4FB4-9419-D179ABB09D68}"/>
              </a:ext>
            </a:extLst>
          </p:cNvPr>
          <p:cNvGrpSpPr/>
          <p:nvPr/>
        </p:nvGrpSpPr>
        <p:grpSpPr>
          <a:xfrm>
            <a:off x="8576704" y="2281432"/>
            <a:ext cx="2970687" cy="1280919"/>
            <a:chOff x="268902" y="3901900"/>
            <a:chExt cx="2970687" cy="1280919"/>
          </a:xfrm>
        </p:grpSpPr>
        <p:sp>
          <p:nvSpPr>
            <p:cNvPr id="29"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D8D6A707-3E58-42A7-B920-16E6C85A5EE3}"/>
                </a:ext>
              </a:extLst>
            </p:cNvPr>
            <p:cNvSpPr/>
            <p:nvPr/>
          </p:nvSpPr>
          <p:spPr>
            <a:xfrm>
              <a:off x="268902" y="4240455"/>
              <a:ext cx="2970687" cy="942364"/>
            </a:xfrm>
            <a:prstGeom prst="rect">
              <a:avLst/>
            </a:prstGeom>
            <a:noFill/>
            <a:ln>
              <a:noFill/>
            </a:ln>
            <a:effectLst/>
          </p:spPr>
          <p:txBody>
            <a:bodyPr lIns="0" tIns="0" rIns="0" bIns="0"/>
            <a:lstStyle/>
            <a:p>
              <a:pP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a:t>
              </a:r>
              <a:r>
                <a:rPr lang="en-US" altLang="zh-CN" sz="1000" dirty="0">
                  <a:solidFill>
                    <a:schemeClr val="tx1">
                      <a:lumMod val="75000"/>
                      <a:lumOff val="25000"/>
                    </a:schemeClr>
                  </a:solidFill>
                  <a:ea typeface="ＭＳ Ｐゴシック" charset="0"/>
                  <a:cs typeface="Lato" charset="0"/>
                </a:rPr>
                <a:t>……</a:t>
              </a:r>
              <a:r>
                <a:rPr lang="en-US" sz="1000" dirty="0">
                  <a:solidFill>
                    <a:schemeClr val="tx1">
                      <a:lumMod val="75000"/>
                      <a:lumOff val="25000"/>
                    </a:schemeClr>
                  </a:solidFill>
                  <a:ea typeface="ＭＳ Ｐゴシック" charset="0"/>
                  <a:cs typeface="Lato" charset="0"/>
                </a:rPr>
                <a:t>.</a:t>
              </a:r>
            </a:p>
          </p:txBody>
        </p:sp>
        <p:sp>
          <p:nvSpPr>
            <p:cNvPr id="30" name="文本框 29"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26DF702D-B9C8-44D3-A6E3-FD6C375F9CA2}"/>
                </a:ext>
              </a:extLst>
            </p:cNvPr>
            <p:cNvSpPr txBox="1"/>
            <p:nvPr/>
          </p:nvSpPr>
          <p:spPr>
            <a:xfrm>
              <a:off x="268902" y="3901900"/>
              <a:ext cx="2434019"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pPr algn="l"/>
              <a:r>
                <a:rPr lang="zh-CN" altLang="en-US" b="1" dirty="0">
                  <a:solidFill>
                    <a:schemeClr val="tx1">
                      <a:lumMod val="75000"/>
                      <a:lumOff val="25000"/>
                    </a:schemeClr>
                  </a:solidFill>
                </a:rPr>
                <a:t>主题关键词输入</a:t>
              </a:r>
            </a:p>
          </p:txBody>
        </p:sp>
      </p:grpSp>
      <p:grpSp>
        <p:nvGrpSpPr>
          <p:cNvPr id="31" name="组合 30">
            <a:extLst>
              <a:ext uri="{FF2B5EF4-FFF2-40B4-BE49-F238E27FC236}">
                <a16:creationId xmlns:a16="http://schemas.microsoft.com/office/drawing/2014/main" id="{55CB8B47-E327-42C7-9F76-2FF6A5114AE3}"/>
              </a:ext>
            </a:extLst>
          </p:cNvPr>
          <p:cNvGrpSpPr/>
          <p:nvPr/>
        </p:nvGrpSpPr>
        <p:grpSpPr>
          <a:xfrm>
            <a:off x="8910079" y="3719707"/>
            <a:ext cx="2970687" cy="1280919"/>
            <a:chOff x="268902" y="3901900"/>
            <a:chExt cx="2970687" cy="1280919"/>
          </a:xfrm>
        </p:grpSpPr>
        <p:sp>
          <p:nvSpPr>
            <p:cNvPr id="32"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5F124B0E-A7A2-430C-B07F-9EDF6B3CEE01}"/>
                </a:ext>
              </a:extLst>
            </p:cNvPr>
            <p:cNvSpPr/>
            <p:nvPr/>
          </p:nvSpPr>
          <p:spPr>
            <a:xfrm>
              <a:off x="268902" y="4240455"/>
              <a:ext cx="2970687" cy="942364"/>
            </a:xfrm>
            <a:prstGeom prst="rect">
              <a:avLst/>
            </a:prstGeom>
            <a:noFill/>
            <a:ln>
              <a:noFill/>
            </a:ln>
            <a:effectLst/>
          </p:spPr>
          <p:txBody>
            <a:bodyPr lIns="0" tIns="0" rIns="0" bIns="0"/>
            <a:lstStyle/>
            <a:p>
              <a:pP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a:t>
              </a:r>
              <a:r>
                <a:rPr lang="en-US" altLang="zh-CN" sz="1000" dirty="0">
                  <a:solidFill>
                    <a:schemeClr val="tx1">
                      <a:lumMod val="75000"/>
                      <a:lumOff val="25000"/>
                    </a:schemeClr>
                  </a:solidFill>
                  <a:ea typeface="ＭＳ Ｐゴシック" charset="0"/>
                  <a:cs typeface="Lato" charset="0"/>
                </a:rPr>
                <a:t>……</a:t>
              </a:r>
              <a:r>
                <a:rPr lang="en-US" sz="1000" dirty="0">
                  <a:solidFill>
                    <a:schemeClr val="tx1">
                      <a:lumMod val="75000"/>
                      <a:lumOff val="25000"/>
                    </a:schemeClr>
                  </a:solidFill>
                  <a:ea typeface="ＭＳ Ｐゴシック" charset="0"/>
                  <a:cs typeface="Lato" charset="0"/>
                </a:rPr>
                <a:t>.</a:t>
              </a:r>
            </a:p>
          </p:txBody>
        </p:sp>
        <p:sp>
          <p:nvSpPr>
            <p:cNvPr id="33" name="文本框 32"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54175FD8-866F-4176-9BA9-F601733F2201}"/>
                </a:ext>
              </a:extLst>
            </p:cNvPr>
            <p:cNvSpPr txBox="1"/>
            <p:nvPr/>
          </p:nvSpPr>
          <p:spPr>
            <a:xfrm>
              <a:off x="268902" y="3901900"/>
              <a:ext cx="2434019"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pPr algn="l"/>
              <a:r>
                <a:rPr lang="zh-CN" altLang="en-US" b="1" dirty="0">
                  <a:solidFill>
                    <a:schemeClr val="tx1">
                      <a:lumMod val="75000"/>
                      <a:lumOff val="25000"/>
                    </a:schemeClr>
                  </a:solidFill>
                </a:rPr>
                <a:t>主题关键词输入</a:t>
              </a:r>
            </a:p>
          </p:txBody>
        </p:sp>
      </p:grpSp>
      <p:grpSp>
        <p:nvGrpSpPr>
          <p:cNvPr id="34" name="组合 33">
            <a:extLst>
              <a:ext uri="{FF2B5EF4-FFF2-40B4-BE49-F238E27FC236}">
                <a16:creationId xmlns:a16="http://schemas.microsoft.com/office/drawing/2014/main" id="{1E12CBF2-5DC8-4333-834E-BF5214D89E88}"/>
              </a:ext>
            </a:extLst>
          </p:cNvPr>
          <p:cNvGrpSpPr/>
          <p:nvPr/>
        </p:nvGrpSpPr>
        <p:grpSpPr>
          <a:xfrm>
            <a:off x="8576704" y="5157982"/>
            <a:ext cx="2970687" cy="1280919"/>
            <a:chOff x="268902" y="3901900"/>
            <a:chExt cx="2970687" cy="1280919"/>
          </a:xfrm>
        </p:grpSpPr>
        <p:sp>
          <p:nvSpPr>
            <p:cNvPr id="35" name="Rectangle 96"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9FC42E47-1D56-4808-8B7B-02B493C17285}"/>
                </a:ext>
              </a:extLst>
            </p:cNvPr>
            <p:cNvSpPr/>
            <p:nvPr/>
          </p:nvSpPr>
          <p:spPr>
            <a:xfrm>
              <a:off x="268902" y="4240455"/>
              <a:ext cx="2970687" cy="942364"/>
            </a:xfrm>
            <a:prstGeom prst="rect">
              <a:avLst/>
            </a:prstGeom>
            <a:noFill/>
            <a:ln>
              <a:noFill/>
            </a:ln>
            <a:effectLst/>
          </p:spPr>
          <p:txBody>
            <a:bodyPr lIns="0" tIns="0" rIns="0" bIns="0"/>
            <a:lstStyle/>
            <a:p>
              <a:pPr defTabSz="323850">
                <a:lnSpc>
                  <a:spcPct val="150000"/>
                </a:lnSpc>
                <a:spcBef>
                  <a:spcPts val="850"/>
                </a:spcBef>
              </a:pPr>
              <a:r>
                <a:rPr lang="en-US" sz="1000" dirty="0">
                  <a:solidFill>
                    <a:schemeClr val="tx1">
                      <a:lumMod val="75000"/>
                      <a:lumOff val="25000"/>
                    </a:schemeClr>
                  </a:solidFill>
                  <a:ea typeface="ＭＳ Ｐゴシック" charset="0"/>
                  <a:cs typeface="Lato" charset="0"/>
                </a:rPr>
                <a:t>Lorem ipsum dolor sit </a:t>
              </a:r>
              <a:r>
                <a:rPr lang="en-US" sz="1000" dirty="0" err="1">
                  <a:solidFill>
                    <a:schemeClr val="tx1">
                      <a:lumMod val="75000"/>
                      <a:lumOff val="25000"/>
                    </a:schemeClr>
                  </a:solidFill>
                  <a:ea typeface="ＭＳ Ｐゴシック" charset="0"/>
                  <a:cs typeface="Lato" charset="0"/>
                </a:rPr>
                <a:t>amet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consectetur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adipiscing</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elit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Proin</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condimentum</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velit</a:t>
              </a:r>
              <a:r>
                <a:rPr lang="en-US" sz="1000" dirty="0">
                  <a:solidFill>
                    <a:schemeClr val="tx1">
                      <a:lumMod val="75000"/>
                      <a:lumOff val="25000"/>
                    </a:schemeClr>
                  </a:solidFill>
                  <a:ea typeface="ＭＳ Ｐゴシック" charset="0"/>
                  <a:cs typeface="Lato" charset="0"/>
                </a:rPr>
                <a:t> in </a:t>
              </a:r>
              <a:r>
                <a:rPr lang="en-US" sz="1000" dirty="0" err="1">
                  <a:solidFill>
                    <a:schemeClr val="tx1">
                      <a:lumMod val="75000"/>
                      <a:lumOff val="25000"/>
                    </a:schemeClr>
                  </a:solidFill>
                  <a:ea typeface="ＭＳ Ｐゴシック" charset="0"/>
                  <a:cs typeface="Lato" charset="0"/>
                </a:rPr>
                <a:t>tortor</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posuere</a:t>
              </a:r>
              <a:r>
                <a:rPr lang="en-US" sz="1000" dirty="0">
                  <a:solidFill>
                    <a:schemeClr val="tx1">
                      <a:lumMod val="75000"/>
                      <a:lumOff val="25000"/>
                    </a:schemeClr>
                  </a:solidFill>
                  <a:ea typeface="ＭＳ Ｐゴシック" charset="0"/>
                  <a:cs typeface="Lato" charset="0"/>
                </a:rPr>
                <a:t>. Class </a:t>
              </a:r>
              <a:r>
                <a:rPr lang="en-US" sz="1000" dirty="0" err="1">
                  <a:solidFill>
                    <a:schemeClr val="tx1">
                      <a:lumMod val="75000"/>
                      <a:lumOff val="25000"/>
                    </a:schemeClr>
                  </a:solidFill>
                  <a:ea typeface="ＭＳ Ｐゴシック" charset="0"/>
                  <a:cs typeface="Lato" charset="0"/>
                </a:rPr>
                <a:t>aptent</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taciti</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sociosqu</a:t>
              </a:r>
              <a:r>
                <a:rPr lang="en-US" sz="1000" dirty="0">
                  <a:solidFill>
                    <a:schemeClr val="tx1">
                      <a:lumMod val="75000"/>
                      <a:lumOff val="25000"/>
                    </a:schemeClr>
                  </a:solidFill>
                  <a:ea typeface="ＭＳ Ｐゴシック" charset="0"/>
                  <a:cs typeface="Lato" charset="0"/>
                </a:rPr>
                <a:t> ad </a:t>
              </a:r>
              <a:r>
                <a:rPr lang="en-US" sz="1000" dirty="0" err="1">
                  <a:solidFill>
                    <a:schemeClr val="tx1">
                      <a:lumMod val="75000"/>
                      <a:lumOff val="25000"/>
                    </a:schemeClr>
                  </a:solidFill>
                  <a:ea typeface="ＭＳ Ｐゴシック" charset="0"/>
                  <a:cs typeface="Lato" charset="0"/>
                </a:rPr>
                <a:t>litora</a:t>
              </a:r>
              <a:r>
                <a:rPr lang="en-US" sz="1000" dirty="0">
                  <a:solidFill>
                    <a:schemeClr val="tx1">
                      <a:lumMod val="75000"/>
                      <a:lumOff val="25000"/>
                    </a:schemeClr>
                  </a:solidFill>
                  <a:ea typeface="ＭＳ Ｐゴシック" charset="0"/>
                  <a:cs typeface="Lato" charset="0"/>
                </a:rPr>
                <a:t> </a:t>
              </a:r>
              <a:r>
                <a:rPr lang="en-US" sz="1000" dirty="0" err="1">
                  <a:solidFill>
                    <a:schemeClr val="tx1">
                      <a:lumMod val="75000"/>
                      <a:lumOff val="25000"/>
                    </a:schemeClr>
                  </a:solidFill>
                  <a:ea typeface="ＭＳ Ｐゴシック" charset="0"/>
                  <a:cs typeface="Lato" charset="0"/>
                </a:rPr>
                <a:t>torquent</a:t>
              </a:r>
              <a:r>
                <a:rPr lang="en-US" sz="1000" dirty="0">
                  <a:solidFill>
                    <a:schemeClr val="tx1">
                      <a:lumMod val="75000"/>
                      <a:lumOff val="25000"/>
                    </a:schemeClr>
                  </a:solidFill>
                  <a:ea typeface="ＭＳ Ｐゴシック" charset="0"/>
                  <a:cs typeface="Lato" charset="0"/>
                </a:rPr>
                <a:t> per </a:t>
              </a:r>
              <a:r>
                <a:rPr lang="en-US" sz="1000" dirty="0" err="1">
                  <a:solidFill>
                    <a:schemeClr val="tx1">
                      <a:lumMod val="75000"/>
                      <a:lumOff val="25000"/>
                    </a:schemeClr>
                  </a:solidFill>
                  <a:ea typeface="ＭＳ Ｐゴシック" charset="0"/>
                  <a:cs typeface="Lato" charset="0"/>
                </a:rPr>
                <a:t>conubia</a:t>
              </a:r>
              <a:r>
                <a:rPr lang="en-US" sz="1000" dirty="0">
                  <a:solidFill>
                    <a:schemeClr val="tx1">
                      <a:lumMod val="75000"/>
                      <a:lumOff val="25000"/>
                    </a:schemeClr>
                  </a:solidFill>
                  <a:ea typeface="ＭＳ Ｐゴシック" charset="0"/>
                  <a:cs typeface="Lato" charset="0"/>
                </a:rPr>
                <a:t> nostra</a:t>
              </a:r>
              <a:r>
                <a:rPr lang="en-US" altLang="zh-CN" sz="1000" dirty="0">
                  <a:solidFill>
                    <a:schemeClr val="tx1">
                      <a:lumMod val="75000"/>
                      <a:lumOff val="25000"/>
                    </a:schemeClr>
                  </a:solidFill>
                  <a:ea typeface="ＭＳ Ｐゴシック" charset="0"/>
                  <a:cs typeface="Lato" charset="0"/>
                </a:rPr>
                <a:t>……</a:t>
              </a:r>
              <a:r>
                <a:rPr lang="en-US" sz="1000" dirty="0">
                  <a:solidFill>
                    <a:schemeClr val="tx1">
                      <a:lumMod val="75000"/>
                      <a:lumOff val="25000"/>
                    </a:schemeClr>
                  </a:solidFill>
                  <a:ea typeface="ＭＳ Ｐゴシック" charset="0"/>
                  <a:cs typeface="Lato" charset="0"/>
                </a:rPr>
                <a:t>.</a:t>
              </a:r>
            </a:p>
          </p:txBody>
        </p:sp>
        <p:sp>
          <p:nvSpPr>
            <p:cNvPr id="36" name="文本框 35" descr="e7d195523061f1c01ef2b70529884c179423570dbaad84926380ABC1F97BAEF0C8FC051856578EAB7874501A1FFE158C4981707381814BCC4D9A8E3554438DEE4FBCF5A5B4D2A8B0989AB57E8BAC65EBA34ED8FB1A48FECA209F1CD901CA50D5C674233388B2186CB1C76E0CF043A4D1F0ADE652ACA1A10377C0A19D2F1376C7028A18C9BF2F8DB6">
              <a:extLst>
                <a:ext uri="{FF2B5EF4-FFF2-40B4-BE49-F238E27FC236}">
                  <a16:creationId xmlns:a16="http://schemas.microsoft.com/office/drawing/2014/main" id="{17EFB880-6924-46FE-B3E8-DDA3BEAA9C60}"/>
                </a:ext>
              </a:extLst>
            </p:cNvPr>
            <p:cNvSpPr txBox="1"/>
            <p:nvPr/>
          </p:nvSpPr>
          <p:spPr>
            <a:xfrm>
              <a:off x="268902" y="3901900"/>
              <a:ext cx="2434019" cy="338554"/>
            </a:xfrm>
            <a:prstGeom prst="rect">
              <a:avLst/>
            </a:prstGeom>
            <a:noFill/>
          </p:spPr>
          <p:txBody>
            <a:bodyPr wrap="square" rtlCol="0">
              <a:spAutoFit/>
            </a:bodyPr>
            <a:lstStyle>
              <a:defPPr>
                <a:defRPr lang="zh-CN"/>
              </a:defPPr>
              <a:lvl1pPr algn="ctr">
                <a:defRPr sz="1600">
                  <a:solidFill>
                    <a:srgbClr val="FF0000"/>
                  </a:solidFill>
                  <a:latin typeface="+mj-ea"/>
                  <a:ea typeface="+mj-ea"/>
                </a:defRPr>
              </a:lvl1pPr>
            </a:lstStyle>
            <a:p>
              <a:pPr algn="l"/>
              <a:r>
                <a:rPr lang="zh-CN" altLang="en-US" b="1" dirty="0">
                  <a:solidFill>
                    <a:schemeClr val="tx1">
                      <a:lumMod val="75000"/>
                      <a:lumOff val="25000"/>
                    </a:schemeClr>
                  </a:solidFill>
                </a:rPr>
                <a:t>主题关键词输入</a:t>
              </a:r>
            </a:p>
          </p:txBody>
        </p:sp>
      </p:grpSp>
    </p:spTree>
    <p:extLst>
      <p:ext uri="{BB962C8B-B14F-4D97-AF65-F5344CB8AC3E}">
        <p14:creationId xmlns:p14="http://schemas.microsoft.com/office/powerpoint/2010/main" val="2741494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0-#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1+#ppt_w/2"/>
                                              </p:val>
                                            </p:tav>
                                            <p:tav tm="100000">
                                              <p:val>
                                                <p:strVal val="#ppt_x"/>
                                              </p:val>
                                            </p:tav>
                                          </p:tavLst>
                                        </p:anim>
                                        <p:anim calcmode="lin" valueType="num">
                                          <p:cBhvr additive="base">
                                            <p:cTn id="49" dur="500" fill="hold"/>
                                            <p:tgtEl>
                                              <p:spTgt spid="11"/>
                                            </p:tgtEl>
                                            <p:attrNameLst>
                                              <p:attrName>ppt_y</p:attrName>
                                            </p:attrNameLst>
                                          </p:cBhvr>
                                          <p:tavLst>
                                            <p:tav tm="0">
                                              <p:val>
                                                <p:strVal val="#ppt_y"/>
                                              </p:val>
                                            </p:tav>
                                            <p:tav tm="100000">
                                              <p:val>
                                                <p:strVal val="#ppt_y"/>
                                              </p:val>
                                            </p:tav>
                                          </p:tavLst>
                                        </p:anim>
                                      </p:childTnLst>
                                    </p:cTn>
                                  </p:par>
                                </p:childTnLst>
                              </p:cTn>
                            </p:par>
                            <p:par>
                              <p:cTn id="50" fill="hold">
                                <p:stCondLst>
                                  <p:cond delay="2750"/>
                                </p:stCondLst>
                                <p:childTnLst>
                                  <p:par>
                                    <p:cTn id="51" presetID="42"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1000"/>
                                            <p:tgtEl>
                                              <p:spTgt spid="34"/>
                                            </p:tgtEl>
                                          </p:cBhvr>
                                        </p:animEffect>
                                        <p:anim calcmode="lin" valueType="num">
                                          <p:cBhvr>
                                            <p:cTn id="79" dur="1000" fill="hold"/>
                                            <p:tgtEl>
                                              <p:spTgt spid="34"/>
                                            </p:tgtEl>
                                            <p:attrNameLst>
                                              <p:attrName>ppt_x</p:attrName>
                                            </p:attrNameLst>
                                          </p:cBhvr>
                                          <p:tavLst>
                                            <p:tav tm="0">
                                              <p:val>
                                                <p:strVal val="#ppt_x"/>
                                              </p:val>
                                            </p:tav>
                                            <p:tav tm="100000">
                                              <p:val>
                                                <p:strVal val="#ppt_x"/>
                                              </p:val>
                                            </p:tav>
                                          </p:tavLst>
                                        </p:anim>
                                        <p:anim calcmode="lin" valueType="num">
                                          <p:cBhvr>
                                            <p:cTn id="8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p:bldP spid="6" grpId="0" animBg="1"/>
          <p:bldP spid="7" grpId="0" animBg="1"/>
          <p:bldP spid="8" grpId="0" animBg="1"/>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0-#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1+#ppt_w/2"/>
                                              </p:val>
                                            </p:tav>
                                            <p:tav tm="100000">
                                              <p:val>
                                                <p:strVal val="#ppt_x"/>
                                              </p:val>
                                            </p:tav>
                                          </p:tavLst>
                                        </p:anim>
                                        <p:anim calcmode="lin" valueType="num">
                                          <p:cBhvr additive="base">
                                            <p:cTn id="49" dur="500" fill="hold"/>
                                            <p:tgtEl>
                                              <p:spTgt spid="11"/>
                                            </p:tgtEl>
                                            <p:attrNameLst>
                                              <p:attrName>ppt_y</p:attrName>
                                            </p:attrNameLst>
                                          </p:cBhvr>
                                          <p:tavLst>
                                            <p:tav tm="0">
                                              <p:val>
                                                <p:strVal val="#ppt_y"/>
                                              </p:val>
                                            </p:tav>
                                            <p:tav tm="100000">
                                              <p:val>
                                                <p:strVal val="#ppt_y"/>
                                              </p:val>
                                            </p:tav>
                                          </p:tavLst>
                                        </p:anim>
                                      </p:childTnLst>
                                    </p:cTn>
                                  </p:par>
                                </p:childTnLst>
                              </p:cTn>
                            </p:par>
                            <p:par>
                              <p:cTn id="50" fill="hold">
                                <p:stCondLst>
                                  <p:cond delay="2750"/>
                                </p:stCondLst>
                                <p:childTnLst>
                                  <p:par>
                                    <p:cTn id="51" presetID="42"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1000"/>
                                            <p:tgtEl>
                                              <p:spTgt spid="34"/>
                                            </p:tgtEl>
                                          </p:cBhvr>
                                        </p:animEffect>
                                        <p:anim calcmode="lin" valueType="num">
                                          <p:cBhvr>
                                            <p:cTn id="79" dur="1000" fill="hold"/>
                                            <p:tgtEl>
                                              <p:spTgt spid="34"/>
                                            </p:tgtEl>
                                            <p:attrNameLst>
                                              <p:attrName>ppt_x</p:attrName>
                                            </p:attrNameLst>
                                          </p:cBhvr>
                                          <p:tavLst>
                                            <p:tav tm="0">
                                              <p:val>
                                                <p:strVal val="#ppt_x"/>
                                              </p:val>
                                            </p:tav>
                                            <p:tav tm="100000">
                                              <p:val>
                                                <p:strVal val="#ppt_x"/>
                                              </p:val>
                                            </p:tav>
                                          </p:tavLst>
                                        </p:anim>
                                        <p:anim calcmode="lin" valueType="num">
                                          <p:cBhvr>
                                            <p:cTn id="8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p:bldP spid="6" grpId="0" animBg="1"/>
          <p:bldP spid="7" grpId="0" animBg="1"/>
          <p:bldP spid="8" grpId="0" animBg="1"/>
          <p:bldP spid="9" grpId="0" animBg="1"/>
          <p:bldP spid="10" grpId="0" animBg="1"/>
          <p:bldP spid="11"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弧形 3">
            <a:extLst>
              <a:ext uri="{FF2B5EF4-FFF2-40B4-BE49-F238E27FC236}">
                <a16:creationId xmlns:a16="http://schemas.microsoft.com/office/drawing/2014/main" id="{BE42AC82-66F9-46C4-BCDD-EDCFBAE63D10}"/>
              </a:ext>
            </a:extLst>
          </p:cNvPr>
          <p:cNvSpPr/>
          <p:nvPr/>
        </p:nvSpPr>
        <p:spPr>
          <a:xfrm>
            <a:off x="3078136" y="3086024"/>
            <a:ext cx="6030410" cy="6030410"/>
          </a:xfrm>
          <a:prstGeom prst="arc">
            <a:avLst>
              <a:gd name="adj1" fmla="val 10792630"/>
              <a:gd name="adj2" fmla="val 0"/>
            </a:avLst>
          </a:prstGeom>
          <a:ln>
            <a:solidFill>
              <a:schemeClr val="bg2">
                <a:lumMod val="50000"/>
              </a:schemeClr>
            </a:solidFill>
          </a:ln>
        </p:spPr>
        <p:style>
          <a:lnRef idx="2">
            <a:schemeClr val="accent4"/>
          </a:lnRef>
          <a:fillRef idx="0">
            <a:schemeClr val="accent4"/>
          </a:fillRef>
          <a:effectRef idx="1">
            <a:schemeClr val="accent4"/>
          </a:effectRef>
          <a:fontRef idx="minor">
            <a:schemeClr val="tx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CD04F495-F8BC-4C32-A344-BB742B6610E5}"/>
              </a:ext>
            </a:extLst>
          </p:cNvPr>
          <p:cNvGrpSpPr/>
          <p:nvPr/>
        </p:nvGrpSpPr>
        <p:grpSpPr>
          <a:xfrm>
            <a:off x="3096038" y="4684507"/>
            <a:ext cx="539776" cy="539776"/>
            <a:chOff x="2228850" y="838200"/>
            <a:chExt cx="781050" cy="781050"/>
          </a:xfrm>
        </p:grpSpPr>
        <p:sp>
          <p:nvSpPr>
            <p:cNvPr id="6" name="椭圆 5">
              <a:extLst>
                <a:ext uri="{FF2B5EF4-FFF2-40B4-BE49-F238E27FC236}">
                  <a16:creationId xmlns:a16="http://schemas.microsoft.com/office/drawing/2014/main" id="{217CA7A6-0AE0-4A43-8669-943FA433C956}"/>
                </a:ext>
              </a:extLst>
            </p:cNvPr>
            <p:cNvSpPr/>
            <p:nvPr/>
          </p:nvSpPr>
          <p:spPr>
            <a:xfrm>
              <a:off x="2228850" y="838200"/>
              <a:ext cx="781050" cy="781050"/>
            </a:xfrm>
            <a:prstGeom prst="ellipse">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 20">
              <a:extLst>
                <a:ext uri="{FF2B5EF4-FFF2-40B4-BE49-F238E27FC236}">
                  <a16:creationId xmlns:a16="http://schemas.microsoft.com/office/drawing/2014/main" id="{87FCC46B-C0E0-4DC0-97E5-B25539A64648}"/>
                </a:ext>
              </a:extLst>
            </p:cNvPr>
            <p:cNvGrpSpPr/>
            <p:nvPr/>
          </p:nvGrpSpPr>
          <p:grpSpPr>
            <a:xfrm>
              <a:off x="2311400" y="1025525"/>
              <a:ext cx="615950" cy="406400"/>
              <a:chOff x="3786188" y="1143000"/>
              <a:chExt cx="615950" cy="406400"/>
            </a:xfrm>
          </p:grpSpPr>
          <p:sp>
            <p:nvSpPr>
              <p:cNvPr id="8" name="Freeform 134">
                <a:extLst>
                  <a:ext uri="{FF2B5EF4-FFF2-40B4-BE49-F238E27FC236}">
                    <a16:creationId xmlns:a16="http://schemas.microsoft.com/office/drawing/2014/main" id="{34D6BEC3-D4E5-4BDD-9F2E-0F604CA1EA44}"/>
                  </a:ext>
                </a:extLst>
              </p:cNvPr>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35">
                <a:extLst>
                  <a:ext uri="{FF2B5EF4-FFF2-40B4-BE49-F238E27FC236}">
                    <a16:creationId xmlns:a16="http://schemas.microsoft.com/office/drawing/2014/main" id="{39DED35D-6E32-4E39-B8B6-768F2360702D}"/>
                  </a:ext>
                </a:extLst>
              </p:cNvPr>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a:extLst>
              <a:ext uri="{FF2B5EF4-FFF2-40B4-BE49-F238E27FC236}">
                <a16:creationId xmlns:a16="http://schemas.microsoft.com/office/drawing/2014/main" id="{56B96205-47B6-44B0-8EEA-8954C3C922C8}"/>
              </a:ext>
            </a:extLst>
          </p:cNvPr>
          <p:cNvGrpSpPr/>
          <p:nvPr/>
        </p:nvGrpSpPr>
        <p:grpSpPr>
          <a:xfrm>
            <a:off x="8586672" y="4684507"/>
            <a:ext cx="539776" cy="539776"/>
            <a:chOff x="3009900" y="2307808"/>
            <a:chExt cx="781050" cy="781050"/>
          </a:xfrm>
        </p:grpSpPr>
        <p:sp>
          <p:nvSpPr>
            <p:cNvPr id="11" name="椭圆 10">
              <a:extLst>
                <a:ext uri="{FF2B5EF4-FFF2-40B4-BE49-F238E27FC236}">
                  <a16:creationId xmlns:a16="http://schemas.microsoft.com/office/drawing/2014/main" id="{FED6D4CD-EA84-4D38-B89D-3207F9E42BA3}"/>
                </a:ext>
              </a:extLst>
            </p:cNvPr>
            <p:cNvSpPr/>
            <p:nvPr/>
          </p:nvSpPr>
          <p:spPr>
            <a:xfrm>
              <a:off x="3009900" y="2307808"/>
              <a:ext cx="781050" cy="781050"/>
            </a:xfrm>
            <a:prstGeom prst="ellipse">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 19">
              <a:extLst>
                <a:ext uri="{FF2B5EF4-FFF2-40B4-BE49-F238E27FC236}">
                  <a16:creationId xmlns:a16="http://schemas.microsoft.com/office/drawing/2014/main" id="{C5B5E8E2-FF2A-4284-AD71-3132AF167BB2}"/>
                </a:ext>
              </a:extLst>
            </p:cNvPr>
            <p:cNvGrpSpPr/>
            <p:nvPr/>
          </p:nvGrpSpPr>
          <p:grpSpPr>
            <a:xfrm>
              <a:off x="3205606" y="2464970"/>
              <a:ext cx="394843" cy="527654"/>
              <a:chOff x="3910013" y="1676400"/>
              <a:chExt cx="349250" cy="466725"/>
            </a:xfrm>
          </p:grpSpPr>
          <p:sp>
            <p:nvSpPr>
              <p:cNvPr id="13" name="Freeform 139">
                <a:extLst>
                  <a:ext uri="{FF2B5EF4-FFF2-40B4-BE49-F238E27FC236}">
                    <a16:creationId xmlns:a16="http://schemas.microsoft.com/office/drawing/2014/main" id="{1902384C-86F5-4808-A259-50D5456F059E}"/>
                  </a:ext>
                </a:extLst>
              </p:cNvPr>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0">
                <a:extLst>
                  <a:ext uri="{FF2B5EF4-FFF2-40B4-BE49-F238E27FC236}">
                    <a16:creationId xmlns:a16="http://schemas.microsoft.com/office/drawing/2014/main" id="{D99DB027-4FE2-47A3-8405-E72BE26F7BC7}"/>
                  </a:ext>
                </a:extLst>
              </p:cNvPr>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 name="组合 14">
            <a:extLst>
              <a:ext uri="{FF2B5EF4-FFF2-40B4-BE49-F238E27FC236}">
                <a16:creationId xmlns:a16="http://schemas.microsoft.com/office/drawing/2014/main" id="{524DABE9-DB8D-44BD-9B81-497F0F58A42D}"/>
              </a:ext>
            </a:extLst>
          </p:cNvPr>
          <p:cNvGrpSpPr/>
          <p:nvPr/>
        </p:nvGrpSpPr>
        <p:grpSpPr>
          <a:xfrm>
            <a:off x="4019664" y="3495371"/>
            <a:ext cx="539776" cy="539776"/>
            <a:chOff x="2228850" y="5400172"/>
            <a:chExt cx="781050" cy="781050"/>
          </a:xfrm>
        </p:grpSpPr>
        <p:sp>
          <p:nvSpPr>
            <p:cNvPr id="16" name="椭圆 15">
              <a:extLst>
                <a:ext uri="{FF2B5EF4-FFF2-40B4-BE49-F238E27FC236}">
                  <a16:creationId xmlns:a16="http://schemas.microsoft.com/office/drawing/2014/main" id="{C77DAC77-4A57-4DE4-BC64-53066FCE49A2}"/>
                </a:ext>
              </a:extLst>
            </p:cNvPr>
            <p:cNvSpPr/>
            <p:nvPr/>
          </p:nvSpPr>
          <p:spPr>
            <a:xfrm>
              <a:off x="2228850" y="5400172"/>
              <a:ext cx="781050" cy="7810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Freeform 148">
              <a:extLst>
                <a:ext uri="{FF2B5EF4-FFF2-40B4-BE49-F238E27FC236}">
                  <a16:creationId xmlns:a16="http://schemas.microsoft.com/office/drawing/2014/main" id="{499821E3-039F-47BF-84D0-37F707646AA5}"/>
                </a:ext>
              </a:extLst>
            </p:cNvPr>
            <p:cNvSpPr>
              <a:spLocks noEditPoints="1"/>
            </p:cNvSpPr>
            <p:nvPr/>
          </p:nvSpPr>
          <p:spPr bwMode="auto">
            <a:xfrm>
              <a:off x="2376487" y="5535109"/>
              <a:ext cx="485775" cy="511175"/>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a:extLst>
              <a:ext uri="{FF2B5EF4-FFF2-40B4-BE49-F238E27FC236}">
                <a16:creationId xmlns:a16="http://schemas.microsoft.com/office/drawing/2014/main" id="{27C26F62-DFD5-4F65-927A-79EB244D1007}"/>
              </a:ext>
            </a:extLst>
          </p:cNvPr>
          <p:cNvGrpSpPr/>
          <p:nvPr/>
        </p:nvGrpSpPr>
        <p:grpSpPr>
          <a:xfrm>
            <a:off x="5843593" y="2818707"/>
            <a:ext cx="539776" cy="539776"/>
            <a:chOff x="2868947" y="3865353"/>
            <a:chExt cx="781050" cy="781050"/>
          </a:xfrm>
        </p:grpSpPr>
        <p:sp>
          <p:nvSpPr>
            <p:cNvPr id="19" name="椭圆 18">
              <a:extLst>
                <a:ext uri="{FF2B5EF4-FFF2-40B4-BE49-F238E27FC236}">
                  <a16:creationId xmlns:a16="http://schemas.microsoft.com/office/drawing/2014/main" id="{33414EDE-74F4-44DB-9696-497958A0831D}"/>
                </a:ext>
              </a:extLst>
            </p:cNvPr>
            <p:cNvSpPr/>
            <p:nvPr/>
          </p:nvSpPr>
          <p:spPr>
            <a:xfrm>
              <a:off x="2868947" y="3865353"/>
              <a:ext cx="781050" cy="781050"/>
            </a:xfrm>
            <a:prstGeom prst="ellipse">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45">
              <a:extLst>
                <a:ext uri="{FF2B5EF4-FFF2-40B4-BE49-F238E27FC236}">
                  <a16:creationId xmlns:a16="http://schemas.microsoft.com/office/drawing/2014/main" id="{F04006B3-7D66-4F63-96E5-452B8061D14C}"/>
                </a:ext>
              </a:extLst>
            </p:cNvPr>
            <p:cNvSpPr>
              <a:spLocks noEditPoints="1"/>
            </p:cNvSpPr>
            <p:nvPr/>
          </p:nvSpPr>
          <p:spPr bwMode="auto">
            <a:xfrm>
              <a:off x="3011823" y="4028320"/>
              <a:ext cx="495300" cy="447675"/>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a:extLst>
              <a:ext uri="{FF2B5EF4-FFF2-40B4-BE49-F238E27FC236}">
                <a16:creationId xmlns:a16="http://schemas.microsoft.com/office/drawing/2014/main" id="{5B2F0A03-109B-4A81-9616-6392CA2467D1}"/>
              </a:ext>
            </a:extLst>
          </p:cNvPr>
          <p:cNvGrpSpPr/>
          <p:nvPr/>
        </p:nvGrpSpPr>
        <p:grpSpPr>
          <a:xfrm>
            <a:off x="7681471" y="3495371"/>
            <a:ext cx="539776" cy="539776"/>
            <a:chOff x="7681471" y="3372467"/>
            <a:chExt cx="539776" cy="539776"/>
          </a:xfrm>
        </p:grpSpPr>
        <p:sp>
          <p:nvSpPr>
            <p:cNvPr id="22" name="椭圆 21">
              <a:extLst>
                <a:ext uri="{FF2B5EF4-FFF2-40B4-BE49-F238E27FC236}">
                  <a16:creationId xmlns:a16="http://schemas.microsoft.com/office/drawing/2014/main" id="{32F5480E-FEE8-413C-9F90-326BDF38A28F}"/>
                </a:ext>
              </a:extLst>
            </p:cNvPr>
            <p:cNvSpPr/>
            <p:nvPr/>
          </p:nvSpPr>
          <p:spPr>
            <a:xfrm>
              <a:off x="7681471" y="3372467"/>
              <a:ext cx="539776" cy="5397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1">
              <a:extLst>
                <a:ext uri="{FF2B5EF4-FFF2-40B4-BE49-F238E27FC236}">
                  <a16:creationId xmlns:a16="http://schemas.microsoft.com/office/drawing/2014/main" id="{DC90AD08-6577-4F2E-9D22-C5A28C87CC19}"/>
                </a:ext>
              </a:extLst>
            </p:cNvPr>
            <p:cNvSpPr>
              <a:spLocks noEditPoints="1"/>
            </p:cNvSpPr>
            <p:nvPr/>
          </p:nvSpPr>
          <p:spPr bwMode="auto">
            <a:xfrm>
              <a:off x="7758930" y="3484474"/>
              <a:ext cx="384857" cy="325122"/>
            </a:xfrm>
            <a:custGeom>
              <a:avLst/>
              <a:gdLst>
                <a:gd name="T0" fmla="*/ 2147483647 w 1031"/>
                <a:gd name="T1" fmla="*/ 2147483647 h 1107"/>
                <a:gd name="T2" fmla="*/ 2147483647 w 1031"/>
                <a:gd name="T3" fmla="*/ 2147483647 h 1107"/>
                <a:gd name="T4" fmla="*/ 2147483647 w 1031"/>
                <a:gd name="T5" fmla="*/ 2147483647 h 1107"/>
                <a:gd name="T6" fmla="*/ 2147483647 w 1031"/>
                <a:gd name="T7" fmla="*/ 2147483647 h 1107"/>
                <a:gd name="T8" fmla="*/ 2147483647 w 1031"/>
                <a:gd name="T9" fmla="*/ 2147483647 h 1107"/>
                <a:gd name="T10" fmla="*/ 2147483647 w 1031"/>
                <a:gd name="T11" fmla="*/ 2147483647 h 1107"/>
                <a:gd name="T12" fmla="*/ 2147483647 w 1031"/>
                <a:gd name="T13" fmla="*/ 2147483647 h 1107"/>
                <a:gd name="T14" fmla="*/ 2147483647 w 1031"/>
                <a:gd name="T15" fmla="*/ 2147483647 h 1107"/>
                <a:gd name="T16" fmla="*/ 2147483647 w 1031"/>
                <a:gd name="T17" fmla="*/ 2147483647 h 1107"/>
                <a:gd name="T18" fmla="*/ 2147483647 w 1031"/>
                <a:gd name="T19" fmla="*/ 2147483647 h 1107"/>
                <a:gd name="T20" fmla="*/ 2147483647 w 1031"/>
                <a:gd name="T21" fmla="*/ 2147483647 h 1107"/>
                <a:gd name="T22" fmla="*/ 2147483647 w 1031"/>
                <a:gd name="T23" fmla="*/ 2147483647 h 1107"/>
                <a:gd name="T24" fmla="*/ 2147483647 w 1031"/>
                <a:gd name="T25" fmla="*/ 2147483647 h 1107"/>
                <a:gd name="T26" fmla="*/ 2147483647 w 1031"/>
                <a:gd name="T27" fmla="*/ 2147483647 h 1107"/>
                <a:gd name="T28" fmla="*/ 2147483647 w 1031"/>
                <a:gd name="T29" fmla="*/ 2147483647 h 1107"/>
                <a:gd name="T30" fmla="*/ 2147483647 w 1031"/>
                <a:gd name="T31" fmla="*/ 2147483647 h 1107"/>
                <a:gd name="T32" fmla="*/ 2147483647 w 1031"/>
                <a:gd name="T33" fmla="*/ 2147483647 h 1107"/>
                <a:gd name="T34" fmla="*/ 2147483647 w 1031"/>
                <a:gd name="T35" fmla="*/ 2147483647 h 1107"/>
                <a:gd name="T36" fmla="*/ 2147483647 w 1031"/>
                <a:gd name="T37" fmla="*/ 2147483647 h 1107"/>
                <a:gd name="T38" fmla="*/ 2147483647 w 1031"/>
                <a:gd name="T39" fmla="*/ 2147483647 h 1107"/>
                <a:gd name="T40" fmla="*/ 2147483647 w 1031"/>
                <a:gd name="T41" fmla="*/ 2147483647 h 1107"/>
                <a:gd name="T42" fmla="*/ 2147483647 w 1031"/>
                <a:gd name="T43" fmla="*/ 2147483647 h 1107"/>
                <a:gd name="T44" fmla="*/ 2147483647 w 1031"/>
                <a:gd name="T45" fmla="*/ 2147483647 h 1107"/>
                <a:gd name="T46" fmla="*/ 2147483647 w 1031"/>
                <a:gd name="T47" fmla="*/ 2147483647 h 1107"/>
                <a:gd name="T48" fmla="*/ 2147483647 w 1031"/>
                <a:gd name="T49" fmla="*/ 2147483647 h 1107"/>
                <a:gd name="T50" fmla="*/ 2147483647 w 1031"/>
                <a:gd name="T51" fmla="*/ 2147483647 h 1107"/>
                <a:gd name="T52" fmla="*/ 2147483647 w 1031"/>
                <a:gd name="T53" fmla="*/ 2147483647 h 1107"/>
                <a:gd name="T54" fmla="*/ 2147483647 w 1031"/>
                <a:gd name="T55" fmla="*/ 2147483647 h 1107"/>
                <a:gd name="T56" fmla="*/ 2147483647 w 1031"/>
                <a:gd name="T57" fmla="*/ 2147483647 h 1107"/>
                <a:gd name="T58" fmla="*/ 2147483647 w 1031"/>
                <a:gd name="T59" fmla="*/ 2147483647 h 1107"/>
                <a:gd name="T60" fmla="*/ 2147483647 w 1031"/>
                <a:gd name="T61" fmla="*/ 2147483647 h 1107"/>
                <a:gd name="T62" fmla="*/ 2147483647 w 1031"/>
                <a:gd name="T63" fmla="*/ 2147483647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 name="组合 23">
            <a:extLst>
              <a:ext uri="{FF2B5EF4-FFF2-40B4-BE49-F238E27FC236}">
                <a16:creationId xmlns:a16="http://schemas.microsoft.com/office/drawing/2014/main" id="{93136A2B-1D43-455C-9AA2-7ACBB87D9B7E}"/>
              </a:ext>
            </a:extLst>
          </p:cNvPr>
          <p:cNvGrpSpPr/>
          <p:nvPr/>
        </p:nvGrpSpPr>
        <p:grpSpPr>
          <a:xfrm>
            <a:off x="4632420" y="4745113"/>
            <a:ext cx="3031572" cy="1025317"/>
            <a:chOff x="4632420" y="4745113"/>
            <a:chExt cx="3031572" cy="1025317"/>
          </a:xfrm>
        </p:grpSpPr>
        <p:sp>
          <p:nvSpPr>
            <p:cNvPr id="25" name="文本框 24">
              <a:extLst>
                <a:ext uri="{FF2B5EF4-FFF2-40B4-BE49-F238E27FC236}">
                  <a16:creationId xmlns:a16="http://schemas.microsoft.com/office/drawing/2014/main" id="{E95B5EEB-9011-4955-A82F-CD4E419E651B}"/>
                </a:ext>
              </a:extLst>
            </p:cNvPr>
            <p:cNvSpPr txBox="1"/>
            <p:nvPr/>
          </p:nvSpPr>
          <p:spPr bwMode="auto">
            <a:xfrm>
              <a:off x="4632420" y="5431876"/>
              <a:ext cx="3031572" cy="338554"/>
            </a:xfrm>
            <a:prstGeom prst="rect">
              <a:avLst/>
            </a:prstGeom>
            <a:noFill/>
          </p:spPr>
          <p:txBody>
            <a:bodyPr wrap="square">
              <a:spAutoFit/>
            </a:bodyPr>
            <a:lstStyle/>
            <a:p>
              <a:pPr algn="ctr" eaLnBrk="1" fontAlgn="auto" hangingPunct="1">
                <a:spcBef>
                  <a:spcPts val="0"/>
                </a:spcBef>
                <a:spcAft>
                  <a:spcPts val="0"/>
                </a:spcAft>
                <a:defRPr/>
              </a:pPr>
              <a:r>
                <a:rPr lang="en-US" altLang="zh-CN" sz="1600" dirty="0">
                  <a:solidFill>
                    <a:schemeClr val="tx1">
                      <a:lumMod val="75000"/>
                      <a:lumOff val="25000"/>
                      <a:alpha val="90000"/>
                    </a:schemeClr>
                  </a:solidFill>
                  <a:latin typeface="Arial" panose="020B0604020202020204" pitchFamily="34" charset="0"/>
                  <a:ea typeface="+mn-ea"/>
                  <a:cs typeface="Arial" panose="020B0604020202020204" pitchFamily="34" charset="0"/>
                </a:rPr>
                <a:t>ADD YOUR TITLE</a:t>
              </a:r>
              <a:endParaRPr lang="zh-CN" altLang="en-US" sz="1600" dirty="0">
                <a:solidFill>
                  <a:schemeClr val="tx1">
                    <a:lumMod val="75000"/>
                    <a:lumOff val="25000"/>
                    <a:alpha val="90000"/>
                  </a:schemeClr>
                </a:solidFill>
                <a:latin typeface="Arial" panose="020B0604020202020204" pitchFamily="34" charset="0"/>
                <a:ea typeface="+mn-ea"/>
                <a:cs typeface="Arial" panose="020B0604020202020204" pitchFamily="34" charset="0"/>
              </a:endParaRPr>
            </a:p>
          </p:txBody>
        </p:sp>
        <p:grpSp>
          <p:nvGrpSpPr>
            <p:cNvPr id="27" name="组合 26">
              <a:extLst>
                <a:ext uri="{FF2B5EF4-FFF2-40B4-BE49-F238E27FC236}">
                  <a16:creationId xmlns:a16="http://schemas.microsoft.com/office/drawing/2014/main" id="{3C46FB4B-DD06-4EB7-AAB3-D044C972EBBF}"/>
                </a:ext>
              </a:extLst>
            </p:cNvPr>
            <p:cNvGrpSpPr/>
            <p:nvPr/>
          </p:nvGrpSpPr>
          <p:grpSpPr bwMode="auto">
            <a:xfrm>
              <a:off x="5789956" y="4745113"/>
              <a:ext cx="627578" cy="595435"/>
              <a:chOff x="1471939" y="3548613"/>
              <a:chExt cx="712786" cy="676277"/>
            </a:xfrm>
            <a:solidFill>
              <a:schemeClr val="bg1">
                <a:lumMod val="50000"/>
              </a:schemeClr>
            </a:solidFill>
          </p:grpSpPr>
          <p:sp>
            <p:nvSpPr>
              <p:cNvPr id="28" name="Freeform 7">
                <a:extLst>
                  <a:ext uri="{FF2B5EF4-FFF2-40B4-BE49-F238E27FC236}">
                    <a16:creationId xmlns:a16="http://schemas.microsoft.com/office/drawing/2014/main" id="{DF714DA6-8BFA-4757-ACCC-45C7D90DA049}"/>
                  </a:ext>
                </a:extLst>
              </p:cNvPr>
              <p:cNvSpPr>
                <a:spLocks noEditPoints="1"/>
              </p:cNvSpPr>
              <p:nvPr/>
            </p:nvSpPr>
            <p:spPr bwMode="auto">
              <a:xfrm>
                <a:off x="1891038" y="3548613"/>
                <a:ext cx="219075" cy="219075"/>
              </a:xfrm>
              <a:custGeom>
                <a:avLst/>
                <a:gdLst>
                  <a:gd name="T0" fmla="*/ 221 w 440"/>
                  <a:gd name="T1" fmla="*/ 439 h 439"/>
                  <a:gd name="T2" fmla="*/ 440 w 440"/>
                  <a:gd name="T3" fmla="*/ 219 h 439"/>
                  <a:gd name="T4" fmla="*/ 221 w 440"/>
                  <a:gd name="T5" fmla="*/ 0 h 439"/>
                  <a:gd name="T6" fmla="*/ 0 w 440"/>
                  <a:gd name="T7" fmla="*/ 219 h 439"/>
                  <a:gd name="T8" fmla="*/ 221 w 440"/>
                  <a:gd name="T9" fmla="*/ 439 h 439"/>
                  <a:gd name="T10" fmla="*/ 221 w 440"/>
                  <a:gd name="T11" fmla="*/ 41 h 439"/>
                  <a:gd name="T12" fmla="*/ 399 w 440"/>
                  <a:gd name="T13" fmla="*/ 219 h 439"/>
                  <a:gd name="T14" fmla="*/ 221 w 440"/>
                  <a:gd name="T15" fmla="*/ 398 h 439"/>
                  <a:gd name="T16" fmla="*/ 41 w 440"/>
                  <a:gd name="T17" fmla="*/ 219 h 439"/>
                  <a:gd name="T18" fmla="*/ 221 w 440"/>
                  <a:gd name="T19" fmla="*/ 4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0" h="439">
                    <a:moveTo>
                      <a:pt x="221" y="439"/>
                    </a:moveTo>
                    <a:cubicBezTo>
                      <a:pt x="342" y="439"/>
                      <a:pt x="440" y="340"/>
                      <a:pt x="440" y="219"/>
                    </a:cubicBezTo>
                    <a:cubicBezTo>
                      <a:pt x="440" y="98"/>
                      <a:pt x="342" y="0"/>
                      <a:pt x="221" y="0"/>
                    </a:cubicBezTo>
                    <a:cubicBezTo>
                      <a:pt x="99" y="0"/>
                      <a:pt x="0" y="98"/>
                      <a:pt x="0" y="219"/>
                    </a:cubicBezTo>
                    <a:cubicBezTo>
                      <a:pt x="0" y="340"/>
                      <a:pt x="99" y="439"/>
                      <a:pt x="221" y="439"/>
                    </a:cubicBezTo>
                    <a:close/>
                    <a:moveTo>
                      <a:pt x="221" y="41"/>
                    </a:moveTo>
                    <a:cubicBezTo>
                      <a:pt x="319" y="41"/>
                      <a:pt x="399" y="121"/>
                      <a:pt x="399" y="219"/>
                    </a:cubicBezTo>
                    <a:cubicBezTo>
                      <a:pt x="399" y="318"/>
                      <a:pt x="319" y="398"/>
                      <a:pt x="221" y="398"/>
                    </a:cubicBezTo>
                    <a:cubicBezTo>
                      <a:pt x="122" y="398"/>
                      <a:pt x="41" y="318"/>
                      <a:pt x="41" y="219"/>
                    </a:cubicBezTo>
                    <a:cubicBezTo>
                      <a:pt x="41" y="121"/>
                      <a:pt x="122" y="41"/>
                      <a:pt x="221" y="41"/>
                    </a:cubicBezTo>
                    <a:close/>
                  </a:path>
                </a:pathLst>
              </a:custGeom>
              <a:grpFill/>
              <a:ln w="9525">
                <a:noFill/>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8">
                <a:extLst>
                  <a:ext uri="{FF2B5EF4-FFF2-40B4-BE49-F238E27FC236}">
                    <a16:creationId xmlns:a16="http://schemas.microsoft.com/office/drawing/2014/main" id="{93E7EC0D-FD8F-4965-91E9-5070A74564AD}"/>
                  </a:ext>
                </a:extLst>
              </p:cNvPr>
              <p:cNvSpPr>
                <a:spLocks noEditPoints="1"/>
              </p:cNvSpPr>
              <p:nvPr/>
            </p:nvSpPr>
            <p:spPr bwMode="auto">
              <a:xfrm>
                <a:off x="1544963" y="3548613"/>
                <a:ext cx="219075" cy="219075"/>
              </a:xfrm>
              <a:custGeom>
                <a:avLst/>
                <a:gdLst>
                  <a:gd name="T0" fmla="*/ 220 w 440"/>
                  <a:gd name="T1" fmla="*/ 439 h 439"/>
                  <a:gd name="T2" fmla="*/ 440 w 440"/>
                  <a:gd name="T3" fmla="*/ 219 h 439"/>
                  <a:gd name="T4" fmla="*/ 220 w 440"/>
                  <a:gd name="T5" fmla="*/ 0 h 439"/>
                  <a:gd name="T6" fmla="*/ 0 w 440"/>
                  <a:gd name="T7" fmla="*/ 219 h 439"/>
                  <a:gd name="T8" fmla="*/ 220 w 440"/>
                  <a:gd name="T9" fmla="*/ 439 h 439"/>
                  <a:gd name="T10" fmla="*/ 220 w 440"/>
                  <a:gd name="T11" fmla="*/ 41 h 439"/>
                  <a:gd name="T12" fmla="*/ 399 w 440"/>
                  <a:gd name="T13" fmla="*/ 219 h 439"/>
                  <a:gd name="T14" fmla="*/ 220 w 440"/>
                  <a:gd name="T15" fmla="*/ 398 h 439"/>
                  <a:gd name="T16" fmla="*/ 41 w 440"/>
                  <a:gd name="T17" fmla="*/ 219 h 439"/>
                  <a:gd name="T18" fmla="*/ 220 w 440"/>
                  <a:gd name="T19" fmla="*/ 4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0" h="439">
                    <a:moveTo>
                      <a:pt x="220" y="439"/>
                    </a:moveTo>
                    <a:cubicBezTo>
                      <a:pt x="341" y="439"/>
                      <a:pt x="440" y="340"/>
                      <a:pt x="440" y="219"/>
                    </a:cubicBezTo>
                    <a:cubicBezTo>
                      <a:pt x="440" y="98"/>
                      <a:pt x="341" y="0"/>
                      <a:pt x="220" y="0"/>
                    </a:cubicBezTo>
                    <a:cubicBezTo>
                      <a:pt x="99" y="0"/>
                      <a:pt x="0" y="98"/>
                      <a:pt x="0" y="219"/>
                    </a:cubicBezTo>
                    <a:cubicBezTo>
                      <a:pt x="0" y="340"/>
                      <a:pt x="99" y="439"/>
                      <a:pt x="220" y="439"/>
                    </a:cubicBezTo>
                    <a:close/>
                    <a:moveTo>
                      <a:pt x="220" y="41"/>
                    </a:moveTo>
                    <a:cubicBezTo>
                      <a:pt x="319" y="41"/>
                      <a:pt x="399" y="121"/>
                      <a:pt x="399" y="219"/>
                    </a:cubicBezTo>
                    <a:cubicBezTo>
                      <a:pt x="399" y="318"/>
                      <a:pt x="319" y="398"/>
                      <a:pt x="220" y="398"/>
                    </a:cubicBezTo>
                    <a:cubicBezTo>
                      <a:pt x="121" y="398"/>
                      <a:pt x="41" y="318"/>
                      <a:pt x="41" y="219"/>
                    </a:cubicBezTo>
                    <a:cubicBezTo>
                      <a:pt x="41" y="121"/>
                      <a:pt x="121" y="41"/>
                      <a:pt x="220" y="41"/>
                    </a:cubicBezTo>
                    <a:close/>
                  </a:path>
                </a:pathLst>
              </a:custGeom>
              <a:grpFill/>
              <a:ln w="9525">
                <a:noFill/>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9">
                <a:extLst>
                  <a:ext uri="{FF2B5EF4-FFF2-40B4-BE49-F238E27FC236}">
                    <a16:creationId xmlns:a16="http://schemas.microsoft.com/office/drawing/2014/main" id="{8E78359D-73B7-4F52-87CA-E207C92A8485}"/>
                  </a:ext>
                </a:extLst>
              </p:cNvPr>
              <p:cNvSpPr>
                <a:spLocks noEditPoints="1"/>
              </p:cNvSpPr>
              <p:nvPr/>
            </p:nvSpPr>
            <p:spPr bwMode="auto">
              <a:xfrm>
                <a:off x="1471939" y="3718477"/>
                <a:ext cx="712786" cy="506413"/>
              </a:xfrm>
              <a:custGeom>
                <a:avLst/>
                <a:gdLst>
                  <a:gd name="T0" fmla="*/ 1427 w 1428"/>
                  <a:gd name="T1" fmla="*/ 346 h 1012"/>
                  <a:gd name="T2" fmla="*/ 1198 w 1428"/>
                  <a:gd name="T3" fmla="*/ 127 h 1012"/>
                  <a:gd name="T4" fmla="*/ 926 w 1428"/>
                  <a:gd name="T5" fmla="*/ 127 h 1012"/>
                  <a:gd name="T6" fmla="*/ 714 w 1428"/>
                  <a:gd name="T7" fmla="*/ 0 h 1012"/>
                  <a:gd name="T8" fmla="*/ 502 w 1428"/>
                  <a:gd name="T9" fmla="*/ 127 h 1012"/>
                  <a:gd name="T10" fmla="*/ 229 w 1428"/>
                  <a:gd name="T11" fmla="*/ 127 h 1012"/>
                  <a:gd name="T12" fmla="*/ 0 w 1428"/>
                  <a:gd name="T13" fmla="*/ 346 h 1012"/>
                  <a:gd name="T14" fmla="*/ 0 w 1428"/>
                  <a:gd name="T15" fmla="*/ 350 h 1012"/>
                  <a:gd name="T16" fmla="*/ 0 w 1428"/>
                  <a:gd name="T17" fmla="*/ 570 h 1012"/>
                  <a:gd name="T18" fmla="*/ 20 w 1428"/>
                  <a:gd name="T19" fmla="*/ 590 h 1012"/>
                  <a:gd name="T20" fmla="*/ 392 w 1428"/>
                  <a:gd name="T21" fmla="*/ 590 h 1012"/>
                  <a:gd name="T22" fmla="*/ 326 w 1428"/>
                  <a:gd name="T23" fmla="*/ 746 h 1012"/>
                  <a:gd name="T24" fmla="*/ 326 w 1428"/>
                  <a:gd name="T25" fmla="*/ 752 h 1012"/>
                  <a:gd name="T26" fmla="*/ 326 w 1428"/>
                  <a:gd name="T27" fmla="*/ 971 h 1012"/>
                  <a:gd name="T28" fmla="*/ 367 w 1428"/>
                  <a:gd name="T29" fmla="*/ 1012 h 1012"/>
                  <a:gd name="T30" fmla="*/ 1061 w 1428"/>
                  <a:gd name="T31" fmla="*/ 1012 h 1012"/>
                  <a:gd name="T32" fmla="*/ 1101 w 1428"/>
                  <a:gd name="T33" fmla="*/ 971 h 1012"/>
                  <a:gd name="T34" fmla="*/ 1101 w 1428"/>
                  <a:gd name="T35" fmla="*/ 752 h 1012"/>
                  <a:gd name="T36" fmla="*/ 1101 w 1428"/>
                  <a:gd name="T37" fmla="*/ 746 h 1012"/>
                  <a:gd name="T38" fmla="*/ 1036 w 1428"/>
                  <a:gd name="T39" fmla="*/ 590 h 1012"/>
                  <a:gd name="T40" fmla="*/ 1407 w 1428"/>
                  <a:gd name="T41" fmla="*/ 590 h 1012"/>
                  <a:gd name="T42" fmla="*/ 1428 w 1428"/>
                  <a:gd name="T43" fmla="*/ 570 h 1012"/>
                  <a:gd name="T44" fmla="*/ 1428 w 1428"/>
                  <a:gd name="T45" fmla="*/ 350 h 1012"/>
                  <a:gd name="T46" fmla="*/ 1427 w 1428"/>
                  <a:gd name="T47" fmla="*/ 346 h 1012"/>
                  <a:gd name="T48" fmla="*/ 714 w 1428"/>
                  <a:gd name="T49" fmla="*/ 82 h 1012"/>
                  <a:gd name="T50" fmla="*/ 872 w 1428"/>
                  <a:gd name="T51" fmla="*/ 240 h 1012"/>
                  <a:gd name="T52" fmla="*/ 714 w 1428"/>
                  <a:gd name="T53" fmla="*/ 398 h 1012"/>
                  <a:gd name="T54" fmla="*/ 555 w 1428"/>
                  <a:gd name="T55" fmla="*/ 240 h 1012"/>
                  <a:gd name="T56" fmla="*/ 714 w 1428"/>
                  <a:gd name="T57" fmla="*/ 82 h 1012"/>
                  <a:gd name="T58" fmla="*/ 41 w 1428"/>
                  <a:gd name="T59" fmla="*/ 354 h 1012"/>
                  <a:gd name="T60" fmla="*/ 41 w 1428"/>
                  <a:gd name="T61" fmla="*/ 351 h 1012"/>
                  <a:gd name="T62" fmla="*/ 229 w 1428"/>
                  <a:gd name="T63" fmla="*/ 168 h 1012"/>
                  <a:gd name="T64" fmla="*/ 484 w 1428"/>
                  <a:gd name="T65" fmla="*/ 168 h 1012"/>
                  <a:gd name="T66" fmla="*/ 473 w 1428"/>
                  <a:gd name="T67" fmla="*/ 240 h 1012"/>
                  <a:gd name="T68" fmla="*/ 693 w 1428"/>
                  <a:gd name="T69" fmla="*/ 479 h 1012"/>
                  <a:gd name="T70" fmla="*/ 693 w 1428"/>
                  <a:gd name="T71" fmla="*/ 508 h 1012"/>
                  <a:gd name="T72" fmla="*/ 576 w 1428"/>
                  <a:gd name="T73" fmla="*/ 508 h 1012"/>
                  <a:gd name="T74" fmla="*/ 440 w 1428"/>
                  <a:gd name="T75" fmla="*/ 549 h 1012"/>
                  <a:gd name="T76" fmla="*/ 41 w 1428"/>
                  <a:gd name="T77" fmla="*/ 549 h 1012"/>
                  <a:gd name="T78" fmla="*/ 41 w 1428"/>
                  <a:gd name="T79" fmla="*/ 354 h 1012"/>
                  <a:gd name="T80" fmla="*/ 1019 w 1428"/>
                  <a:gd name="T81" fmla="*/ 753 h 1012"/>
                  <a:gd name="T82" fmla="*/ 1019 w 1428"/>
                  <a:gd name="T83" fmla="*/ 757 h 1012"/>
                  <a:gd name="T84" fmla="*/ 1019 w 1428"/>
                  <a:gd name="T85" fmla="*/ 930 h 1012"/>
                  <a:gd name="T86" fmla="*/ 408 w 1428"/>
                  <a:gd name="T87" fmla="*/ 930 h 1012"/>
                  <a:gd name="T88" fmla="*/ 408 w 1428"/>
                  <a:gd name="T89" fmla="*/ 756 h 1012"/>
                  <a:gd name="T90" fmla="*/ 408 w 1428"/>
                  <a:gd name="T91" fmla="*/ 753 h 1012"/>
                  <a:gd name="T92" fmla="*/ 573 w 1428"/>
                  <a:gd name="T93" fmla="*/ 590 h 1012"/>
                  <a:gd name="T94" fmla="*/ 714 w 1428"/>
                  <a:gd name="T95" fmla="*/ 590 h 1012"/>
                  <a:gd name="T96" fmla="*/ 714 w 1428"/>
                  <a:gd name="T97" fmla="*/ 590 h 1012"/>
                  <a:gd name="T98" fmla="*/ 854 w 1428"/>
                  <a:gd name="T99" fmla="*/ 590 h 1012"/>
                  <a:gd name="T100" fmla="*/ 1019 w 1428"/>
                  <a:gd name="T101" fmla="*/ 753 h 1012"/>
                  <a:gd name="T102" fmla="*/ 1387 w 1428"/>
                  <a:gd name="T103" fmla="*/ 549 h 1012"/>
                  <a:gd name="T104" fmla="*/ 988 w 1428"/>
                  <a:gd name="T105" fmla="*/ 549 h 1012"/>
                  <a:gd name="T106" fmla="*/ 851 w 1428"/>
                  <a:gd name="T107" fmla="*/ 508 h 1012"/>
                  <a:gd name="T108" fmla="*/ 734 w 1428"/>
                  <a:gd name="T109" fmla="*/ 508 h 1012"/>
                  <a:gd name="T110" fmla="*/ 734 w 1428"/>
                  <a:gd name="T111" fmla="*/ 479 h 1012"/>
                  <a:gd name="T112" fmla="*/ 954 w 1428"/>
                  <a:gd name="T113" fmla="*/ 240 h 1012"/>
                  <a:gd name="T114" fmla="*/ 943 w 1428"/>
                  <a:gd name="T115" fmla="*/ 168 h 1012"/>
                  <a:gd name="T116" fmla="*/ 1198 w 1428"/>
                  <a:gd name="T117" fmla="*/ 168 h 1012"/>
                  <a:gd name="T118" fmla="*/ 1386 w 1428"/>
                  <a:gd name="T119" fmla="*/ 351 h 1012"/>
                  <a:gd name="T120" fmla="*/ 1387 w 1428"/>
                  <a:gd name="T121" fmla="*/ 354 h 1012"/>
                  <a:gd name="T122" fmla="*/ 1387 w 1428"/>
                  <a:gd name="T123" fmla="*/ 549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8" h="1012">
                    <a:moveTo>
                      <a:pt x="1427" y="346"/>
                    </a:moveTo>
                    <a:cubicBezTo>
                      <a:pt x="1422" y="225"/>
                      <a:pt x="1320" y="127"/>
                      <a:pt x="1198" y="127"/>
                    </a:cubicBezTo>
                    <a:cubicBezTo>
                      <a:pt x="926" y="127"/>
                      <a:pt x="926" y="127"/>
                      <a:pt x="926" y="127"/>
                    </a:cubicBezTo>
                    <a:cubicBezTo>
                      <a:pt x="885" y="51"/>
                      <a:pt x="805" y="0"/>
                      <a:pt x="714" y="0"/>
                    </a:cubicBezTo>
                    <a:cubicBezTo>
                      <a:pt x="622" y="0"/>
                      <a:pt x="542" y="51"/>
                      <a:pt x="502" y="127"/>
                    </a:cubicBezTo>
                    <a:cubicBezTo>
                      <a:pt x="229" y="127"/>
                      <a:pt x="229" y="127"/>
                      <a:pt x="229" y="127"/>
                    </a:cubicBezTo>
                    <a:cubicBezTo>
                      <a:pt x="108" y="127"/>
                      <a:pt x="5" y="225"/>
                      <a:pt x="0" y="346"/>
                    </a:cubicBezTo>
                    <a:cubicBezTo>
                      <a:pt x="0" y="348"/>
                      <a:pt x="0" y="349"/>
                      <a:pt x="0" y="350"/>
                    </a:cubicBezTo>
                    <a:cubicBezTo>
                      <a:pt x="0" y="570"/>
                      <a:pt x="0" y="570"/>
                      <a:pt x="0" y="570"/>
                    </a:cubicBezTo>
                    <a:cubicBezTo>
                      <a:pt x="0" y="581"/>
                      <a:pt x="9" y="590"/>
                      <a:pt x="20" y="590"/>
                    </a:cubicBezTo>
                    <a:cubicBezTo>
                      <a:pt x="392" y="590"/>
                      <a:pt x="392" y="590"/>
                      <a:pt x="392" y="590"/>
                    </a:cubicBezTo>
                    <a:cubicBezTo>
                      <a:pt x="354" y="632"/>
                      <a:pt x="329" y="687"/>
                      <a:pt x="326" y="746"/>
                    </a:cubicBezTo>
                    <a:cubicBezTo>
                      <a:pt x="326" y="748"/>
                      <a:pt x="326" y="750"/>
                      <a:pt x="326" y="752"/>
                    </a:cubicBezTo>
                    <a:cubicBezTo>
                      <a:pt x="326" y="971"/>
                      <a:pt x="326" y="971"/>
                      <a:pt x="326" y="971"/>
                    </a:cubicBezTo>
                    <a:cubicBezTo>
                      <a:pt x="326" y="994"/>
                      <a:pt x="344" y="1012"/>
                      <a:pt x="367" y="1012"/>
                    </a:cubicBezTo>
                    <a:cubicBezTo>
                      <a:pt x="1061" y="1012"/>
                      <a:pt x="1061" y="1012"/>
                      <a:pt x="1061" y="1012"/>
                    </a:cubicBezTo>
                    <a:cubicBezTo>
                      <a:pt x="1083" y="1012"/>
                      <a:pt x="1101" y="994"/>
                      <a:pt x="1101" y="971"/>
                    </a:cubicBezTo>
                    <a:cubicBezTo>
                      <a:pt x="1101" y="752"/>
                      <a:pt x="1101" y="752"/>
                      <a:pt x="1101" y="752"/>
                    </a:cubicBezTo>
                    <a:cubicBezTo>
                      <a:pt x="1101" y="750"/>
                      <a:pt x="1101" y="748"/>
                      <a:pt x="1101" y="746"/>
                    </a:cubicBezTo>
                    <a:cubicBezTo>
                      <a:pt x="1098" y="686"/>
                      <a:pt x="1074" y="632"/>
                      <a:pt x="1036" y="590"/>
                    </a:cubicBezTo>
                    <a:cubicBezTo>
                      <a:pt x="1407" y="590"/>
                      <a:pt x="1407" y="590"/>
                      <a:pt x="1407" y="590"/>
                    </a:cubicBezTo>
                    <a:cubicBezTo>
                      <a:pt x="1418" y="590"/>
                      <a:pt x="1428" y="581"/>
                      <a:pt x="1428" y="570"/>
                    </a:cubicBezTo>
                    <a:cubicBezTo>
                      <a:pt x="1428" y="350"/>
                      <a:pt x="1428" y="350"/>
                      <a:pt x="1428" y="350"/>
                    </a:cubicBezTo>
                    <a:cubicBezTo>
                      <a:pt x="1428" y="349"/>
                      <a:pt x="1428" y="348"/>
                      <a:pt x="1427" y="346"/>
                    </a:cubicBezTo>
                    <a:close/>
                    <a:moveTo>
                      <a:pt x="714" y="82"/>
                    </a:moveTo>
                    <a:cubicBezTo>
                      <a:pt x="801" y="82"/>
                      <a:pt x="872" y="153"/>
                      <a:pt x="872" y="240"/>
                    </a:cubicBezTo>
                    <a:cubicBezTo>
                      <a:pt x="872" y="327"/>
                      <a:pt x="801" y="398"/>
                      <a:pt x="714" y="398"/>
                    </a:cubicBezTo>
                    <a:cubicBezTo>
                      <a:pt x="627" y="398"/>
                      <a:pt x="555" y="327"/>
                      <a:pt x="555" y="240"/>
                    </a:cubicBezTo>
                    <a:cubicBezTo>
                      <a:pt x="555" y="153"/>
                      <a:pt x="627" y="82"/>
                      <a:pt x="714" y="82"/>
                    </a:cubicBezTo>
                    <a:close/>
                    <a:moveTo>
                      <a:pt x="41" y="354"/>
                    </a:moveTo>
                    <a:cubicBezTo>
                      <a:pt x="41" y="353"/>
                      <a:pt x="41" y="352"/>
                      <a:pt x="41" y="351"/>
                    </a:cubicBezTo>
                    <a:cubicBezTo>
                      <a:pt x="44" y="250"/>
                      <a:pt x="128" y="168"/>
                      <a:pt x="229" y="168"/>
                    </a:cubicBezTo>
                    <a:cubicBezTo>
                      <a:pt x="484" y="168"/>
                      <a:pt x="484" y="168"/>
                      <a:pt x="484" y="168"/>
                    </a:cubicBezTo>
                    <a:cubicBezTo>
                      <a:pt x="477" y="190"/>
                      <a:pt x="473" y="215"/>
                      <a:pt x="473" y="240"/>
                    </a:cubicBezTo>
                    <a:cubicBezTo>
                      <a:pt x="473" y="365"/>
                      <a:pt x="570" y="469"/>
                      <a:pt x="693" y="479"/>
                    </a:cubicBezTo>
                    <a:cubicBezTo>
                      <a:pt x="693" y="508"/>
                      <a:pt x="693" y="508"/>
                      <a:pt x="693" y="508"/>
                    </a:cubicBezTo>
                    <a:cubicBezTo>
                      <a:pt x="576" y="508"/>
                      <a:pt x="576" y="508"/>
                      <a:pt x="576" y="508"/>
                    </a:cubicBezTo>
                    <a:cubicBezTo>
                      <a:pt x="526" y="508"/>
                      <a:pt x="479" y="523"/>
                      <a:pt x="440" y="549"/>
                    </a:cubicBezTo>
                    <a:cubicBezTo>
                      <a:pt x="41" y="549"/>
                      <a:pt x="41" y="549"/>
                      <a:pt x="41" y="549"/>
                    </a:cubicBezTo>
                    <a:lnTo>
                      <a:pt x="41" y="354"/>
                    </a:lnTo>
                    <a:close/>
                    <a:moveTo>
                      <a:pt x="1019" y="753"/>
                    </a:moveTo>
                    <a:cubicBezTo>
                      <a:pt x="1019" y="754"/>
                      <a:pt x="1019" y="756"/>
                      <a:pt x="1019" y="757"/>
                    </a:cubicBezTo>
                    <a:cubicBezTo>
                      <a:pt x="1019" y="930"/>
                      <a:pt x="1019" y="930"/>
                      <a:pt x="1019" y="930"/>
                    </a:cubicBezTo>
                    <a:cubicBezTo>
                      <a:pt x="408" y="930"/>
                      <a:pt x="408" y="930"/>
                      <a:pt x="408" y="930"/>
                    </a:cubicBezTo>
                    <a:cubicBezTo>
                      <a:pt x="408" y="756"/>
                      <a:pt x="408" y="756"/>
                      <a:pt x="408" y="756"/>
                    </a:cubicBezTo>
                    <a:cubicBezTo>
                      <a:pt x="408" y="755"/>
                      <a:pt x="408" y="754"/>
                      <a:pt x="408" y="753"/>
                    </a:cubicBezTo>
                    <a:cubicBezTo>
                      <a:pt x="411" y="664"/>
                      <a:pt x="484" y="592"/>
                      <a:pt x="573" y="590"/>
                    </a:cubicBezTo>
                    <a:cubicBezTo>
                      <a:pt x="714" y="590"/>
                      <a:pt x="714" y="590"/>
                      <a:pt x="714" y="590"/>
                    </a:cubicBezTo>
                    <a:cubicBezTo>
                      <a:pt x="714" y="590"/>
                      <a:pt x="714" y="590"/>
                      <a:pt x="714" y="590"/>
                    </a:cubicBezTo>
                    <a:cubicBezTo>
                      <a:pt x="854" y="590"/>
                      <a:pt x="854" y="590"/>
                      <a:pt x="854" y="590"/>
                    </a:cubicBezTo>
                    <a:cubicBezTo>
                      <a:pt x="943" y="592"/>
                      <a:pt x="1017" y="664"/>
                      <a:pt x="1019" y="753"/>
                    </a:cubicBezTo>
                    <a:close/>
                    <a:moveTo>
                      <a:pt x="1387" y="549"/>
                    </a:moveTo>
                    <a:cubicBezTo>
                      <a:pt x="988" y="549"/>
                      <a:pt x="988" y="549"/>
                      <a:pt x="988" y="549"/>
                    </a:cubicBezTo>
                    <a:cubicBezTo>
                      <a:pt x="948" y="523"/>
                      <a:pt x="901" y="508"/>
                      <a:pt x="851" y="508"/>
                    </a:cubicBezTo>
                    <a:cubicBezTo>
                      <a:pt x="734" y="508"/>
                      <a:pt x="734" y="508"/>
                      <a:pt x="734" y="508"/>
                    </a:cubicBezTo>
                    <a:cubicBezTo>
                      <a:pt x="734" y="479"/>
                      <a:pt x="734" y="479"/>
                      <a:pt x="734" y="479"/>
                    </a:cubicBezTo>
                    <a:cubicBezTo>
                      <a:pt x="857" y="469"/>
                      <a:pt x="954" y="365"/>
                      <a:pt x="954" y="240"/>
                    </a:cubicBezTo>
                    <a:cubicBezTo>
                      <a:pt x="954" y="215"/>
                      <a:pt x="950" y="190"/>
                      <a:pt x="943" y="168"/>
                    </a:cubicBezTo>
                    <a:cubicBezTo>
                      <a:pt x="1198" y="168"/>
                      <a:pt x="1198" y="168"/>
                      <a:pt x="1198" y="168"/>
                    </a:cubicBezTo>
                    <a:cubicBezTo>
                      <a:pt x="1299" y="168"/>
                      <a:pt x="1384" y="250"/>
                      <a:pt x="1386" y="351"/>
                    </a:cubicBezTo>
                    <a:cubicBezTo>
                      <a:pt x="1386" y="352"/>
                      <a:pt x="1386" y="353"/>
                      <a:pt x="1387" y="354"/>
                    </a:cubicBezTo>
                    <a:lnTo>
                      <a:pt x="1387" y="549"/>
                    </a:lnTo>
                    <a:close/>
                  </a:path>
                </a:pathLst>
              </a:custGeom>
              <a:grpFill/>
              <a:ln w="9525">
                <a:noFill/>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31" name="组合 30">
            <a:extLst>
              <a:ext uri="{FF2B5EF4-FFF2-40B4-BE49-F238E27FC236}">
                <a16:creationId xmlns:a16="http://schemas.microsoft.com/office/drawing/2014/main" id="{DC571D08-5D74-464B-A3B8-C53B4380796F}"/>
              </a:ext>
            </a:extLst>
          </p:cNvPr>
          <p:cNvGrpSpPr/>
          <p:nvPr/>
        </p:nvGrpSpPr>
        <p:grpSpPr>
          <a:xfrm>
            <a:off x="4121693" y="1521892"/>
            <a:ext cx="4022093" cy="1136723"/>
            <a:chOff x="4121693" y="1521892"/>
            <a:chExt cx="4022093" cy="1136723"/>
          </a:xfrm>
        </p:grpSpPr>
        <p:sp>
          <p:nvSpPr>
            <p:cNvPr id="32" name="矩形 31">
              <a:extLst>
                <a:ext uri="{FF2B5EF4-FFF2-40B4-BE49-F238E27FC236}">
                  <a16:creationId xmlns:a16="http://schemas.microsoft.com/office/drawing/2014/main" id="{30E643CB-3DE9-484E-8B44-4A1AFF54D2B5}"/>
                </a:ext>
              </a:extLst>
            </p:cNvPr>
            <p:cNvSpPr/>
            <p:nvPr/>
          </p:nvSpPr>
          <p:spPr>
            <a:xfrm>
              <a:off x="4733462" y="1521892"/>
              <a:ext cx="2798554" cy="338554"/>
            </a:xfrm>
            <a:prstGeom prst="rect">
              <a:avLst/>
            </a:prstGeom>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eaLnBrk="0" fontAlgn="base" hangingPunct="0">
                <a:spcBef>
                  <a:spcPct val="0"/>
                </a:spcBef>
                <a:spcAft>
                  <a:spcPct val="0"/>
                </a:spcAft>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4400" b="1" dirty="0">
                <a:solidFill>
                  <a:schemeClr val="tx1">
                    <a:lumMod val="75000"/>
                    <a:lumOff val="25000"/>
                  </a:schemeClr>
                </a:solidFill>
              </a:endParaRPr>
            </a:p>
          </p:txBody>
        </p:sp>
        <p:sp>
          <p:nvSpPr>
            <p:cNvPr id="33" name="文本框 66">
              <a:extLst>
                <a:ext uri="{FF2B5EF4-FFF2-40B4-BE49-F238E27FC236}">
                  <a16:creationId xmlns:a16="http://schemas.microsoft.com/office/drawing/2014/main" id="{A2103042-569C-4734-B845-2E84692921F2}"/>
                </a:ext>
              </a:extLst>
            </p:cNvPr>
            <p:cNvSpPr txBox="1">
              <a:spLocks noChangeArrowheads="1"/>
            </p:cNvSpPr>
            <p:nvPr/>
          </p:nvSpPr>
          <p:spPr bwMode="auto">
            <a:xfrm>
              <a:off x="4121693" y="1889174"/>
              <a:ext cx="4022093" cy="769441"/>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zh-CN" sz="11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100" dirty="0">
                <a:solidFill>
                  <a:schemeClr val="tx1">
                    <a:lumMod val="65000"/>
                    <a:lumOff val="35000"/>
                  </a:schemeClr>
                </a:solidFill>
              </a:endParaRPr>
            </a:p>
          </p:txBody>
        </p:sp>
      </p:grpSp>
      <p:grpSp>
        <p:nvGrpSpPr>
          <p:cNvPr id="34" name="组合 33">
            <a:extLst>
              <a:ext uri="{FF2B5EF4-FFF2-40B4-BE49-F238E27FC236}">
                <a16:creationId xmlns:a16="http://schemas.microsoft.com/office/drawing/2014/main" id="{DFDC9366-CC29-4CC4-80F7-4001E4342553}"/>
              </a:ext>
            </a:extLst>
          </p:cNvPr>
          <p:cNvGrpSpPr/>
          <p:nvPr/>
        </p:nvGrpSpPr>
        <p:grpSpPr>
          <a:xfrm>
            <a:off x="8446474" y="2976479"/>
            <a:ext cx="3428017" cy="1138773"/>
            <a:chOff x="8446474" y="2976479"/>
            <a:chExt cx="3428017" cy="1138773"/>
          </a:xfrm>
        </p:grpSpPr>
        <p:sp>
          <p:nvSpPr>
            <p:cNvPr id="35" name="矩形 34">
              <a:extLst>
                <a:ext uri="{FF2B5EF4-FFF2-40B4-BE49-F238E27FC236}">
                  <a16:creationId xmlns:a16="http://schemas.microsoft.com/office/drawing/2014/main" id="{91D3F588-1FA0-4504-999F-3623BA3BB2D5}"/>
                </a:ext>
              </a:extLst>
            </p:cNvPr>
            <p:cNvSpPr/>
            <p:nvPr/>
          </p:nvSpPr>
          <p:spPr>
            <a:xfrm>
              <a:off x="8523418" y="2976479"/>
              <a:ext cx="2261092" cy="338554"/>
            </a:xfrm>
            <a:prstGeom prst="rect">
              <a:avLst/>
            </a:prstGeom>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4400" b="1" dirty="0">
                <a:solidFill>
                  <a:schemeClr val="tx1">
                    <a:lumMod val="75000"/>
                    <a:lumOff val="25000"/>
                  </a:schemeClr>
                </a:solidFill>
              </a:endParaRPr>
            </a:p>
          </p:txBody>
        </p:sp>
        <p:sp>
          <p:nvSpPr>
            <p:cNvPr id="36" name="文本框 66">
              <a:extLst>
                <a:ext uri="{FF2B5EF4-FFF2-40B4-BE49-F238E27FC236}">
                  <a16:creationId xmlns:a16="http://schemas.microsoft.com/office/drawing/2014/main" id="{509AF5E9-806B-4A45-B5D4-8B10B2CF1510}"/>
                </a:ext>
              </a:extLst>
            </p:cNvPr>
            <p:cNvSpPr txBox="1">
              <a:spLocks noChangeArrowheads="1"/>
            </p:cNvSpPr>
            <p:nvPr/>
          </p:nvSpPr>
          <p:spPr bwMode="auto">
            <a:xfrm>
              <a:off x="8446474" y="3345811"/>
              <a:ext cx="3428017" cy="769441"/>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ltLang="zh-CN" sz="11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100" dirty="0">
                <a:solidFill>
                  <a:schemeClr val="tx1">
                    <a:lumMod val="65000"/>
                    <a:lumOff val="35000"/>
                  </a:schemeClr>
                </a:solidFill>
              </a:endParaRPr>
            </a:p>
          </p:txBody>
        </p:sp>
      </p:grpSp>
      <p:grpSp>
        <p:nvGrpSpPr>
          <p:cNvPr id="37" name="组合 36">
            <a:extLst>
              <a:ext uri="{FF2B5EF4-FFF2-40B4-BE49-F238E27FC236}">
                <a16:creationId xmlns:a16="http://schemas.microsoft.com/office/drawing/2014/main" id="{79A8CA87-192F-4B5D-A96A-E03F6A0B1C27}"/>
              </a:ext>
            </a:extLst>
          </p:cNvPr>
          <p:cNvGrpSpPr/>
          <p:nvPr/>
        </p:nvGrpSpPr>
        <p:grpSpPr>
          <a:xfrm>
            <a:off x="9190945" y="4584776"/>
            <a:ext cx="2683546" cy="1477328"/>
            <a:chOff x="9190945" y="4584776"/>
            <a:chExt cx="2683546" cy="1477328"/>
          </a:xfrm>
        </p:grpSpPr>
        <p:sp>
          <p:nvSpPr>
            <p:cNvPr id="38" name="矩形 37">
              <a:extLst>
                <a:ext uri="{FF2B5EF4-FFF2-40B4-BE49-F238E27FC236}">
                  <a16:creationId xmlns:a16="http://schemas.microsoft.com/office/drawing/2014/main" id="{66A10D71-AC08-4C28-BC01-FCB0121EE134}"/>
                </a:ext>
              </a:extLst>
            </p:cNvPr>
            <p:cNvSpPr/>
            <p:nvPr/>
          </p:nvSpPr>
          <p:spPr>
            <a:xfrm>
              <a:off x="9267889" y="4584776"/>
              <a:ext cx="2261092" cy="338554"/>
            </a:xfrm>
            <a:prstGeom prst="rect">
              <a:avLst/>
            </a:prstGeom>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4400" b="1" dirty="0">
                <a:solidFill>
                  <a:schemeClr val="tx1">
                    <a:lumMod val="75000"/>
                    <a:lumOff val="25000"/>
                  </a:schemeClr>
                </a:solidFill>
              </a:endParaRPr>
            </a:p>
          </p:txBody>
        </p:sp>
        <p:sp>
          <p:nvSpPr>
            <p:cNvPr id="39" name="文本框 66">
              <a:extLst>
                <a:ext uri="{FF2B5EF4-FFF2-40B4-BE49-F238E27FC236}">
                  <a16:creationId xmlns:a16="http://schemas.microsoft.com/office/drawing/2014/main" id="{CDB7A51A-BB72-4DD7-84B0-FEE78CEE0DBB}"/>
                </a:ext>
              </a:extLst>
            </p:cNvPr>
            <p:cNvSpPr txBox="1">
              <a:spLocks noChangeArrowheads="1"/>
            </p:cNvSpPr>
            <p:nvPr/>
          </p:nvSpPr>
          <p:spPr bwMode="auto">
            <a:xfrm>
              <a:off x="9190945" y="4954108"/>
              <a:ext cx="2683546" cy="1107996"/>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ltLang="zh-CN" sz="11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100" dirty="0">
                <a:solidFill>
                  <a:schemeClr val="tx1">
                    <a:lumMod val="65000"/>
                    <a:lumOff val="35000"/>
                  </a:schemeClr>
                </a:solidFill>
              </a:endParaRPr>
            </a:p>
          </p:txBody>
        </p:sp>
      </p:grpSp>
      <p:grpSp>
        <p:nvGrpSpPr>
          <p:cNvPr id="40" name="组合 39">
            <a:extLst>
              <a:ext uri="{FF2B5EF4-FFF2-40B4-BE49-F238E27FC236}">
                <a16:creationId xmlns:a16="http://schemas.microsoft.com/office/drawing/2014/main" id="{43292821-EBC8-472E-9C13-0F33F064DC43}"/>
              </a:ext>
            </a:extLst>
          </p:cNvPr>
          <p:cNvGrpSpPr/>
          <p:nvPr/>
        </p:nvGrpSpPr>
        <p:grpSpPr>
          <a:xfrm>
            <a:off x="430078" y="3080806"/>
            <a:ext cx="3257021" cy="1308051"/>
            <a:chOff x="430078" y="3080806"/>
            <a:chExt cx="3257021" cy="1308051"/>
          </a:xfrm>
        </p:grpSpPr>
        <p:sp>
          <p:nvSpPr>
            <p:cNvPr id="41" name="矩形 40">
              <a:extLst>
                <a:ext uri="{FF2B5EF4-FFF2-40B4-BE49-F238E27FC236}">
                  <a16:creationId xmlns:a16="http://schemas.microsoft.com/office/drawing/2014/main" id="{F94720F4-5BFC-4374-9650-C7EA0BFCE1FC}"/>
                </a:ext>
              </a:extLst>
            </p:cNvPr>
            <p:cNvSpPr/>
            <p:nvPr/>
          </p:nvSpPr>
          <p:spPr>
            <a:xfrm>
              <a:off x="947063" y="3080806"/>
              <a:ext cx="2740036" cy="338554"/>
            </a:xfrm>
            <a:prstGeom prst="rect">
              <a:avLst/>
            </a:prstGeom>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eaLnBrk="0" fontAlgn="base" hangingPunct="0">
                <a:spcBef>
                  <a:spcPct val="0"/>
                </a:spcBef>
                <a:spcAft>
                  <a:spcPct val="0"/>
                </a:spcAft>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4400" b="1" dirty="0">
                <a:solidFill>
                  <a:schemeClr val="tx1">
                    <a:lumMod val="75000"/>
                    <a:lumOff val="25000"/>
                  </a:schemeClr>
                </a:solidFill>
              </a:endParaRPr>
            </a:p>
          </p:txBody>
        </p:sp>
        <p:sp>
          <p:nvSpPr>
            <p:cNvPr id="42" name="文本框 66">
              <a:extLst>
                <a:ext uri="{FF2B5EF4-FFF2-40B4-BE49-F238E27FC236}">
                  <a16:creationId xmlns:a16="http://schemas.microsoft.com/office/drawing/2014/main" id="{97F174A4-0ABD-41C8-94A9-DCCFDA501793}"/>
                </a:ext>
              </a:extLst>
            </p:cNvPr>
            <p:cNvSpPr txBox="1">
              <a:spLocks noChangeArrowheads="1"/>
            </p:cNvSpPr>
            <p:nvPr/>
          </p:nvSpPr>
          <p:spPr bwMode="auto">
            <a:xfrm>
              <a:off x="430078" y="3450138"/>
              <a:ext cx="3257021" cy="938719"/>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r>
                <a:rPr lang="en-US" altLang="zh-CN" sz="11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100" dirty="0">
                <a:solidFill>
                  <a:schemeClr val="tx1">
                    <a:lumMod val="65000"/>
                    <a:lumOff val="35000"/>
                  </a:schemeClr>
                </a:solidFill>
              </a:endParaRPr>
            </a:p>
          </p:txBody>
        </p:sp>
      </p:grpSp>
      <p:grpSp>
        <p:nvGrpSpPr>
          <p:cNvPr id="43" name="组合 42">
            <a:extLst>
              <a:ext uri="{FF2B5EF4-FFF2-40B4-BE49-F238E27FC236}">
                <a16:creationId xmlns:a16="http://schemas.microsoft.com/office/drawing/2014/main" id="{1906E761-6991-4A4B-ADE4-EEA6300D3DFE}"/>
              </a:ext>
            </a:extLst>
          </p:cNvPr>
          <p:cNvGrpSpPr/>
          <p:nvPr/>
        </p:nvGrpSpPr>
        <p:grpSpPr>
          <a:xfrm>
            <a:off x="288758" y="4644532"/>
            <a:ext cx="2763469" cy="1477328"/>
            <a:chOff x="288758" y="4644532"/>
            <a:chExt cx="2763469" cy="1477328"/>
          </a:xfrm>
        </p:grpSpPr>
        <p:sp>
          <p:nvSpPr>
            <p:cNvPr id="44" name="矩形 43">
              <a:extLst>
                <a:ext uri="{FF2B5EF4-FFF2-40B4-BE49-F238E27FC236}">
                  <a16:creationId xmlns:a16="http://schemas.microsoft.com/office/drawing/2014/main" id="{379B2FF2-BADA-48D9-BC55-38BE5F7F93FF}"/>
                </a:ext>
              </a:extLst>
            </p:cNvPr>
            <p:cNvSpPr/>
            <p:nvPr/>
          </p:nvSpPr>
          <p:spPr>
            <a:xfrm>
              <a:off x="312191" y="4644532"/>
              <a:ext cx="2740036" cy="338554"/>
            </a:xfrm>
            <a:prstGeom prst="rect">
              <a:avLst/>
            </a:prstGeom>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eaLnBrk="0" fontAlgn="base" hangingPunct="0">
                <a:spcBef>
                  <a:spcPct val="0"/>
                </a:spcBef>
                <a:spcAft>
                  <a:spcPct val="0"/>
                </a:spcAft>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4400" b="1" dirty="0">
                <a:solidFill>
                  <a:schemeClr val="tx1">
                    <a:lumMod val="75000"/>
                    <a:lumOff val="25000"/>
                  </a:schemeClr>
                </a:solidFill>
              </a:endParaRPr>
            </a:p>
          </p:txBody>
        </p:sp>
        <p:sp>
          <p:nvSpPr>
            <p:cNvPr id="45" name="文本框 66">
              <a:extLst>
                <a:ext uri="{FF2B5EF4-FFF2-40B4-BE49-F238E27FC236}">
                  <a16:creationId xmlns:a16="http://schemas.microsoft.com/office/drawing/2014/main" id="{75BEFED3-EFB5-4B06-B91F-1454E0324425}"/>
                </a:ext>
              </a:extLst>
            </p:cNvPr>
            <p:cNvSpPr txBox="1">
              <a:spLocks noChangeArrowheads="1"/>
            </p:cNvSpPr>
            <p:nvPr/>
          </p:nvSpPr>
          <p:spPr bwMode="auto">
            <a:xfrm>
              <a:off x="288758" y="5013864"/>
              <a:ext cx="2763469" cy="1107996"/>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r>
                <a:rPr lang="en-US" altLang="zh-CN" sz="11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100" dirty="0">
                <a:solidFill>
                  <a:schemeClr val="tx1">
                    <a:lumMod val="65000"/>
                    <a:lumOff val="35000"/>
                  </a:schemeClr>
                </a:solidFill>
              </a:endParaRPr>
            </a:p>
          </p:txBody>
        </p:sp>
      </p:grpSp>
    </p:spTree>
    <p:extLst>
      <p:ext uri="{BB962C8B-B14F-4D97-AF65-F5344CB8AC3E}">
        <p14:creationId xmlns:p14="http://schemas.microsoft.com/office/powerpoint/2010/main" val="3481690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750"/>
                                </p:stCondLst>
                                <p:childTnLst>
                                  <p:par>
                                    <p:cTn id="13" presetID="16" presetClass="entr" presetSubtype="37"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500"/>
                                            <p:tgtEl>
                                              <p:spTgt spid="4"/>
                                            </p:tgtEl>
                                          </p:cBhvr>
                                        </p:animEffect>
                                      </p:childTnLst>
                                    </p:cTn>
                                  </p:par>
                                </p:childTnLst>
                              </p:cTn>
                            </p:par>
                            <p:par>
                              <p:cTn id="16" fill="hold">
                                <p:stCondLst>
                                  <p:cond delay="125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53" presetClass="entr" presetSubtype="16"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53" presetClass="entr" presetSubtype="16"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1750"/>
                                </p:stCondLst>
                                <p:childTnLst>
                                  <p:par>
                                    <p:cTn id="43" presetID="22" presetClass="entr" presetSubtype="1"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up)">
                                          <p:cBhvr>
                                            <p:cTn id="45" dur="500"/>
                                            <p:tgtEl>
                                              <p:spTgt spid="43"/>
                                            </p:tgtEl>
                                          </p:cBhvr>
                                        </p:animEffect>
                                      </p:childTnLst>
                                    </p:cTn>
                                  </p:par>
                                  <p:par>
                                    <p:cTn id="46" presetID="22" presetClass="entr" presetSubtype="1" fill="hold"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up)">
                                          <p:cBhvr>
                                            <p:cTn id="48" dur="500"/>
                                            <p:tgtEl>
                                              <p:spTgt spid="40"/>
                                            </p:tgtEl>
                                          </p:cBhvr>
                                        </p:animEffect>
                                      </p:childTnLst>
                                    </p:cTn>
                                  </p:par>
                                  <p:par>
                                    <p:cTn id="49" presetID="22" presetClass="entr" presetSubtype="1"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up)">
                                          <p:cBhvr>
                                            <p:cTn id="51" dur="500"/>
                                            <p:tgtEl>
                                              <p:spTgt spid="31"/>
                                            </p:tgtEl>
                                          </p:cBhvr>
                                        </p:animEffect>
                                      </p:childTnLst>
                                    </p:cTn>
                                  </p:par>
                                  <p:par>
                                    <p:cTn id="52" presetID="22" presetClass="entr" presetSubtype="1"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up)">
                                          <p:cBhvr>
                                            <p:cTn id="54" dur="500"/>
                                            <p:tgtEl>
                                              <p:spTgt spid="34"/>
                                            </p:tgtEl>
                                          </p:cBhvr>
                                        </p:animEffect>
                                      </p:childTnLst>
                                    </p:cTn>
                                  </p:par>
                                  <p:par>
                                    <p:cTn id="55" presetID="22" presetClass="entr" presetSubtype="1"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up)">
                                          <p:cBhvr>
                                            <p:cTn id="5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750"/>
                                </p:stCondLst>
                                <p:childTnLst>
                                  <p:par>
                                    <p:cTn id="13" presetID="16" presetClass="entr" presetSubtype="37"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500"/>
                                            <p:tgtEl>
                                              <p:spTgt spid="4"/>
                                            </p:tgtEl>
                                          </p:cBhvr>
                                        </p:animEffect>
                                      </p:childTnLst>
                                    </p:cTn>
                                  </p:par>
                                </p:childTnLst>
                              </p:cTn>
                            </p:par>
                            <p:par>
                              <p:cTn id="16" fill="hold">
                                <p:stCondLst>
                                  <p:cond delay="125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53" presetClass="entr" presetSubtype="16"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53" presetClass="entr" presetSubtype="16"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1750"/>
                                </p:stCondLst>
                                <p:childTnLst>
                                  <p:par>
                                    <p:cTn id="43" presetID="22" presetClass="entr" presetSubtype="1"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up)">
                                          <p:cBhvr>
                                            <p:cTn id="45" dur="500"/>
                                            <p:tgtEl>
                                              <p:spTgt spid="43"/>
                                            </p:tgtEl>
                                          </p:cBhvr>
                                        </p:animEffect>
                                      </p:childTnLst>
                                    </p:cTn>
                                  </p:par>
                                  <p:par>
                                    <p:cTn id="46" presetID="22" presetClass="entr" presetSubtype="1" fill="hold"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up)">
                                          <p:cBhvr>
                                            <p:cTn id="48" dur="500"/>
                                            <p:tgtEl>
                                              <p:spTgt spid="40"/>
                                            </p:tgtEl>
                                          </p:cBhvr>
                                        </p:animEffect>
                                      </p:childTnLst>
                                    </p:cTn>
                                  </p:par>
                                  <p:par>
                                    <p:cTn id="49" presetID="22" presetClass="entr" presetSubtype="1"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up)">
                                          <p:cBhvr>
                                            <p:cTn id="51" dur="500"/>
                                            <p:tgtEl>
                                              <p:spTgt spid="31"/>
                                            </p:tgtEl>
                                          </p:cBhvr>
                                        </p:animEffect>
                                      </p:childTnLst>
                                    </p:cTn>
                                  </p:par>
                                  <p:par>
                                    <p:cTn id="52" presetID="22" presetClass="entr" presetSubtype="1"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up)">
                                          <p:cBhvr>
                                            <p:cTn id="54" dur="500"/>
                                            <p:tgtEl>
                                              <p:spTgt spid="34"/>
                                            </p:tgtEl>
                                          </p:cBhvr>
                                        </p:animEffect>
                                      </p:childTnLst>
                                    </p:cTn>
                                  </p:par>
                                  <p:par>
                                    <p:cTn id="55" presetID="22" presetClass="entr" presetSubtype="1"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up)">
                                          <p:cBhvr>
                                            <p:cTn id="5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矩形 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EED50CA6-C50E-4579-AB1D-7BF7528578F3}"/>
              </a:ext>
            </a:extLst>
          </p:cNvPr>
          <p:cNvSpPr/>
          <p:nvPr/>
        </p:nvSpPr>
        <p:spPr>
          <a:xfrm>
            <a:off x="6219370" y="0"/>
            <a:ext cx="467723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Arial"/>
              <a:ea typeface="微软雅黑"/>
            </a:endParaRPr>
          </a:p>
        </p:txBody>
      </p:sp>
      <p:grpSp>
        <p:nvGrpSpPr>
          <p:cNvPr id="5" name="组合 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FD00516A-AA18-47BD-B8AC-0A1CBFCC097F}"/>
              </a:ext>
            </a:extLst>
          </p:cNvPr>
          <p:cNvGrpSpPr/>
          <p:nvPr/>
        </p:nvGrpSpPr>
        <p:grpSpPr>
          <a:xfrm>
            <a:off x="874713" y="2054436"/>
            <a:ext cx="3712889" cy="3521798"/>
            <a:chOff x="874713" y="4148622"/>
            <a:chExt cx="3712889" cy="3521798"/>
          </a:xfrm>
        </p:grpSpPr>
        <p:sp>
          <p:nvSpPr>
            <p:cNvPr id="6" name="文本框 27">
              <a:extLst>
                <a:ext uri="{FF2B5EF4-FFF2-40B4-BE49-F238E27FC236}">
                  <a16:creationId xmlns:a16="http://schemas.microsoft.com/office/drawing/2014/main" id="{4DF2303F-26E7-44B5-B1E0-69519E73C610}"/>
                </a:ext>
              </a:extLst>
            </p:cNvPr>
            <p:cNvSpPr txBox="1"/>
            <p:nvPr/>
          </p:nvSpPr>
          <p:spPr>
            <a:xfrm>
              <a:off x="874713" y="4148622"/>
              <a:ext cx="3011487"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chemeClr val="tx1">
                      <a:lumMod val="75000"/>
                      <a:lumOff val="25000"/>
                    </a:schemeClr>
                  </a:solidFill>
                  <a:latin typeface="+mj-ea"/>
                  <a:ea typeface="+mj-ea"/>
                </a:rPr>
                <a:t>标题添加此处</a:t>
              </a:r>
            </a:p>
          </p:txBody>
        </p:sp>
        <p:sp>
          <p:nvSpPr>
            <p:cNvPr id="7" name="文本框 28">
              <a:extLst>
                <a:ext uri="{FF2B5EF4-FFF2-40B4-BE49-F238E27FC236}">
                  <a16:creationId xmlns:a16="http://schemas.microsoft.com/office/drawing/2014/main" id="{7CCE34B9-AB6B-4D82-BD4D-8BF9D50FA03E}"/>
                </a:ext>
              </a:extLst>
            </p:cNvPr>
            <p:cNvSpPr txBox="1"/>
            <p:nvPr/>
          </p:nvSpPr>
          <p:spPr>
            <a:xfrm>
              <a:off x="874713" y="4671842"/>
              <a:ext cx="3712889" cy="299857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The user can demonstrate on a projector or computer, or print the presentation and make it into a </a:t>
              </a:r>
              <a:r>
                <a:rPr lang="en-US" altLang="zh-CN" sz="1600" dirty="0" err="1">
                  <a:solidFill>
                    <a:schemeClr val="tx1">
                      <a:lumMod val="75000"/>
                      <a:lumOff val="25000"/>
                    </a:schemeClr>
                  </a:solidFill>
                  <a:latin typeface="Agency FB" panose="020B0503020202020204" pitchFamily="34" charset="0"/>
                  <a:ea typeface="时尚中黑简体" panose="01010104010101010101" pitchFamily="2" charset="-122"/>
                </a:rPr>
                <a:t>filmThe</a:t>
              </a:r>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 user can demonstrate on a projector or computer, or print the presentation and make it into a </a:t>
              </a:r>
              <a:r>
                <a:rPr lang="en-US" altLang="zh-CN" sz="1600" dirty="0" err="1">
                  <a:solidFill>
                    <a:schemeClr val="tx1">
                      <a:lumMod val="75000"/>
                      <a:lumOff val="25000"/>
                    </a:schemeClr>
                  </a:solidFill>
                  <a:latin typeface="Agency FB" panose="020B0503020202020204" pitchFamily="34" charset="0"/>
                  <a:ea typeface="时尚中黑简体" panose="01010104010101010101" pitchFamily="2" charset="-122"/>
                </a:rPr>
                <a:t>filmThe</a:t>
              </a:r>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 user can demonstrate on a projector or computer, or print the presentation and make it into a film</a:t>
              </a:r>
            </a:p>
            <a:p>
              <a:pPr lvl="0">
                <a:lnSpc>
                  <a:spcPct val="150000"/>
                </a:lnSpc>
              </a:pPr>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The user can demonstrate on a projector or computer, or print the presentation and make it into a film</a:t>
              </a:r>
            </a:p>
          </p:txBody>
        </p:sp>
      </p:grpSp>
    </p:spTree>
    <p:extLst>
      <p:ext uri="{BB962C8B-B14F-4D97-AF65-F5344CB8AC3E}">
        <p14:creationId xmlns:p14="http://schemas.microsoft.com/office/powerpoint/2010/main" val="2134954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7D1FE66C-1C04-46DD-AEA2-1FBE98459061}"/>
              </a:ext>
            </a:extLst>
          </p:cNvPr>
          <p:cNvSpPr/>
          <p:nvPr/>
        </p:nvSpPr>
        <p:spPr>
          <a:xfrm>
            <a:off x="8287658" y="1202268"/>
            <a:ext cx="2670628" cy="3979332"/>
          </a:xfrm>
          <a:custGeom>
            <a:avLst/>
            <a:gdLst>
              <a:gd name="connsiteX0" fmla="*/ 0 w 2997200"/>
              <a:gd name="connsiteY0" fmla="*/ 4445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0 w 2997200"/>
              <a:gd name="connsiteY0" fmla="*/ 14070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24246 w 2997200"/>
              <a:gd name="connsiteY0" fmla="*/ 1177833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4728673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200" h="5689600">
                <a:moveTo>
                  <a:pt x="4041" y="1185472"/>
                </a:moveTo>
                <a:lnTo>
                  <a:pt x="0" y="0"/>
                </a:lnTo>
                <a:lnTo>
                  <a:pt x="2997200" y="0"/>
                </a:lnTo>
                <a:lnTo>
                  <a:pt x="2997200" y="5689600"/>
                </a:lnTo>
                <a:lnTo>
                  <a:pt x="0" y="5689600"/>
                </a:lnTo>
                <a:lnTo>
                  <a:pt x="0" y="4728673"/>
                </a:lnTo>
              </a:path>
            </a:pathLst>
          </a:cu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AED6"/>
              </a:solidFill>
              <a:effectLst/>
              <a:uLnTx/>
              <a:uFillTx/>
              <a:latin typeface="Calibri"/>
              <a:ea typeface="微软雅黑"/>
              <a:cs typeface="+mn-cs"/>
            </a:endParaRPr>
          </a:p>
        </p:txBody>
      </p:sp>
      <p:sp>
        <p:nvSpPr>
          <p:cNvPr id="3" name="文本框 56" descr="e7d195523061f1c01ef2b70529884c179423570dbaad84926380ABC1F97BAEF0C8FC051856578EAB7874501A1FFE158C4981707381814BCC4D9A8E3554438DEE4FBCF5A5B4D2A8B0989AB57E8BAC65EB486172191761AFEF2027FCDB1A978328AA16C720F05A39CB46AE13DE05A0E3D9C33D0FDEE014B0272136360690F06730448CC160AAD95DA6ABFEB04CCFD738A5">
            <a:extLst>
              <a:ext uri="{FF2B5EF4-FFF2-40B4-BE49-F238E27FC236}">
                <a16:creationId xmlns:a16="http://schemas.microsoft.com/office/drawing/2014/main" id="{81240FD9-4EBA-45C2-9905-09B74D3D728B}"/>
              </a:ext>
            </a:extLst>
          </p:cNvPr>
          <p:cNvSpPr txBox="1">
            <a:spLocks noChangeArrowheads="1"/>
          </p:cNvSpPr>
          <p:nvPr/>
        </p:nvSpPr>
        <p:spPr bwMode="auto">
          <a:xfrm>
            <a:off x="5533981" y="3498113"/>
            <a:ext cx="51506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1200" dirty="0">
                <a:solidFill>
                  <a:srgbClr val="00AED6"/>
                </a:solidFill>
              </a:rPr>
              <a:t>The spring and autumn period and the visual studio is one of the enterprises and individuals to provide professional creativity, brand integration design consultants, more than 15 years working experience. </a:t>
            </a:r>
            <a:endParaRPr lang="zh-CN" altLang="zh-CN" sz="1200" dirty="0">
              <a:solidFill>
                <a:srgbClr val="00AED6"/>
              </a:solidFill>
            </a:endParaRPr>
          </a:p>
        </p:txBody>
      </p:sp>
      <p:sp>
        <p:nvSpPr>
          <p:cNvPr id="4" name="文本框 56" descr="e7d195523061f1c01ef2b70529884c179423570dbaad84926380ABC1F97BAEF0C8FC051856578EAB7874501A1FFE158C4981707381814BCC4D9A8E3554438DEE4FBCF5A5B4D2A8B0989AB57E8BAC65EB486172191761AFEF2027FCDB1A978328AA16C720F05A39CB46AE13DE05A0E3D9C33D0FDEE014B0272136360690F06730448CC160AAD95DA6ABFEB04CCFD738A5">
            <a:extLst>
              <a:ext uri="{FF2B5EF4-FFF2-40B4-BE49-F238E27FC236}">
                <a16:creationId xmlns:a16="http://schemas.microsoft.com/office/drawing/2014/main" id="{389F4C79-4DCF-460F-BAA7-A78C522E2775}"/>
              </a:ext>
            </a:extLst>
          </p:cNvPr>
          <p:cNvSpPr txBox="1">
            <a:spLocks noChangeArrowheads="1"/>
          </p:cNvSpPr>
          <p:nvPr/>
        </p:nvSpPr>
        <p:spPr bwMode="auto">
          <a:xfrm>
            <a:off x="8527020" y="4117364"/>
            <a:ext cx="215764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1200" spc="300" dirty="0">
                <a:solidFill>
                  <a:srgbClr val="00AED6"/>
                </a:solidFill>
                <a:latin typeface="方正清刻本悦宋简体" panose="02000000000000000000" pitchFamily="2" charset="-122"/>
                <a:ea typeface="方正清刻本悦宋简体" panose="02000000000000000000" pitchFamily="2" charset="-122"/>
              </a:rPr>
              <a:t>汇报：李氏春秋</a:t>
            </a:r>
            <a:endParaRPr lang="zh-CN" altLang="zh-CN" sz="1200" spc="300" dirty="0">
              <a:solidFill>
                <a:srgbClr val="00AED6"/>
              </a:solidFill>
              <a:latin typeface="方正清刻本悦宋简体" panose="02000000000000000000" pitchFamily="2" charset="-122"/>
              <a:ea typeface="方正清刻本悦宋简体" panose="02000000000000000000" pitchFamily="2" charset="-122"/>
            </a:endParaRPr>
          </a:p>
        </p:txBody>
      </p:sp>
      <p:sp>
        <p:nvSpPr>
          <p:cNvPr id="5" name="文本框 56" descr="e7d195523061f1c01ef2b70529884c179423570dbaad84926380ABC1F97BAEF0C8FC051856578EAB7874501A1FFE158C4981707381814BCC4D9A8E3554438DEE4FBCF5A5B4D2A8B0989AB57E8BAC65EB486172191761AFEF2027FCDB1A978328AA16C720F05A39CB46AE13DE05A0E3D9C33D0FDEE014B0272136360690F06730448CC160AAD95DA6ABFEB04CCFD738A5">
            <a:extLst>
              <a:ext uri="{FF2B5EF4-FFF2-40B4-BE49-F238E27FC236}">
                <a16:creationId xmlns:a16="http://schemas.microsoft.com/office/drawing/2014/main" id="{427DAD23-02C1-4547-9136-39E362BED6A3}"/>
              </a:ext>
            </a:extLst>
          </p:cNvPr>
          <p:cNvSpPr txBox="1">
            <a:spLocks noChangeArrowheads="1"/>
          </p:cNvSpPr>
          <p:nvPr/>
        </p:nvSpPr>
        <p:spPr bwMode="auto">
          <a:xfrm>
            <a:off x="5853295" y="2508870"/>
            <a:ext cx="483137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6600" dirty="0">
                <a:solidFill>
                  <a:srgbClr val="00B0F0"/>
                </a:solidFill>
                <a:latin typeface="方正清刻本悦宋简体" panose="02000000000000000000" pitchFamily="2" charset="-122"/>
                <a:ea typeface="方正清刻本悦宋简体" panose="02000000000000000000" pitchFamily="2" charset="-122"/>
              </a:rPr>
              <a:t>感谢观看</a:t>
            </a:r>
            <a:endParaRPr lang="en-US" altLang="zh-CN" sz="6600" dirty="0">
              <a:solidFill>
                <a:srgbClr val="00B0F0"/>
              </a:solidFill>
              <a:latin typeface="方正清刻本悦宋简体" panose="02000000000000000000" pitchFamily="2" charset="-122"/>
              <a:ea typeface="方正清刻本悦宋简体" panose="02000000000000000000" pitchFamily="2" charset="-122"/>
            </a:endParaRPr>
          </a:p>
        </p:txBody>
      </p:sp>
      <p:sp>
        <p:nvSpPr>
          <p:cNvPr id="6" name="文本框 56" descr="e7d195523061f1c01ef2b70529884c179423570dbaad84926380ABC1F97BAEF0C8FC051856578EAB7874501A1FFE158C4981707381814BCC4D9A8E3554438DEE4FBCF5A5B4D2A8B0989AB57E8BAC65EB486172191761AFEF2027FCDB1A978328AA16C720F05A39CB46AE13DE05A0E3D9C33D0FDEE014B0272136360690F06730448CC160AAD95DA6ABFEB04CCFD738A5">
            <a:extLst>
              <a:ext uri="{FF2B5EF4-FFF2-40B4-BE49-F238E27FC236}">
                <a16:creationId xmlns:a16="http://schemas.microsoft.com/office/drawing/2014/main" id="{08ACBEB7-CDBB-496F-B9DD-8944B6991779}"/>
              </a:ext>
            </a:extLst>
          </p:cNvPr>
          <p:cNvSpPr txBox="1">
            <a:spLocks noChangeArrowheads="1"/>
          </p:cNvSpPr>
          <p:nvPr/>
        </p:nvSpPr>
        <p:spPr bwMode="auto">
          <a:xfrm>
            <a:off x="5442857" y="2135904"/>
            <a:ext cx="5241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800" dirty="0">
                <a:solidFill>
                  <a:srgbClr val="00B0F0"/>
                </a:solidFill>
                <a:latin typeface="Bebas" pitchFamily="2" charset="0"/>
                <a:ea typeface="方正清刻本悦宋简体" panose="02000000000000000000" pitchFamily="2" charset="-122"/>
                <a:cs typeface="LilyUPC" panose="020B0604020202020204" pitchFamily="34" charset="-34"/>
              </a:rPr>
              <a:t>THANKS FOR WATCHING</a:t>
            </a:r>
          </a:p>
        </p:txBody>
      </p:sp>
      <p:cxnSp>
        <p:nvCxnSpPr>
          <p:cNvPr id="7" name="直接连接符 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B580922-F075-48B0-8103-086E93ED332E}"/>
              </a:ext>
            </a:extLst>
          </p:cNvPr>
          <p:cNvCxnSpPr/>
          <p:nvPr/>
        </p:nvCxnSpPr>
        <p:spPr>
          <a:xfrm flipH="1">
            <a:off x="3576392" y="5026501"/>
            <a:ext cx="3147250" cy="1675906"/>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2B150E92-0A0D-4E2D-8EC1-F4489584BDB9}"/>
              </a:ext>
            </a:extLst>
          </p:cNvPr>
          <p:cNvCxnSpPr>
            <a:cxnSpLocks/>
          </p:cNvCxnSpPr>
          <p:nvPr/>
        </p:nvCxnSpPr>
        <p:spPr>
          <a:xfrm flipH="1">
            <a:off x="9979467" y="931030"/>
            <a:ext cx="2262680" cy="1204874"/>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86327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2" presetClass="entr" presetSubtype="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75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horizont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615B646-9B40-4C99-B553-6F3EA789382B}"/>
              </a:ext>
            </a:extLst>
          </p:cNvPr>
          <p:cNvGrpSpPr/>
          <p:nvPr/>
        </p:nvGrpSpPr>
        <p:grpSpPr>
          <a:xfrm>
            <a:off x="2248711" y="677019"/>
            <a:ext cx="7735224" cy="5191952"/>
            <a:chOff x="2248711" y="677019"/>
            <a:chExt cx="7735224" cy="5191952"/>
          </a:xfrm>
        </p:grpSpPr>
        <p:sp>
          <p:nvSpPr>
            <p:cNvPr id="3" name="文本框 2">
              <a:extLst>
                <a:ext uri="{FF2B5EF4-FFF2-40B4-BE49-F238E27FC236}">
                  <a16:creationId xmlns:a16="http://schemas.microsoft.com/office/drawing/2014/main" id="{0195653F-D68B-4ED8-B18F-0C731395F5E6}"/>
                </a:ext>
              </a:extLst>
            </p:cNvPr>
            <p:cNvSpPr txBox="1"/>
            <p:nvPr/>
          </p:nvSpPr>
          <p:spPr>
            <a:xfrm>
              <a:off x="2366314" y="2750960"/>
              <a:ext cx="7445344" cy="335989"/>
            </a:xfrm>
            <a:prstGeom prst="rect">
              <a:avLst/>
            </a:prstGeom>
            <a:noFill/>
          </p:spPr>
          <p:txBody>
            <a:bodyPr wrap="square" rtlCol="0">
              <a:spAutoFit/>
            </a:bodyPr>
            <a:lstStyle/>
            <a:p>
              <a:pPr algn="ctr">
                <a:lnSpc>
                  <a:spcPts val="1920"/>
                </a:lnSpc>
                <a:spcBef>
                  <a:spcPts val="600"/>
                </a:spcBef>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感谢，希望本作品能为您的学习工作带来必要的帮助，欢迎收藏本店</a:t>
              </a:r>
            </a:p>
          </p:txBody>
        </p:sp>
        <p:sp>
          <p:nvSpPr>
            <p:cNvPr id="4" name="文本框 3">
              <a:extLst>
                <a:ext uri="{FF2B5EF4-FFF2-40B4-BE49-F238E27FC236}">
                  <a16:creationId xmlns:a16="http://schemas.microsoft.com/office/drawing/2014/main" id="{8280D91F-9730-46DE-AED7-FECE6568B947}"/>
                </a:ext>
              </a:extLst>
            </p:cNvPr>
            <p:cNvSpPr txBox="1"/>
            <p:nvPr/>
          </p:nvSpPr>
          <p:spPr>
            <a:xfrm>
              <a:off x="2248711" y="4571180"/>
              <a:ext cx="7735224" cy="1297791"/>
            </a:xfrm>
            <a:prstGeom prst="rect">
              <a:avLst/>
            </a:prstGeom>
            <a:noFill/>
          </p:spPr>
          <p:txBody>
            <a:bodyPr wrap="square" rtlCol="0">
              <a:spAutoFit/>
            </a:bodyPr>
            <a:lstStyle>
              <a:defPPr>
                <a:defRPr lang="zh-CN"/>
              </a:defPPr>
              <a:lvl1pPr algn="ctr">
                <a:lnSpc>
                  <a:spcPts val="1920"/>
                </a:lnSpc>
                <a:spcBef>
                  <a:spcPts val="600"/>
                </a:spcBef>
                <a:defRPr sz="1600" kern="0">
                  <a:solidFill>
                    <a:schemeClr val="tx1">
                      <a:lumMod val="85000"/>
                      <a:lumOff val="15000"/>
                    </a:schemeClr>
                  </a:solidFill>
                  <a:latin typeface="微软雅黑" panose="020B0503020204020204" pitchFamily="34" charset="-122"/>
                  <a:ea typeface="微软雅黑" panose="020B0503020204020204" pitchFamily="34" charset="-122"/>
                  <a:cs typeface="+mn-ea"/>
                </a:defRPr>
              </a:lvl1pPr>
            </a:lstStyle>
            <a:p>
              <a:r>
                <a:rPr lang="zh-CN" altLang="zh-CN" dirty="0"/>
                <a:t>注：</a:t>
              </a:r>
              <a:r>
                <a:rPr lang="zh-CN" altLang="en-US" dirty="0"/>
                <a:t>若您购买的是</a:t>
              </a:r>
              <a:r>
                <a:rPr lang="en-US" altLang="zh-CN" dirty="0" err="1"/>
                <a:t>PPT</a:t>
              </a:r>
              <a:r>
                <a:rPr lang="zh-CN" altLang="en-US" dirty="0"/>
                <a:t>作品，且已搭建好动画结构，重</a:t>
              </a:r>
              <a:r>
                <a:rPr lang="zh-CN" altLang="zh-CN" dirty="0"/>
                <a:t>新编辑</a:t>
              </a:r>
              <a:r>
                <a:rPr lang="zh-CN" altLang="en-US" dirty="0"/>
                <a:t>自然会造成混乱！</a:t>
              </a:r>
              <a:endParaRPr lang="en-US" altLang="zh-CN" dirty="0"/>
            </a:p>
            <a:p>
              <a:r>
                <a:rPr lang="zh-CN" altLang="zh-CN" dirty="0"/>
                <a:t>如果您不想重新整理： </a:t>
              </a:r>
              <a:endParaRPr lang="en-US" altLang="zh-CN" dirty="0"/>
            </a:p>
            <a:p>
              <a:r>
                <a:rPr lang="zh-CN" altLang="zh-CN" dirty="0"/>
                <a:t>幻灯片放映工具栏</a:t>
              </a:r>
              <a:r>
                <a:rPr lang="en-US" altLang="zh-CN" dirty="0"/>
                <a:t>——</a:t>
              </a:r>
              <a:r>
                <a:rPr lang="zh-CN" altLang="en-US" dirty="0"/>
                <a:t>设置幻灯片</a:t>
              </a:r>
              <a:r>
                <a:rPr lang="zh-CN" altLang="zh-CN" dirty="0"/>
                <a:t>放映</a:t>
              </a:r>
              <a:r>
                <a:rPr lang="en-US" altLang="zh-CN" dirty="0"/>
                <a:t>——</a:t>
              </a:r>
              <a:r>
                <a:rPr lang="zh-CN" altLang="zh-CN" dirty="0"/>
                <a:t>勾选 “放映时不加动画”</a:t>
              </a:r>
              <a:endParaRPr lang="en-US" altLang="zh-CN" dirty="0"/>
            </a:p>
            <a:p>
              <a:r>
                <a:rPr lang="zh-CN" altLang="zh-CN" dirty="0"/>
                <a:t> 即可在使文档在播放时忽略动画和事先添加的音乐素材</a:t>
              </a:r>
            </a:p>
          </p:txBody>
        </p:sp>
        <p:pic>
          <p:nvPicPr>
            <p:cNvPr id="5" name="图片 4">
              <a:extLst>
                <a:ext uri="{FF2B5EF4-FFF2-40B4-BE49-F238E27FC236}">
                  <a16:creationId xmlns:a16="http://schemas.microsoft.com/office/drawing/2014/main" id="{85AE0382-D906-4210-99E2-BC01342D21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1301" y="677019"/>
              <a:ext cx="1803390" cy="1803390"/>
            </a:xfrm>
            <a:prstGeom prst="rect">
              <a:avLst/>
            </a:prstGeom>
          </p:spPr>
        </p:pic>
        <p:sp>
          <p:nvSpPr>
            <p:cNvPr id="6" name="文本框 5">
              <a:extLst>
                <a:ext uri="{FF2B5EF4-FFF2-40B4-BE49-F238E27FC236}">
                  <a16:creationId xmlns:a16="http://schemas.microsoft.com/office/drawing/2014/main" id="{753A4A8C-B188-4EC6-9296-00C3C6FA636D}"/>
                </a:ext>
              </a:extLst>
            </p:cNvPr>
            <p:cNvSpPr txBox="1"/>
            <p:nvPr/>
          </p:nvSpPr>
          <p:spPr>
            <a:xfrm>
              <a:off x="2673417" y="3822296"/>
              <a:ext cx="6919164" cy="400110"/>
            </a:xfrm>
            <a:prstGeom prst="rect">
              <a:avLst/>
            </a:prstGeom>
            <a:noFill/>
          </p:spPr>
          <p:txBody>
            <a:bodyPr wrap="square" rtlCol="0">
              <a:spAutoFit/>
            </a:bodyPr>
            <a:lstStyle/>
            <a:p>
              <a:pPr algn="ctr">
                <a:lnSpc>
                  <a:spcPts val="2400"/>
                </a:lnSpc>
                <a:spcBef>
                  <a:spcPts val="477"/>
                </a:spcBef>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http://chn.docer.com/works?userid=327709671</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7" name="文本框 6">
              <a:extLst>
                <a:ext uri="{FF2B5EF4-FFF2-40B4-BE49-F238E27FC236}">
                  <a16:creationId xmlns:a16="http://schemas.microsoft.com/office/drawing/2014/main" id="{20BF24AB-91F7-4195-B9E7-FF509E506FE6}"/>
                </a:ext>
              </a:extLst>
            </p:cNvPr>
            <p:cNvSpPr txBox="1"/>
            <p:nvPr/>
          </p:nvSpPr>
          <p:spPr>
            <a:xfrm>
              <a:off x="3319271" y="3537643"/>
              <a:ext cx="5627450" cy="335989"/>
            </a:xfrm>
            <a:prstGeom prst="rect">
              <a:avLst/>
            </a:prstGeom>
            <a:noFill/>
          </p:spPr>
          <p:txBody>
            <a:bodyPr wrap="square" rtlCol="0">
              <a:spAutoFit/>
            </a:bodyPr>
            <a:lstStyle>
              <a:defPPr>
                <a:defRPr lang="zh-CN"/>
              </a:defPPr>
              <a:lvl1pPr algn="ctr">
                <a:lnSpc>
                  <a:spcPts val="1920"/>
                </a:lnSpc>
                <a:spcBef>
                  <a:spcPts val="600"/>
                </a:spcBef>
                <a:defRPr sz="1600" kern="0">
                  <a:solidFill>
                    <a:schemeClr val="tx1">
                      <a:lumMod val="85000"/>
                      <a:lumOff val="15000"/>
                    </a:schemeClr>
                  </a:solidFill>
                  <a:latin typeface="微软雅黑" panose="020B0503020204020204" pitchFamily="34" charset="-122"/>
                  <a:ea typeface="微软雅黑" panose="020B0503020204020204" pitchFamily="34" charset="-122"/>
                  <a:cs typeface="+mn-ea"/>
                </a:defRPr>
              </a:lvl1pPr>
            </a:lstStyle>
            <a:p>
              <a:r>
                <a:rPr lang="zh-CN" altLang="en-US" dirty="0">
                  <a:sym typeface="+mn-lt"/>
                </a:rPr>
                <a:t>更多设计欢迎光临稻壳儿另一设计店铺</a:t>
              </a:r>
            </a:p>
          </p:txBody>
        </p:sp>
        <p:sp>
          <p:nvSpPr>
            <p:cNvPr id="8" name="文本框 7">
              <a:extLst>
                <a:ext uri="{FF2B5EF4-FFF2-40B4-BE49-F238E27FC236}">
                  <a16:creationId xmlns:a16="http://schemas.microsoft.com/office/drawing/2014/main" id="{8651A60C-B2C7-4F6C-A676-0B2FE7D5180A}"/>
                </a:ext>
              </a:extLst>
            </p:cNvPr>
            <p:cNvSpPr txBox="1"/>
            <p:nvPr/>
          </p:nvSpPr>
          <p:spPr>
            <a:xfrm>
              <a:off x="2673417" y="3112241"/>
              <a:ext cx="6919164" cy="400110"/>
            </a:xfrm>
            <a:prstGeom prst="rect">
              <a:avLst/>
            </a:prstGeom>
            <a:noFill/>
          </p:spPr>
          <p:txBody>
            <a:bodyPr wrap="square" rtlCol="0">
              <a:spAutoFit/>
            </a:bodyPr>
            <a:lstStyle>
              <a:defPPr>
                <a:defRPr lang="zh-CN"/>
              </a:defPPr>
              <a:lvl1pPr algn="ctr">
                <a:lnSpc>
                  <a:spcPts val="2400"/>
                </a:lnSpc>
                <a:spcBef>
                  <a:spcPts val="477"/>
                </a:spcBef>
                <a:defRPr sz="2000" kern="0">
                  <a:solidFill>
                    <a:schemeClr val="tx1">
                      <a:lumMod val="85000"/>
                      <a:lumOff val="15000"/>
                    </a:schemeClr>
                  </a:solidFill>
                  <a:latin typeface="微软雅黑" panose="020B0503020204020204" pitchFamily="34" charset="-122"/>
                  <a:ea typeface="微软雅黑" panose="020B0503020204020204" pitchFamily="34" charset="-122"/>
                  <a:cs typeface="+mn-ea"/>
                </a:defRPr>
              </a:lvl1pPr>
            </a:lstStyle>
            <a:p>
              <a:r>
                <a:rPr lang="en-US" altLang="zh-CN" dirty="0">
                  <a:sym typeface="+mn-lt"/>
                </a:rPr>
                <a:t>http://chn.docer.com/works?userid=211007471</a:t>
              </a:r>
              <a:endParaRPr lang="zh-CN" altLang="en-US" dirty="0">
                <a:sym typeface="+mn-lt"/>
              </a:endParaRPr>
            </a:p>
          </p:txBody>
        </p:sp>
      </p:grpSp>
    </p:spTree>
    <p:extLst>
      <p:ext uri="{BB962C8B-B14F-4D97-AF65-F5344CB8AC3E}">
        <p14:creationId xmlns:p14="http://schemas.microsoft.com/office/powerpoint/2010/main" val="398817191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CxnSpPr/>
          <p:nvPr/>
        </p:nvCxnSpPr>
        <p:spPr>
          <a:xfrm flipH="1">
            <a:off x="3576392" y="5026501"/>
            <a:ext cx="3147250" cy="1675906"/>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6" name="文本框 25"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A9EE8271-7683-4419-B830-5B12A6E1A01E}"/>
              </a:ext>
            </a:extLst>
          </p:cNvPr>
          <p:cNvSpPr txBox="1"/>
          <p:nvPr/>
        </p:nvSpPr>
        <p:spPr>
          <a:xfrm>
            <a:off x="4972050" y="2459040"/>
            <a:ext cx="4072702" cy="523220"/>
          </a:xfrm>
          <a:prstGeom prst="rect">
            <a:avLst/>
          </a:prstGeom>
          <a:noFill/>
        </p:spPr>
        <p:txBody>
          <a:bodyPr vert="horz" wrap="square" rtlCol="0">
            <a:spAutoFit/>
          </a:bodyPr>
          <a:lstStyle>
            <a:defPPr>
              <a:defRPr lang="zh-CN"/>
            </a:defPPr>
            <a:lvl1pPr algn="dist">
              <a:defRPr sz="2800" spc="300">
                <a:solidFill>
                  <a:schemeClr val="tx1">
                    <a:lumMod val="75000"/>
                    <a:lumOff val="25000"/>
                  </a:schemeClr>
                </a:solidFill>
                <a:latin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rgbClr val="00B0F0"/>
                </a:solidFill>
                <a:latin typeface="微软雅黑"/>
                <a:ea typeface="微软雅黑"/>
              </a:rPr>
              <a:t>相关段落主题文字</a:t>
            </a:r>
            <a:endParaRPr kumimoji="0" lang="zh-CN" altLang="en-US" sz="2800" b="1" i="0" u="none" strike="noStrike" kern="1200" cap="none" spc="300" normalizeH="0" baseline="0" noProof="0" dirty="0">
              <a:ln>
                <a:noFill/>
              </a:ln>
              <a:solidFill>
                <a:srgbClr val="00B0F0"/>
              </a:solidFill>
              <a:effectLst/>
              <a:uLnTx/>
              <a:uFillTx/>
              <a:latin typeface="微软雅黑"/>
              <a:ea typeface="微软雅黑"/>
            </a:endParaRPr>
          </a:p>
        </p:txBody>
      </p:sp>
      <p:sp>
        <p:nvSpPr>
          <p:cNvPr id="27" name="文本框 56"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B577DB0D-298A-4D05-A24D-01DC29142FED}"/>
              </a:ext>
            </a:extLst>
          </p:cNvPr>
          <p:cNvSpPr txBox="1">
            <a:spLocks noChangeArrowheads="1"/>
          </p:cNvSpPr>
          <p:nvPr/>
        </p:nvSpPr>
        <p:spPr bwMode="auto">
          <a:xfrm>
            <a:off x="5429250" y="2982260"/>
            <a:ext cx="3546726" cy="911019"/>
          </a:xfrm>
          <a:prstGeom prst="rect">
            <a:avLst/>
          </a:prstGeom>
          <a:noFill/>
          <a:ln>
            <a:noFill/>
          </a:ln>
          <a:effectLst/>
          <a:extLst/>
        </p:spPr>
        <p:txBody>
          <a:bodyPr vert="horz" wrap="square" lIns="0" tIns="0" rIns="0" bIns="0">
            <a:spAutoFit/>
          </a:bodyPr>
          <a:lstStyle>
            <a:defPPr>
              <a:defRPr lang="zh-CN"/>
            </a:defPPr>
            <a:lvl1pPr algn="just" defTabSz="323850">
              <a:lnSpc>
                <a:spcPct val="150000"/>
              </a:lnSpc>
              <a:spcBef>
                <a:spcPts val="850"/>
              </a:spcBef>
              <a:defRPr sz="900">
                <a:solidFill>
                  <a:schemeClr val="tx1">
                    <a:lumMod val="75000"/>
                    <a:lumOff val="25000"/>
                  </a:schemeClr>
                </a:solidFill>
                <a:latin typeface="Lato" charset="0"/>
                <a:ea typeface="ＭＳ Ｐゴシック" charset="0"/>
                <a:cs typeface="Lato" charset="0"/>
              </a:defRPr>
            </a:lvl1pPr>
          </a:lstStyle>
          <a:p>
            <a:pPr marL="0" marR="0" lvl="0" indent="0" algn="r" defTabSz="323850" rtl="0" eaLnBrk="1" fontAlgn="auto" latinLnBrk="0" hangingPunct="1">
              <a:lnSpc>
                <a:spcPct val="120000"/>
              </a:lnSpc>
              <a:spcBef>
                <a:spcPts val="850"/>
              </a:spcBef>
              <a:spcAft>
                <a:spcPts val="0"/>
              </a:spcAft>
              <a:buClrTx/>
              <a:buSzTx/>
              <a:buFontTx/>
              <a:buNone/>
              <a:tabLst/>
              <a:defRPr/>
            </a:pPr>
            <a:r>
              <a:rPr kumimoji="0" lang="en-US" altLang="zh-CN" sz="1000" b="0" i="0" u="none" strike="noStrike" kern="1200" cap="none" spc="0" normalizeH="0" baseline="0" noProof="0" dirty="0">
                <a:ln>
                  <a:noFill/>
                </a:ln>
                <a:solidFill>
                  <a:srgbClr val="00AED6"/>
                </a:solidFill>
                <a:effectLst/>
                <a:uLnTx/>
                <a:uFillTx/>
                <a:latin typeface="Calibri" panose="020F0502020204030204" pitchFamily="34" charset="0"/>
                <a:ea typeface="ＭＳ Ｐゴシック"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kumimoji="0" lang="zh-CN" altLang="zh-CN" sz="1000" b="0" i="0" u="none" strike="noStrike" kern="1200" cap="none" spc="0" normalizeH="0" baseline="0" noProof="0" dirty="0">
              <a:ln>
                <a:noFill/>
              </a:ln>
              <a:solidFill>
                <a:srgbClr val="00AED6"/>
              </a:solidFill>
              <a:effectLst/>
              <a:uLnTx/>
              <a:uFillTx/>
              <a:latin typeface="Calibri" panose="020F0502020204030204" pitchFamily="34" charset="0"/>
              <a:ea typeface="ＭＳ Ｐゴシック" charset="0"/>
            </a:endParaRPr>
          </a:p>
        </p:txBody>
      </p:sp>
      <p:sp>
        <p:nvSpPr>
          <p:cNvPr id="28" name="文本框 27"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D951AEF7-981B-4CF6-BD0B-E740980EA79A}"/>
              </a:ext>
            </a:extLst>
          </p:cNvPr>
          <p:cNvSpPr txBox="1"/>
          <p:nvPr/>
        </p:nvSpPr>
        <p:spPr>
          <a:xfrm>
            <a:off x="9024813" y="2197430"/>
            <a:ext cx="1670072" cy="156966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00B0F0"/>
                </a:solidFill>
                <a:effectLst/>
                <a:uLnTx/>
                <a:uFillTx/>
                <a:latin typeface="方正大标宋简体" panose="02010601030101010101" pitchFamily="2" charset="-122"/>
                <a:ea typeface="方正大标宋简体" panose="02010601030101010101" pitchFamily="2" charset="-122"/>
                <a:cs typeface="+mn-cs"/>
              </a:rPr>
              <a:t>01</a:t>
            </a:r>
            <a:endParaRPr kumimoji="0" lang="zh-CN" altLang="en-US" sz="9600" b="0" i="0" u="none" strike="noStrike" kern="1200" cap="none" spc="0" normalizeH="0" baseline="0" noProof="0" dirty="0">
              <a:ln>
                <a:noFill/>
              </a:ln>
              <a:solidFill>
                <a:srgbClr val="00B0F0"/>
              </a:solidFill>
              <a:effectLst/>
              <a:uLnTx/>
              <a:uFillTx/>
              <a:latin typeface="方正大标宋简体" panose="02010601030101010101" pitchFamily="2" charset="-122"/>
              <a:ea typeface="方正大标宋简体" panose="02010601030101010101" pitchFamily="2" charset="-122"/>
              <a:cs typeface="+mn-cs"/>
            </a:endParaRPr>
          </a:p>
        </p:txBody>
      </p:sp>
      <p:sp>
        <p:nvSpPr>
          <p:cNvPr id="29" name="文本框 2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1FA76802-8F01-4FAE-B789-E87AEE6A5A27}"/>
              </a:ext>
            </a:extLst>
          </p:cNvPr>
          <p:cNvSpPr txBox="1"/>
          <p:nvPr/>
        </p:nvSpPr>
        <p:spPr>
          <a:xfrm>
            <a:off x="9276208" y="3595877"/>
            <a:ext cx="1190172" cy="4001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AED6"/>
                </a:solidFill>
                <a:effectLst/>
                <a:uLnTx/>
                <a:uFillTx/>
                <a:latin typeface="Calibri"/>
                <a:ea typeface="微软雅黑"/>
                <a:cs typeface="Kartika" panose="02020503030404060203" pitchFamily="18" charset="0"/>
              </a:rPr>
              <a:t>ONE</a:t>
            </a:r>
            <a:endParaRPr kumimoji="0" lang="zh-CN" altLang="en-US" sz="2000" b="1" i="0" u="none" strike="noStrike" kern="1200" cap="none" spc="0" normalizeH="0" baseline="0" noProof="0" dirty="0">
              <a:ln>
                <a:noFill/>
              </a:ln>
              <a:solidFill>
                <a:srgbClr val="00AED6"/>
              </a:solidFill>
              <a:effectLst/>
              <a:uLnTx/>
              <a:uFillTx/>
              <a:latin typeface="Calibri"/>
              <a:ea typeface="微软雅黑"/>
              <a:cs typeface="Kartika" panose="02020503030404060203" pitchFamily="18" charset="0"/>
            </a:endParaRPr>
          </a:p>
        </p:txBody>
      </p:sp>
      <p:sp>
        <p:nvSpPr>
          <p:cNvPr id="30" name="任意多边形 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124A4021-5C01-453F-8BD4-367AA6A761D8}"/>
              </a:ext>
            </a:extLst>
          </p:cNvPr>
          <p:cNvSpPr/>
          <p:nvPr/>
        </p:nvSpPr>
        <p:spPr>
          <a:xfrm>
            <a:off x="8594970" y="1659467"/>
            <a:ext cx="2354882" cy="3064934"/>
          </a:xfrm>
          <a:custGeom>
            <a:avLst/>
            <a:gdLst>
              <a:gd name="connsiteX0" fmla="*/ 0 w 2997200"/>
              <a:gd name="connsiteY0" fmla="*/ 4445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0 w 2997200"/>
              <a:gd name="connsiteY0" fmla="*/ 14070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24246 w 2997200"/>
              <a:gd name="connsiteY0" fmla="*/ 1177833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4728673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200" h="5689600">
                <a:moveTo>
                  <a:pt x="4041" y="1185472"/>
                </a:moveTo>
                <a:lnTo>
                  <a:pt x="0" y="0"/>
                </a:lnTo>
                <a:lnTo>
                  <a:pt x="2997200" y="0"/>
                </a:lnTo>
                <a:lnTo>
                  <a:pt x="2997200" y="5689600"/>
                </a:lnTo>
                <a:lnTo>
                  <a:pt x="0" y="5689600"/>
                </a:lnTo>
                <a:lnTo>
                  <a:pt x="0" y="4728673"/>
                </a:lnTo>
              </a:path>
            </a:pathLst>
          </a:cu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AED6"/>
              </a:solidFill>
              <a:effectLst/>
              <a:uLnTx/>
              <a:uFillTx/>
              <a:latin typeface="Calibri"/>
              <a:ea typeface="微软雅黑"/>
              <a:cs typeface="+mn-cs"/>
            </a:endParaRPr>
          </a:p>
        </p:txBody>
      </p:sp>
      <p:cxnSp>
        <p:nvCxnSpPr>
          <p:cNvPr id="31" name="直接连接符 3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C4E5D4C9-4D09-41FF-9E06-0AFAD853FCF2}"/>
              </a:ext>
            </a:extLst>
          </p:cNvPr>
          <p:cNvCxnSpPr>
            <a:cxnSpLocks/>
          </p:cNvCxnSpPr>
          <p:nvPr/>
        </p:nvCxnSpPr>
        <p:spPr>
          <a:xfrm flipH="1">
            <a:off x="10132520" y="1433692"/>
            <a:ext cx="2262680" cy="1204874"/>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514033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12" fill="hold" grpId="0" nodeType="afterEffect" p14:presetBounceEnd="62000">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14:bounceEnd="62000">
                                          <p:cBhvr additive="base">
                                            <p:cTn id="29" dur="500" fill="hold"/>
                                            <p:tgtEl>
                                              <p:spTgt spid="26"/>
                                            </p:tgtEl>
                                            <p:attrNameLst>
                                              <p:attrName>ppt_x</p:attrName>
                                            </p:attrNameLst>
                                          </p:cBhvr>
                                          <p:tavLst>
                                            <p:tav tm="0">
                                              <p:val>
                                                <p:strVal val="0-#ppt_w/2"/>
                                              </p:val>
                                            </p:tav>
                                            <p:tav tm="100000">
                                              <p:val>
                                                <p:strVal val="#ppt_x"/>
                                              </p:val>
                                            </p:tav>
                                          </p:tavLst>
                                        </p:anim>
                                        <p:anim calcmode="lin" valueType="num" p14:bounceEnd="62000">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18" presetClass="entr" presetSubtype="1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12" fill="hold" grpId="0" nodeType="afterEffect">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18" presetClass="entr" presetSubtype="1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grpSp>
        <p:nvGrpSpPr>
          <p:cNvPr id="4" name="组合 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7481C18-9B2F-41B0-AC8E-BAD39A3741A0}"/>
              </a:ext>
            </a:extLst>
          </p:cNvPr>
          <p:cNvGrpSpPr/>
          <p:nvPr/>
        </p:nvGrpSpPr>
        <p:grpSpPr>
          <a:xfrm>
            <a:off x="96370" y="2255701"/>
            <a:ext cx="7159595" cy="4596460"/>
            <a:chOff x="2141812" y="2082801"/>
            <a:chExt cx="7428910" cy="4769360"/>
          </a:xfrm>
        </p:grpSpPr>
        <p:pic>
          <p:nvPicPr>
            <p:cNvPr id="5" name="图片 4">
              <a:extLst>
                <a:ext uri="{FF2B5EF4-FFF2-40B4-BE49-F238E27FC236}">
                  <a16:creationId xmlns:a16="http://schemas.microsoft.com/office/drawing/2014/main" id="{61F091AE-B9BA-4663-94CB-5C4644D23A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1812" y="2082801"/>
              <a:ext cx="7428910" cy="4769360"/>
            </a:xfrm>
            <a:prstGeom prst="rect">
              <a:avLst/>
            </a:prstGeom>
          </p:spPr>
        </p:pic>
        <p:sp>
          <p:nvSpPr>
            <p:cNvPr id="6" name="矩形 5">
              <a:extLst>
                <a:ext uri="{FF2B5EF4-FFF2-40B4-BE49-F238E27FC236}">
                  <a16:creationId xmlns:a16="http://schemas.microsoft.com/office/drawing/2014/main" id="{FF3353DF-1E41-48FF-B32F-DDB77B92B076}"/>
                </a:ext>
              </a:extLst>
            </p:cNvPr>
            <p:cNvSpPr/>
            <p:nvPr/>
          </p:nvSpPr>
          <p:spPr>
            <a:xfrm>
              <a:off x="3544078" y="2387600"/>
              <a:ext cx="4723622" cy="29464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D7B2194-43DF-46C6-A3DA-27E49C1C6B59}"/>
              </a:ext>
            </a:extLst>
          </p:cNvPr>
          <p:cNvCxnSpPr/>
          <p:nvPr/>
        </p:nvCxnSpPr>
        <p:spPr>
          <a:xfrm>
            <a:off x="7813633" y="1987708"/>
            <a:ext cx="0" cy="5359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E9EBAEC3-62E7-4BAD-B05B-2F45C59AAB09}"/>
              </a:ext>
            </a:extLst>
          </p:cNvPr>
          <p:cNvCxnSpPr/>
          <p:nvPr/>
        </p:nvCxnSpPr>
        <p:spPr>
          <a:xfrm>
            <a:off x="7813633" y="3474145"/>
            <a:ext cx="0" cy="5359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77F1A9F-88E1-4E1F-A038-E025B02E451E}"/>
              </a:ext>
            </a:extLst>
          </p:cNvPr>
          <p:cNvCxnSpPr/>
          <p:nvPr/>
        </p:nvCxnSpPr>
        <p:spPr>
          <a:xfrm>
            <a:off x="7813633" y="4895443"/>
            <a:ext cx="0" cy="5359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96B1C30-E060-40B3-8F82-90451D0CAE56}"/>
              </a:ext>
            </a:extLst>
          </p:cNvPr>
          <p:cNvGrpSpPr/>
          <p:nvPr/>
        </p:nvGrpSpPr>
        <p:grpSpPr>
          <a:xfrm>
            <a:off x="7915233" y="1818561"/>
            <a:ext cx="3453541" cy="1474000"/>
            <a:chOff x="3762506" y="1807841"/>
            <a:chExt cx="3392493" cy="1474000"/>
          </a:xfrm>
        </p:grpSpPr>
        <p:sp>
          <p:nvSpPr>
            <p:cNvPr id="11" name="矩形 10">
              <a:extLst>
                <a:ext uri="{FF2B5EF4-FFF2-40B4-BE49-F238E27FC236}">
                  <a16:creationId xmlns:a16="http://schemas.microsoft.com/office/drawing/2014/main" id="{D68E4DE8-C65D-42D6-90C9-1A7F521F4BC8}"/>
                </a:ext>
              </a:extLst>
            </p:cNvPr>
            <p:cNvSpPr/>
            <p:nvPr/>
          </p:nvSpPr>
          <p:spPr>
            <a:xfrm>
              <a:off x="3762584" y="2110110"/>
              <a:ext cx="3392415" cy="1171731"/>
            </a:xfrm>
            <a:prstGeom prst="rect">
              <a:avLst/>
            </a:prstGeom>
          </p:spPr>
          <p:txBody>
            <a:bodyPr wrap="square">
              <a:spAutoFit/>
            </a:bodyPr>
            <a:lstStyle/>
            <a:p>
              <a:pPr algn="just">
                <a:lnSpc>
                  <a:spcPct val="150000"/>
                </a:lnSpc>
              </a:pP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is simply dummy text of the printing and typesetting industry. </a:t>
              </a: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has been the industry's standard. </a:t>
              </a: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is simply dummy text of the printing and more.</a:t>
              </a:r>
            </a:p>
          </p:txBody>
        </p:sp>
        <p:sp>
          <p:nvSpPr>
            <p:cNvPr id="12" name="文本框 11">
              <a:extLst>
                <a:ext uri="{FF2B5EF4-FFF2-40B4-BE49-F238E27FC236}">
                  <a16:creationId xmlns:a16="http://schemas.microsoft.com/office/drawing/2014/main" id="{8449A08B-7FF4-40C1-9698-09AA24695C64}"/>
                </a:ext>
              </a:extLst>
            </p:cNvPr>
            <p:cNvSpPr txBox="1"/>
            <p:nvPr/>
          </p:nvSpPr>
          <p:spPr>
            <a:xfrm>
              <a:off x="3762506" y="1807841"/>
              <a:ext cx="2175198" cy="461665"/>
            </a:xfrm>
            <a:prstGeom prst="rect">
              <a:avLst/>
            </a:prstGeom>
            <a:noFill/>
          </p:spPr>
          <p:txBody>
            <a:bodyPr wrap="square" rtlCol="0">
              <a:spAutoFit/>
            </a:bodyPr>
            <a:lstStyle/>
            <a:p>
              <a:r>
                <a:rPr lang="en-US" altLang="zh-CN" sz="2400" b="1" dirty="0">
                  <a:solidFill>
                    <a:schemeClr val="tx1">
                      <a:lumMod val="85000"/>
                      <a:lumOff val="15000"/>
                    </a:schemeClr>
                  </a:solidFill>
                  <a:latin typeface="Agency FB" panose="020B0503020202020204" pitchFamily="34" charset="0"/>
                  <a:cs typeface="+mn-ea"/>
                  <a:sym typeface="+mn-lt"/>
                </a:rPr>
                <a:t>YOUR HEADER</a:t>
              </a:r>
            </a:p>
          </p:txBody>
        </p:sp>
      </p:grpSp>
      <p:grpSp>
        <p:nvGrpSpPr>
          <p:cNvPr id="13" name="组合 1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C047F0E9-EF0D-49BB-AD3A-4C513849DF2F}"/>
              </a:ext>
            </a:extLst>
          </p:cNvPr>
          <p:cNvGrpSpPr/>
          <p:nvPr/>
        </p:nvGrpSpPr>
        <p:grpSpPr>
          <a:xfrm>
            <a:off x="7915233" y="3335857"/>
            <a:ext cx="3453541" cy="1474000"/>
            <a:chOff x="3762506" y="1807841"/>
            <a:chExt cx="3392493" cy="1474000"/>
          </a:xfrm>
        </p:grpSpPr>
        <p:sp>
          <p:nvSpPr>
            <p:cNvPr id="14" name="矩形 13">
              <a:extLst>
                <a:ext uri="{FF2B5EF4-FFF2-40B4-BE49-F238E27FC236}">
                  <a16:creationId xmlns:a16="http://schemas.microsoft.com/office/drawing/2014/main" id="{16C4EF85-2C68-4499-91E1-5B20BFBBB2E5}"/>
                </a:ext>
              </a:extLst>
            </p:cNvPr>
            <p:cNvSpPr/>
            <p:nvPr/>
          </p:nvSpPr>
          <p:spPr>
            <a:xfrm>
              <a:off x="3762584" y="2110110"/>
              <a:ext cx="3392415" cy="1171731"/>
            </a:xfrm>
            <a:prstGeom prst="rect">
              <a:avLst/>
            </a:prstGeom>
          </p:spPr>
          <p:txBody>
            <a:bodyPr wrap="square">
              <a:spAutoFit/>
            </a:bodyPr>
            <a:lstStyle/>
            <a:p>
              <a:pPr algn="just">
                <a:lnSpc>
                  <a:spcPct val="150000"/>
                </a:lnSpc>
              </a:pP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is simply dummy text of the printing and typesetting industry. </a:t>
              </a: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has been the industry's standard. </a:t>
              </a: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is simply dummy text of the printing and more.</a:t>
              </a:r>
            </a:p>
          </p:txBody>
        </p:sp>
        <p:sp>
          <p:nvSpPr>
            <p:cNvPr id="15" name="文本框 14">
              <a:extLst>
                <a:ext uri="{FF2B5EF4-FFF2-40B4-BE49-F238E27FC236}">
                  <a16:creationId xmlns:a16="http://schemas.microsoft.com/office/drawing/2014/main" id="{3421E28A-9831-4132-A1BE-248CEBCD7151}"/>
                </a:ext>
              </a:extLst>
            </p:cNvPr>
            <p:cNvSpPr txBox="1"/>
            <p:nvPr/>
          </p:nvSpPr>
          <p:spPr>
            <a:xfrm>
              <a:off x="3762506" y="1807841"/>
              <a:ext cx="2175198" cy="461665"/>
            </a:xfrm>
            <a:prstGeom prst="rect">
              <a:avLst/>
            </a:prstGeom>
            <a:noFill/>
          </p:spPr>
          <p:txBody>
            <a:bodyPr wrap="square" rtlCol="0">
              <a:spAutoFit/>
            </a:bodyPr>
            <a:lstStyle/>
            <a:p>
              <a:r>
                <a:rPr lang="en-US" altLang="zh-CN" sz="24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16" name="组合 15"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D989A7C-0BF9-49BE-8828-B7E4772681C3}"/>
              </a:ext>
            </a:extLst>
          </p:cNvPr>
          <p:cNvGrpSpPr/>
          <p:nvPr/>
        </p:nvGrpSpPr>
        <p:grpSpPr>
          <a:xfrm>
            <a:off x="7915233" y="4790379"/>
            <a:ext cx="3453541" cy="1474000"/>
            <a:chOff x="3762506" y="1807841"/>
            <a:chExt cx="3392493" cy="1474000"/>
          </a:xfrm>
        </p:grpSpPr>
        <p:sp>
          <p:nvSpPr>
            <p:cNvPr id="17" name="矩形 16">
              <a:extLst>
                <a:ext uri="{FF2B5EF4-FFF2-40B4-BE49-F238E27FC236}">
                  <a16:creationId xmlns:a16="http://schemas.microsoft.com/office/drawing/2014/main" id="{5C786CD9-97EC-4664-9342-CBB97C91961E}"/>
                </a:ext>
              </a:extLst>
            </p:cNvPr>
            <p:cNvSpPr/>
            <p:nvPr/>
          </p:nvSpPr>
          <p:spPr>
            <a:xfrm>
              <a:off x="3762584" y="2110110"/>
              <a:ext cx="3392415" cy="1171731"/>
            </a:xfrm>
            <a:prstGeom prst="rect">
              <a:avLst/>
            </a:prstGeom>
          </p:spPr>
          <p:txBody>
            <a:bodyPr wrap="square">
              <a:spAutoFit/>
            </a:bodyPr>
            <a:lstStyle/>
            <a:p>
              <a:pPr algn="just">
                <a:lnSpc>
                  <a:spcPct val="150000"/>
                </a:lnSpc>
              </a:pP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is simply dummy text of the printing and typesetting industry. </a:t>
              </a: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has been the industry's standard. </a:t>
              </a:r>
              <a:r>
                <a:rPr lang="en-US" altLang="zh-CN" sz="1200" dirty="0" err="1">
                  <a:solidFill>
                    <a:schemeClr val="tx1">
                      <a:lumMod val="50000"/>
                      <a:lumOff val="50000"/>
                    </a:schemeClr>
                  </a:solidFill>
                  <a:cs typeface="+mn-ea"/>
                  <a:sym typeface="+mn-lt"/>
                </a:rPr>
                <a:t>Lorem</a:t>
              </a:r>
              <a:r>
                <a:rPr lang="en-US" altLang="zh-CN" sz="1200" dirty="0">
                  <a:solidFill>
                    <a:schemeClr val="tx1">
                      <a:lumMod val="50000"/>
                      <a:lumOff val="50000"/>
                    </a:schemeClr>
                  </a:solidFill>
                  <a:cs typeface="+mn-ea"/>
                  <a:sym typeface="+mn-lt"/>
                </a:rPr>
                <a:t> </a:t>
              </a:r>
              <a:r>
                <a:rPr lang="en-US" altLang="zh-CN" sz="1200" dirty="0" err="1">
                  <a:solidFill>
                    <a:schemeClr val="tx1">
                      <a:lumMod val="50000"/>
                      <a:lumOff val="50000"/>
                    </a:schemeClr>
                  </a:solidFill>
                  <a:cs typeface="+mn-ea"/>
                  <a:sym typeface="+mn-lt"/>
                </a:rPr>
                <a:t>Ipsum</a:t>
              </a:r>
              <a:r>
                <a:rPr lang="en-US" altLang="zh-CN" sz="1200" dirty="0">
                  <a:solidFill>
                    <a:schemeClr val="tx1">
                      <a:lumMod val="50000"/>
                      <a:lumOff val="50000"/>
                    </a:schemeClr>
                  </a:solidFill>
                  <a:cs typeface="+mn-ea"/>
                  <a:sym typeface="+mn-lt"/>
                </a:rPr>
                <a:t> is simply dummy text of the printing and more.</a:t>
              </a:r>
            </a:p>
          </p:txBody>
        </p:sp>
        <p:sp>
          <p:nvSpPr>
            <p:cNvPr id="18" name="文本框 17">
              <a:extLst>
                <a:ext uri="{FF2B5EF4-FFF2-40B4-BE49-F238E27FC236}">
                  <a16:creationId xmlns:a16="http://schemas.microsoft.com/office/drawing/2014/main" id="{50DBF47C-DFAC-4482-AE47-46558701A99F}"/>
                </a:ext>
              </a:extLst>
            </p:cNvPr>
            <p:cNvSpPr txBox="1"/>
            <p:nvPr/>
          </p:nvSpPr>
          <p:spPr>
            <a:xfrm>
              <a:off x="3762506" y="1807841"/>
              <a:ext cx="2175198" cy="461665"/>
            </a:xfrm>
            <a:prstGeom prst="rect">
              <a:avLst/>
            </a:prstGeom>
            <a:noFill/>
          </p:spPr>
          <p:txBody>
            <a:bodyPr wrap="square" rtlCol="0">
              <a:spAutoFit/>
            </a:bodyPr>
            <a:lstStyle/>
            <a:p>
              <a:r>
                <a:rPr lang="en-US" altLang="zh-CN" sz="24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19" name="组合 1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194F840-6FB2-4FB8-8708-0EC5E3AA41E3}"/>
              </a:ext>
            </a:extLst>
          </p:cNvPr>
          <p:cNvGrpSpPr/>
          <p:nvPr/>
        </p:nvGrpSpPr>
        <p:grpSpPr>
          <a:xfrm>
            <a:off x="6972649" y="1963897"/>
            <a:ext cx="612688" cy="598953"/>
            <a:chOff x="5941037" y="1705790"/>
            <a:chExt cx="612688" cy="598953"/>
          </a:xfrm>
        </p:grpSpPr>
        <p:sp>
          <p:nvSpPr>
            <p:cNvPr id="20" name="圆角矩形 42">
              <a:extLst>
                <a:ext uri="{FF2B5EF4-FFF2-40B4-BE49-F238E27FC236}">
                  <a16:creationId xmlns:a16="http://schemas.microsoft.com/office/drawing/2014/main" id="{E129DFC3-242D-47B1-BD8C-3FBB42FFC042}"/>
                </a:ext>
              </a:extLst>
            </p:cNvPr>
            <p:cNvSpPr/>
            <p:nvPr/>
          </p:nvSpPr>
          <p:spPr>
            <a:xfrm>
              <a:off x="5941037" y="1705790"/>
              <a:ext cx="612688" cy="598953"/>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7A04"/>
                </a:solidFill>
              </a:endParaRPr>
            </a:p>
          </p:txBody>
        </p:sp>
        <p:sp>
          <p:nvSpPr>
            <p:cNvPr id="21" name="椭圆 32">
              <a:extLst>
                <a:ext uri="{FF2B5EF4-FFF2-40B4-BE49-F238E27FC236}">
                  <a16:creationId xmlns:a16="http://schemas.microsoft.com/office/drawing/2014/main" id="{E97F7FD3-DCE3-44EC-B9F1-268BDFF0AD0F}"/>
                </a:ext>
              </a:extLst>
            </p:cNvPr>
            <p:cNvSpPr>
              <a:spLocks noChangeArrowheads="1"/>
            </p:cNvSpPr>
            <p:nvPr/>
          </p:nvSpPr>
          <p:spPr bwMode="auto">
            <a:xfrm>
              <a:off x="6005304" y="1773600"/>
              <a:ext cx="483916" cy="483916"/>
            </a:xfrm>
            <a:prstGeom prst="ellipse">
              <a:avLst/>
            </a:prstGeom>
            <a:noFill/>
            <a:ln w="57150" algn="ctr">
              <a:noFill/>
              <a:round/>
              <a:headEnd/>
              <a:tailEnd/>
            </a:ln>
          </p:spPr>
          <p:txBody>
            <a:bodyPr lIns="0" tIns="0" rIns="0" bIns="0" anchor="ctr"/>
            <a:lstStyle/>
            <a:p>
              <a:pPr algn="ctr" eaLnBrk="1" hangingPunct="1"/>
              <a:r>
                <a:rPr lang="en-US" altLang="zh-CN" sz="3200" dirty="0">
                  <a:solidFill>
                    <a:schemeClr val="tx1">
                      <a:lumMod val="65000"/>
                      <a:lumOff val="35000"/>
                    </a:schemeClr>
                  </a:solidFill>
                  <a:latin typeface="Agency FB" pitchFamily="34" charset="0"/>
                  <a:ea typeface="微软雅黑" pitchFamily="34" charset="-122"/>
                  <a:cs typeface="Times New Roman" pitchFamily="18" charset="0"/>
                </a:rPr>
                <a:t>01</a:t>
              </a:r>
            </a:p>
          </p:txBody>
        </p:sp>
      </p:grpSp>
      <p:grpSp>
        <p:nvGrpSpPr>
          <p:cNvPr id="22" name="组合 2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49D91B2-8F3A-44C1-A89E-16F796A72707}"/>
              </a:ext>
            </a:extLst>
          </p:cNvPr>
          <p:cNvGrpSpPr/>
          <p:nvPr/>
        </p:nvGrpSpPr>
        <p:grpSpPr>
          <a:xfrm>
            <a:off x="6972649" y="3430804"/>
            <a:ext cx="612000" cy="597600"/>
            <a:chOff x="5941037" y="2861263"/>
            <a:chExt cx="612000" cy="597600"/>
          </a:xfrm>
        </p:grpSpPr>
        <p:sp>
          <p:nvSpPr>
            <p:cNvPr id="23" name="圆角矩形 49">
              <a:extLst>
                <a:ext uri="{FF2B5EF4-FFF2-40B4-BE49-F238E27FC236}">
                  <a16:creationId xmlns:a16="http://schemas.microsoft.com/office/drawing/2014/main" id="{3942DE15-B1C9-4752-904D-2BB6C9D83604}"/>
                </a:ext>
              </a:extLst>
            </p:cNvPr>
            <p:cNvSpPr/>
            <p:nvPr/>
          </p:nvSpPr>
          <p:spPr>
            <a:xfrm>
              <a:off x="5941037" y="2861263"/>
              <a:ext cx="612000" cy="597600"/>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7A04"/>
                </a:solidFill>
              </a:endParaRPr>
            </a:p>
          </p:txBody>
        </p:sp>
        <p:sp>
          <p:nvSpPr>
            <p:cNvPr id="24" name="椭圆 32">
              <a:extLst>
                <a:ext uri="{FF2B5EF4-FFF2-40B4-BE49-F238E27FC236}">
                  <a16:creationId xmlns:a16="http://schemas.microsoft.com/office/drawing/2014/main" id="{B650FDAB-5401-4BD3-802B-66FEECD30B5F}"/>
                </a:ext>
              </a:extLst>
            </p:cNvPr>
            <p:cNvSpPr>
              <a:spLocks noChangeArrowheads="1"/>
            </p:cNvSpPr>
            <p:nvPr/>
          </p:nvSpPr>
          <p:spPr bwMode="auto">
            <a:xfrm>
              <a:off x="6005304" y="2934742"/>
              <a:ext cx="483916" cy="483916"/>
            </a:xfrm>
            <a:prstGeom prst="ellipse">
              <a:avLst/>
            </a:prstGeom>
            <a:noFill/>
            <a:ln w="57150" algn="ctr">
              <a:noFill/>
              <a:round/>
              <a:headEnd/>
              <a:tailEnd/>
            </a:ln>
          </p:spPr>
          <p:txBody>
            <a:bodyPr lIns="0" tIns="0" rIns="0" bIns="0" anchor="ctr"/>
            <a:lstStyle/>
            <a:p>
              <a:pPr algn="ctr" eaLnBrk="1" hangingPunct="1"/>
              <a:r>
                <a:rPr lang="en-US" altLang="zh-CN" sz="3200" dirty="0">
                  <a:solidFill>
                    <a:schemeClr val="tx1">
                      <a:lumMod val="65000"/>
                      <a:lumOff val="35000"/>
                    </a:schemeClr>
                  </a:solidFill>
                  <a:latin typeface="Agency FB" pitchFamily="34" charset="0"/>
                  <a:ea typeface="微软雅黑" pitchFamily="34" charset="-122"/>
                  <a:cs typeface="Times New Roman" pitchFamily="18" charset="0"/>
                </a:rPr>
                <a:t>02</a:t>
              </a:r>
            </a:p>
          </p:txBody>
        </p:sp>
      </p:grpSp>
      <p:grpSp>
        <p:nvGrpSpPr>
          <p:cNvPr id="25" name="组合 2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96F40691-8EF1-4EAE-A0D3-CB1500F46263}"/>
              </a:ext>
            </a:extLst>
          </p:cNvPr>
          <p:cNvGrpSpPr/>
          <p:nvPr/>
        </p:nvGrpSpPr>
        <p:grpSpPr>
          <a:xfrm>
            <a:off x="6951165" y="4896359"/>
            <a:ext cx="655418" cy="597600"/>
            <a:chOff x="5919553" y="4015383"/>
            <a:chExt cx="655418" cy="597600"/>
          </a:xfrm>
        </p:grpSpPr>
        <p:sp>
          <p:nvSpPr>
            <p:cNvPr id="27" name="圆角矩形 52">
              <a:extLst>
                <a:ext uri="{FF2B5EF4-FFF2-40B4-BE49-F238E27FC236}">
                  <a16:creationId xmlns:a16="http://schemas.microsoft.com/office/drawing/2014/main" id="{23C8F3B6-611F-43B2-B6A8-DB8D4259BD7C}"/>
                </a:ext>
              </a:extLst>
            </p:cNvPr>
            <p:cNvSpPr/>
            <p:nvPr/>
          </p:nvSpPr>
          <p:spPr>
            <a:xfrm>
              <a:off x="5938942" y="4015383"/>
              <a:ext cx="612000" cy="597600"/>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7A04"/>
                </a:solidFill>
              </a:endParaRPr>
            </a:p>
          </p:txBody>
        </p:sp>
        <p:sp>
          <p:nvSpPr>
            <p:cNvPr id="28" name="椭圆 32">
              <a:extLst>
                <a:ext uri="{FF2B5EF4-FFF2-40B4-BE49-F238E27FC236}">
                  <a16:creationId xmlns:a16="http://schemas.microsoft.com/office/drawing/2014/main" id="{D7735034-9DFF-4A0C-B5F0-0DD46280FC94}"/>
                </a:ext>
              </a:extLst>
            </p:cNvPr>
            <p:cNvSpPr>
              <a:spLocks noChangeArrowheads="1"/>
            </p:cNvSpPr>
            <p:nvPr/>
          </p:nvSpPr>
          <p:spPr bwMode="auto">
            <a:xfrm>
              <a:off x="5919553" y="4066857"/>
              <a:ext cx="655418" cy="483916"/>
            </a:xfrm>
            <a:prstGeom prst="ellipse">
              <a:avLst/>
            </a:prstGeom>
            <a:noFill/>
            <a:ln w="57150" algn="ctr">
              <a:noFill/>
              <a:round/>
              <a:headEnd/>
              <a:tailEnd/>
            </a:ln>
          </p:spPr>
          <p:txBody>
            <a:bodyPr lIns="0" tIns="0" rIns="0" bIns="0" anchor="ctr"/>
            <a:lstStyle/>
            <a:p>
              <a:pPr algn="ctr" eaLnBrk="1" hangingPunct="1"/>
              <a:r>
                <a:rPr lang="en-US" altLang="zh-CN" sz="3200" dirty="0">
                  <a:solidFill>
                    <a:schemeClr val="tx1">
                      <a:lumMod val="65000"/>
                      <a:lumOff val="35000"/>
                    </a:schemeClr>
                  </a:solidFill>
                  <a:latin typeface="Agency FB" pitchFamily="34" charset="0"/>
                  <a:ea typeface="微软雅黑" pitchFamily="34" charset="-122"/>
                  <a:cs typeface="Times New Roman" pitchFamily="18" charset="0"/>
                </a:rPr>
                <a:t>03</a:t>
              </a:r>
            </a:p>
          </p:txBody>
        </p:sp>
      </p:grpSp>
    </p:spTree>
    <p:extLst>
      <p:ext uri="{BB962C8B-B14F-4D97-AF65-F5344CB8AC3E}">
        <p14:creationId xmlns:p14="http://schemas.microsoft.com/office/powerpoint/2010/main" val="21513494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750" fill="hold"/>
                                            <p:tgtEl>
                                              <p:spTgt spid="19"/>
                                            </p:tgtEl>
                                            <p:attrNameLst>
                                              <p:attrName>ppt_w</p:attrName>
                                            </p:attrNameLst>
                                          </p:cBhvr>
                                          <p:tavLst>
                                            <p:tav tm="0">
                                              <p:val>
                                                <p:fltVal val="0"/>
                                              </p:val>
                                            </p:tav>
                                            <p:tav tm="100000">
                                              <p:val>
                                                <p:strVal val="#ppt_w"/>
                                              </p:val>
                                            </p:tav>
                                          </p:tavLst>
                                        </p:anim>
                                        <p:anim calcmode="lin" valueType="num">
                                          <p:cBhvr>
                                            <p:cTn id="17" dur="750" fill="hold"/>
                                            <p:tgtEl>
                                              <p:spTgt spid="19"/>
                                            </p:tgtEl>
                                            <p:attrNameLst>
                                              <p:attrName>ppt_h</p:attrName>
                                            </p:attrNameLst>
                                          </p:cBhvr>
                                          <p:tavLst>
                                            <p:tav tm="0">
                                              <p:val>
                                                <p:fltVal val="0"/>
                                              </p:val>
                                            </p:tav>
                                            <p:tav tm="100000">
                                              <p:val>
                                                <p:strVal val="#ppt_h"/>
                                              </p:val>
                                            </p:tav>
                                          </p:tavLst>
                                        </p:anim>
                                        <p:animEffect transition="in" filter="fade">
                                          <p:cBhvr>
                                            <p:cTn id="18" dur="750"/>
                                            <p:tgtEl>
                                              <p:spTgt spid="19"/>
                                            </p:tgtEl>
                                          </p:cBhvr>
                                        </p:animEffect>
                                      </p:childTnLst>
                                    </p:cTn>
                                  </p:par>
                                  <p:par>
                                    <p:cTn id="19" presetID="53" presetClass="entr" presetSubtype="16" fill="hold" nodeType="withEffect">
                                      <p:stCondLst>
                                        <p:cond delay="250"/>
                                      </p:stCondLst>
                                      <p:childTnLst>
                                        <p:set>
                                          <p:cBhvr>
                                            <p:cTn id="20" dur="1" fill="hold">
                                              <p:stCondLst>
                                                <p:cond delay="0"/>
                                              </p:stCondLst>
                                            </p:cTn>
                                            <p:tgtEl>
                                              <p:spTgt spid="22"/>
                                            </p:tgtEl>
                                            <p:attrNameLst>
                                              <p:attrName>style.visibility</p:attrName>
                                            </p:attrNameLst>
                                          </p:cBhvr>
                                          <p:to>
                                            <p:strVal val="visible"/>
                                          </p:to>
                                        </p:set>
                                        <p:anim calcmode="lin" valueType="num">
                                          <p:cBhvr>
                                            <p:cTn id="21" dur="750" fill="hold"/>
                                            <p:tgtEl>
                                              <p:spTgt spid="22"/>
                                            </p:tgtEl>
                                            <p:attrNameLst>
                                              <p:attrName>ppt_w</p:attrName>
                                            </p:attrNameLst>
                                          </p:cBhvr>
                                          <p:tavLst>
                                            <p:tav tm="0">
                                              <p:val>
                                                <p:fltVal val="0"/>
                                              </p:val>
                                            </p:tav>
                                            <p:tav tm="100000">
                                              <p:val>
                                                <p:strVal val="#ppt_w"/>
                                              </p:val>
                                            </p:tav>
                                          </p:tavLst>
                                        </p:anim>
                                        <p:anim calcmode="lin" valueType="num">
                                          <p:cBhvr>
                                            <p:cTn id="22" dur="750" fill="hold"/>
                                            <p:tgtEl>
                                              <p:spTgt spid="22"/>
                                            </p:tgtEl>
                                            <p:attrNameLst>
                                              <p:attrName>ppt_h</p:attrName>
                                            </p:attrNameLst>
                                          </p:cBhvr>
                                          <p:tavLst>
                                            <p:tav tm="0">
                                              <p:val>
                                                <p:fltVal val="0"/>
                                              </p:val>
                                            </p:tav>
                                            <p:tav tm="100000">
                                              <p:val>
                                                <p:strVal val="#ppt_h"/>
                                              </p:val>
                                            </p:tav>
                                          </p:tavLst>
                                        </p:anim>
                                        <p:animEffect transition="in" filter="fade">
                                          <p:cBhvr>
                                            <p:cTn id="23" dur="750"/>
                                            <p:tgtEl>
                                              <p:spTgt spid="22"/>
                                            </p:tgtEl>
                                          </p:cBhvr>
                                        </p:animEffect>
                                      </p:childTnLst>
                                    </p:cTn>
                                  </p:par>
                                  <p:par>
                                    <p:cTn id="24" presetID="53" presetClass="entr" presetSubtype="16" fill="hold" nodeType="withEffect">
                                      <p:stCondLst>
                                        <p:cond delay="500"/>
                                      </p:stCondLst>
                                      <p:childTnLst>
                                        <p:set>
                                          <p:cBhvr>
                                            <p:cTn id="25" dur="1" fill="hold">
                                              <p:stCondLst>
                                                <p:cond delay="0"/>
                                              </p:stCondLst>
                                            </p:cTn>
                                            <p:tgtEl>
                                              <p:spTgt spid="25"/>
                                            </p:tgtEl>
                                            <p:attrNameLst>
                                              <p:attrName>style.visibility</p:attrName>
                                            </p:attrNameLst>
                                          </p:cBhvr>
                                          <p:to>
                                            <p:strVal val="visible"/>
                                          </p:to>
                                        </p:set>
                                        <p:anim calcmode="lin" valueType="num">
                                          <p:cBhvr>
                                            <p:cTn id="26" dur="750" fill="hold"/>
                                            <p:tgtEl>
                                              <p:spTgt spid="25"/>
                                            </p:tgtEl>
                                            <p:attrNameLst>
                                              <p:attrName>ppt_w</p:attrName>
                                            </p:attrNameLst>
                                          </p:cBhvr>
                                          <p:tavLst>
                                            <p:tav tm="0">
                                              <p:val>
                                                <p:fltVal val="0"/>
                                              </p:val>
                                            </p:tav>
                                            <p:tav tm="100000">
                                              <p:val>
                                                <p:strVal val="#ppt_w"/>
                                              </p:val>
                                            </p:tav>
                                          </p:tavLst>
                                        </p:anim>
                                        <p:anim calcmode="lin" valueType="num">
                                          <p:cBhvr>
                                            <p:cTn id="27" dur="750" fill="hold"/>
                                            <p:tgtEl>
                                              <p:spTgt spid="25"/>
                                            </p:tgtEl>
                                            <p:attrNameLst>
                                              <p:attrName>ppt_h</p:attrName>
                                            </p:attrNameLst>
                                          </p:cBhvr>
                                          <p:tavLst>
                                            <p:tav tm="0">
                                              <p:val>
                                                <p:fltVal val="0"/>
                                              </p:val>
                                            </p:tav>
                                            <p:tav tm="100000">
                                              <p:val>
                                                <p:strVal val="#ppt_h"/>
                                              </p:val>
                                            </p:tav>
                                          </p:tavLst>
                                        </p:anim>
                                        <p:animEffect transition="in" filter="fade">
                                          <p:cBhvr>
                                            <p:cTn id="28" dur="750"/>
                                            <p:tgtEl>
                                              <p:spTgt spid="25"/>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par>
                                    <p:cTn id="33" presetID="22" presetClass="entr" presetSubtype="1"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par>
                                    <p:cTn id="36" presetID="22" presetClass="entr" presetSubtype="1"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2500"/>
                                </p:stCondLst>
                                <p:childTnLst>
                                  <p:par>
                                    <p:cTn id="40" presetID="18" presetClass="entr" presetSubtype="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Right)">
                                          <p:cBhvr>
                                            <p:cTn id="42" dur="500"/>
                                            <p:tgtEl>
                                              <p:spTgt spid="10"/>
                                            </p:tgtEl>
                                          </p:cBhvr>
                                        </p:animEffect>
                                      </p:childTnLst>
                                    </p:cTn>
                                  </p:par>
                                  <p:par>
                                    <p:cTn id="43" presetID="18" presetClass="entr" presetSubtype="6"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strips(downRight)">
                                          <p:cBhvr>
                                            <p:cTn id="45" dur="500"/>
                                            <p:tgtEl>
                                              <p:spTgt spid="13"/>
                                            </p:tgtEl>
                                          </p:cBhvr>
                                        </p:animEffect>
                                      </p:childTnLst>
                                    </p:cTn>
                                  </p:par>
                                  <p:par>
                                    <p:cTn id="46" presetID="18" presetClass="entr" presetSubtype="6"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trips(downRigh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750" fill="hold"/>
                                            <p:tgtEl>
                                              <p:spTgt spid="19"/>
                                            </p:tgtEl>
                                            <p:attrNameLst>
                                              <p:attrName>ppt_w</p:attrName>
                                            </p:attrNameLst>
                                          </p:cBhvr>
                                          <p:tavLst>
                                            <p:tav tm="0">
                                              <p:val>
                                                <p:fltVal val="0"/>
                                              </p:val>
                                            </p:tav>
                                            <p:tav tm="100000">
                                              <p:val>
                                                <p:strVal val="#ppt_w"/>
                                              </p:val>
                                            </p:tav>
                                          </p:tavLst>
                                        </p:anim>
                                        <p:anim calcmode="lin" valueType="num">
                                          <p:cBhvr>
                                            <p:cTn id="17" dur="750" fill="hold"/>
                                            <p:tgtEl>
                                              <p:spTgt spid="19"/>
                                            </p:tgtEl>
                                            <p:attrNameLst>
                                              <p:attrName>ppt_h</p:attrName>
                                            </p:attrNameLst>
                                          </p:cBhvr>
                                          <p:tavLst>
                                            <p:tav tm="0">
                                              <p:val>
                                                <p:fltVal val="0"/>
                                              </p:val>
                                            </p:tav>
                                            <p:tav tm="100000">
                                              <p:val>
                                                <p:strVal val="#ppt_h"/>
                                              </p:val>
                                            </p:tav>
                                          </p:tavLst>
                                        </p:anim>
                                        <p:animEffect transition="in" filter="fade">
                                          <p:cBhvr>
                                            <p:cTn id="18" dur="750"/>
                                            <p:tgtEl>
                                              <p:spTgt spid="19"/>
                                            </p:tgtEl>
                                          </p:cBhvr>
                                        </p:animEffect>
                                      </p:childTnLst>
                                    </p:cTn>
                                  </p:par>
                                  <p:par>
                                    <p:cTn id="19" presetID="53" presetClass="entr" presetSubtype="16" fill="hold" nodeType="withEffect">
                                      <p:stCondLst>
                                        <p:cond delay="250"/>
                                      </p:stCondLst>
                                      <p:childTnLst>
                                        <p:set>
                                          <p:cBhvr>
                                            <p:cTn id="20" dur="1" fill="hold">
                                              <p:stCondLst>
                                                <p:cond delay="0"/>
                                              </p:stCondLst>
                                            </p:cTn>
                                            <p:tgtEl>
                                              <p:spTgt spid="22"/>
                                            </p:tgtEl>
                                            <p:attrNameLst>
                                              <p:attrName>style.visibility</p:attrName>
                                            </p:attrNameLst>
                                          </p:cBhvr>
                                          <p:to>
                                            <p:strVal val="visible"/>
                                          </p:to>
                                        </p:set>
                                        <p:anim calcmode="lin" valueType="num">
                                          <p:cBhvr>
                                            <p:cTn id="21" dur="750" fill="hold"/>
                                            <p:tgtEl>
                                              <p:spTgt spid="22"/>
                                            </p:tgtEl>
                                            <p:attrNameLst>
                                              <p:attrName>ppt_w</p:attrName>
                                            </p:attrNameLst>
                                          </p:cBhvr>
                                          <p:tavLst>
                                            <p:tav tm="0">
                                              <p:val>
                                                <p:fltVal val="0"/>
                                              </p:val>
                                            </p:tav>
                                            <p:tav tm="100000">
                                              <p:val>
                                                <p:strVal val="#ppt_w"/>
                                              </p:val>
                                            </p:tav>
                                          </p:tavLst>
                                        </p:anim>
                                        <p:anim calcmode="lin" valueType="num">
                                          <p:cBhvr>
                                            <p:cTn id="22" dur="750" fill="hold"/>
                                            <p:tgtEl>
                                              <p:spTgt spid="22"/>
                                            </p:tgtEl>
                                            <p:attrNameLst>
                                              <p:attrName>ppt_h</p:attrName>
                                            </p:attrNameLst>
                                          </p:cBhvr>
                                          <p:tavLst>
                                            <p:tav tm="0">
                                              <p:val>
                                                <p:fltVal val="0"/>
                                              </p:val>
                                            </p:tav>
                                            <p:tav tm="100000">
                                              <p:val>
                                                <p:strVal val="#ppt_h"/>
                                              </p:val>
                                            </p:tav>
                                          </p:tavLst>
                                        </p:anim>
                                        <p:animEffect transition="in" filter="fade">
                                          <p:cBhvr>
                                            <p:cTn id="23" dur="750"/>
                                            <p:tgtEl>
                                              <p:spTgt spid="22"/>
                                            </p:tgtEl>
                                          </p:cBhvr>
                                        </p:animEffect>
                                      </p:childTnLst>
                                    </p:cTn>
                                  </p:par>
                                  <p:par>
                                    <p:cTn id="24" presetID="53" presetClass="entr" presetSubtype="16" fill="hold" nodeType="withEffect">
                                      <p:stCondLst>
                                        <p:cond delay="500"/>
                                      </p:stCondLst>
                                      <p:childTnLst>
                                        <p:set>
                                          <p:cBhvr>
                                            <p:cTn id="25" dur="1" fill="hold">
                                              <p:stCondLst>
                                                <p:cond delay="0"/>
                                              </p:stCondLst>
                                            </p:cTn>
                                            <p:tgtEl>
                                              <p:spTgt spid="25"/>
                                            </p:tgtEl>
                                            <p:attrNameLst>
                                              <p:attrName>style.visibility</p:attrName>
                                            </p:attrNameLst>
                                          </p:cBhvr>
                                          <p:to>
                                            <p:strVal val="visible"/>
                                          </p:to>
                                        </p:set>
                                        <p:anim calcmode="lin" valueType="num">
                                          <p:cBhvr>
                                            <p:cTn id="26" dur="750" fill="hold"/>
                                            <p:tgtEl>
                                              <p:spTgt spid="25"/>
                                            </p:tgtEl>
                                            <p:attrNameLst>
                                              <p:attrName>ppt_w</p:attrName>
                                            </p:attrNameLst>
                                          </p:cBhvr>
                                          <p:tavLst>
                                            <p:tav tm="0">
                                              <p:val>
                                                <p:fltVal val="0"/>
                                              </p:val>
                                            </p:tav>
                                            <p:tav tm="100000">
                                              <p:val>
                                                <p:strVal val="#ppt_w"/>
                                              </p:val>
                                            </p:tav>
                                          </p:tavLst>
                                        </p:anim>
                                        <p:anim calcmode="lin" valueType="num">
                                          <p:cBhvr>
                                            <p:cTn id="27" dur="750" fill="hold"/>
                                            <p:tgtEl>
                                              <p:spTgt spid="25"/>
                                            </p:tgtEl>
                                            <p:attrNameLst>
                                              <p:attrName>ppt_h</p:attrName>
                                            </p:attrNameLst>
                                          </p:cBhvr>
                                          <p:tavLst>
                                            <p:tav tm="0">
                                              <p:val>
                                                <p:fltVal val="0"/>
                                              </p:val>
                                            </p:tav>
                                            <p:tav tm="100000">
                                              <p:val>
                                                <p:strVal val="#ppt_h"/>
                                              </p:val>
                                            </p:tav>
                                          </p:tavLst>
                                        </p:anim>
                                        <p:animEffect transition="in" filter="fade">
                                          <p:cBhvr>
                                            <p:cTn id="28" dur="750"/>
                                            <p:tgtEl>
                                              <p:spTgt spid="25"/>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par>
                                    <p:cTn id="33" presetID="22" presetClass="entr" presetSubtype="1"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par>
                                    <p:cTn id="36" presetID="22" presetClass="entr" presetSubtype="1"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2500"/>
                                </p:stCondLst>
                                <p:childTnLst>
                                  <p:par>
                                    <p:cTn id="40" presetID="18" presetClass="entr" presetSubtype="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Right)">
                                          <p:cBhvr>
                                            <p:cTn id="42" dur="500"/>
                                            <p:tgtEl>
                                              <p:spTgt spid="10"/>
                                            </p:tgtEl>
                                          </p:cBhvr>
                                        </p:animEffect>
                                      </p:childTnLst>
                                    </p:cTn>
                                  </p:par>
                                  <p:par>
                                    <p:cTn id="43" presetID="18" presetClass="entr" presetSubtype="6"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strips(downRight)">
                                          <p:cBhvr>
                                            <p:cTn id="45" dur="500"/>
                                            <p:tgtEl>
                                              <p:spTgt spid="13"/>
                                            </p:tgtEl>
                                          </p:cBhvr>
                                        </p:animEffect>
                                      </p:childTnLst>
                                    </p:cTn>
                                  </p:par>
                                  <p:par>
                                    <p:cTn id="46" presetID="18" presetClass="entr" presetSubtype="6"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trips(downRigh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11" name="椭圆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603833C-E4B6-4705-B6BA-2314D88A2C8C}"/>
              </a:ext>
            </a:extLst>
          </p:cNvPr>
          <p:cNvSpPr/>
          <p:nvPr/>
        </p:nvSpPr>
        <p:spPr>
          <a:xfrm>
            <a:off x="4704064" y="1765284"/>
            <a:ext cx="578307" cy="578307"/>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sp>
        <p:nvSpPr>
          <p:cNvPr id="12" name="椭圆 1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E9DFDB38-6AD8-4995-B4EE-5D2DBC6AB6AB}"/>
              </a:ext>
            </a:extLst>
          </p:cNvPr>
          <p:cNvSpPr/>
          <p:nvPr/>
        </p:nvSpPr>
        <p:spPr>
          <a:xfrm>
            <a:off x="10603581" y="4427148"/>
            <a:ext cx="410355" cy="410355"/>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sp>
        <p:nvSpPr>
          <p:cNvPr id="13" name="椭圆 1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3909582-4BE8-4AC9-B094-9082FEDD932A}"/>
              </a:ext>
            </a:extLst>
          </p:cNvPr>
          <p:cNvSpPr/>
          <p:nvPr/>
        </p:nvSpPr>
        <p:spPr>
          <a:xfrm>
            <a:off x="6377517" y="5230284"/>
            <a:ext cx="612563" cy="612563"/>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sp>
        <p:nvSpPr>
          <p:cNvPr id="14" name="椭圆 1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7C2CA481-1821-4308-A608-6F964ED6CC12}"/>
              </a:ext>
            </a:extLst>
          </p:cNvPr>
          <p:cNvSpPr/>
          <p:nvPr/>
        </p:nvSpPr>
        <p:spPr>
          <a:xfrm>
            <a:off x="1845735" y="4881035"/>
            <a:ext cx="625685" cy="625685"/>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grpSp>
        <p:nvGrpSpPr>
          <p:cNvPr id="15" name="组合 1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CA3BFD1F-90A6-47AA-9FE2-1D20567C2530}"/>
              </a:ext>
            </a:extLst>
          </p:cNvPr>
          <p:cNvGrpSpPr/>
          <p:nvPr/>
        </p:nvGrpSpPr>
        <p:grpSpPr>
          <a:xfrm>
            <a:off x="875635" y="1866235"/>
            <a:ext cx="2810149" cy="2810149"/>
            <a:chOff x="656726" y="1399676"/>
            <a:chExt cx="2107612" cy="2107612"/>
          </a:xfrm>
        </p:grpSpPr>
        <p:sp>
          <p:nvSpPr>
            <p:cNvPr id="16" name="椭圆 15">
              <a:extLst>
                <a:ext uri="{FF2B5EF4-FFF2-40B4-BE49-F238E27FC236}">
                  <a16:creationId xmlns:a16="http://schemas.microsoft.com/office/drawing/2014/main" id="{D9A14DE3-D291-43BC-BA9D-EE813C2458E2}"/>
                </a:ext>
              </a:extLst>
            </p:cNvPr>
            <p:cNvSpPr/>
            <p:nvPr/>
          </p:nvSpPr>
          <p:spPr>
            <a:xfrm>
              <a:off x="656726" y="1399676"/>
              <a:ext cx="2107612" cy="2107612"/>
            </a:xfrm>
            <a:prstGeom prst="ellipse">
              <a:avLst/>
            </a:prstGeom>
            <a:noFill/>
            <a:ln w="3175" cap="flat" cmpd="sng" algn="ctr">
              <a:solidFill>
                <a:schemeClr val="tx1">
                  <a:lumMod val="75000"/>
                  <a:lumOff val="25000"/>
                  <a:alpha val="3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latin typeface="Calibri"/>
                <a:ea typeface="宋体" panose="02010600030101010101" pitchFamily="2" charset="-122"/>
              </a:endParaRPr>
            </a:p>
          </p:txBody>
        </p:sp>
        <p:sp>
          <p:nvSpPr>
            <p:cNvPr id="17" name="Freeform 9">
              <a:extLst>
                <a:ext uri="{FF2B5EF4-FFF2-40B4-BE49-F238E27FC236}">
                  <a16:creationId xmlns:a16="http://schemas.microsoft.com/office/drawing/2014/main" id="{F551D322-0441-463D-80D8-F2DB00DB71A2}"/>
                </a:ext>
              </a:extLst>
            </p:cNvPr>
            <p:cNvSpPr>
              <a:spLocks noEditPoints="1"/>
            </p:cNvSpPr>
            <p:nvPr/>
          </p:nvSpPr>
          <p:spPr bwMode="auto">
            <a:xfrm>
              <a:off x="1407670" y="1704851"/>
              <a:ext cx="606120" cy="664970"/>
            </a:xfrm>
            <a:custGeom>
              <a:avLst/>
              <a:gdLst>
                <a:gd name="T0" fmla="*/ 658813 w 2210"/>
                <a:gd name="T1" fmla="*/ 411007 h 2427"/>
                <a:gd name="T2" fmla="*/ 658813 w 2210"/>
                <a:gd name="T3" fmla="*/ 408329 h 2427"/>
                <a:gd name="T4" fmla="*/ 657024 w 2210"/>
                <a:gd name="T5" fmla="*/ 388388 h 2427"/>
                <a:gd name="T6" fmla="*/ 434936 w 2210"/>
                <a:gd name="T7" fmla="*/ 79166 h 2427"/>
                <a:gd name="T8" fmla="*/ 410789 w 2210"/>
                <a:gd name="T9" fmla="*/ 93451 h 2427"/>
                <a:gd name="T10" fmla="*/ 618867 w 2210"/>
                <a:gd name="T11" fmla="*/ 333329 h 2427"/>
                <a:gd name="T12" fmla="*/ 487104 w 2210"/>
                <a:gd name="T13" fmla="*/ 359817 h 2427"/>
                <a:gd name="T14" fmla="*/ 331195 w 2210"/>
                <a:gd name="T15" fmla="*/ 359817 h 2427"/>
                <a:gd name="T16" fmla="*/ 175286 w 2210"/>
                <a:gd name="T17" fmla="*/ 359817 h 2427"/>
                <a:gd name="T18" fmla="*/ 37263 w 2210"/>
                <a:gd name="T19" fmla="*/ 338389 h 2427"/>
                <a:gd name="T20" fmla="*/ 328512 w 2210"/>
                <a:gd name="T21" fmla="*/ 94047 h 2427"/>
                <a:gd name="T22" fmla="*/ 344908 w 2210"/>
                <a:gd name="T23" fmla="*/ 15774 h 2427"/>
                <a:gd name="T24" fmla="*/ 312116 w 2210"/>
                <a:gd name="T25" fmla="*/ 15774 h 2427"/>
                <a:gd name="T26" fmla="*/ 298 w 2210"/>
                <a:gd name="T27" fmla="*/ 388388 h 2427"/>
                <a:gd name="T28" fmla="*/ 0 w 2210"/>
                <a:gd name="T29" fmla="*/ 411007 h 2427"/>
                <a:gd name="T30" fmla="*/ 34282 w 2210"/>
                <a:gd name="T31" fmla="*/ 413090 h 2427"/>
                <a:gd name="T32" fmla="*/ 97182 w 2210"/>
                <a:gd name="T33" fmla="*/ 346127 h 2427"/>
                <a:gd name="T34" fmla="*/ 159486 w 2210"/>
                <a:gd name="T35" fmla="*/ 411900 h 2427"/>
                <a:gd name="T36" fmla="*/ 159486 w 2210"/>
                <a:gd name="T37" fmla="*/ 412793 h 2427"/>
                <a:gd name="T38" fmla="*/ 159486 w 2210"/>
                <a:gd name="T39" fmla="*/ 413090 h 2427"/>
                <a:gd name="T40" fmla="*/ 191086 w 2210"/>
                <a:gd name="T41" fmla="*/ 413090 h 2427"/>
                <a:gd name="T42" fmla="*/ 191086 w 2210"/>
                <a:gd name="T43" fmla="*/ 412793 h 2427"/>
                <a:gd name="T44" fmla="*/ 190787 w 2210"/>
                <a:gd name="T45" fmla="*/ 411602 h 2427"/>
                <a:gd name="T46" fmla="*/ 253390 w 2210"/>
                <a:gd name="T47" fmla="*/ 346127 h 2427"/>
                <a:gd name="T48" fmla="*/ 314203 w 2210"/>
                <a:gd name="T49" fmla="*/ 604160 h 2427"/>
                <a:gd name="T50" fmla="*/ 246533 w 2210"/>
                <a:gd name="T51" fmla="*/ 689575 h 2427"/>
                <a:gd name="T52" fmla="*/ 156207 w 2210"/>
                <a:gd name="T53" fmla="*/ 599398 h 2427"/>
                <a:gd name="T54" fmla="*/ 246533 w 2210"/>
                <a:gd name="T55" fmla="*/ 722313 h 2427"/>
                <a:gd name="T56" fmla="*/ 346995 w 2210"/>
                <a:gd name="T57" fmla="*/ 607731 h 2427"/>
                <a:gd name="T58" fmla="*/ 409299 w 2210"/>
                <a:gd name="T59" fmla="*/ 346127 h 2427"/>
                <a:gd name="T60" fmla="*/ 471603 w 2210"/>
                <a:gd name="T61" fmla="*/ 411602 h 2427"/>
                <a:gd name="T62" fmla="*/ 471603 w 2210"/>
                <a:gd name="T63" fmla="*/ 412793 h 2427"/>
                <a:gd name="T64" fmla="*/ 471603 w 2210"/>
                <a:gd name="T65" fmla="*/ 413090 h 2427"/>
                <a:gd name="T66" fmla="*/ 502904 w 2210"/>
                <a:gd name="T67" fmla="*/ 413090 h 2427"/>
                <a:gd name="T68" fmla="*/ 502904 w 2210"/>
                <a:gd name="T69" fmla="*/ 412793 h 2427"/>
                <a:gd name="T70" fmla="*/ 502904 w 2210"/>
                <a:gd name="T71" fmla="*/ 411900 h 2427"/>
                <a:gd name="T72" fmla="*/ 565208 w 2210"/>
                <a:gd name="T73" fmla="*/ 346127 h 2427"/>
                <a:gd name="T74" fmla="*/ 626021 w 2210"/>
                <a:gd name="T75" fmla="*/ 411007 h 2427"/>
                <a:gd name="T76" fmla="*/ 626021 w 2210"/>
                <a:gd name="T77" fmla="*/ 411007 h 2427"/>
                <a:gd name="T78" fmla="*/ 658813 w 2210"/>
                <a:gd name="T79" fmla="*/ 413090 h 2427"/>
                <a:gd name="T80" fmla="*/ 658813 w 2210"/>
                <a:gd name="T81" fmla="*/ 411602 h 2427"/>
                <a:gd name="T82" fmla="*/ 658813 w 2210"/>
                <a:gd name="T83" fmla="*/ 411007 h 24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10" h="2427">
                  <a:moveTo>
                    <a:pt x="2210" y="1381"/>
                  </a:moveTo>
                  <a:cubicBezTo>
                    <a:pt x="2210" y="1381"/>
                    <a:pt x="2210" y="1381"/>
                    <a:pt x="2210" y="1381"/>
                  </a:cubicBezTo>
                  <a:cubicBezTo>
                    <a:pt x="2210" y="1381"/>
                    <a:pt x="2210" y="1381"/>
                    <a:pt x="2210" y="1381"/>
                  </a:cubicBezTo>
                  <a:cubicBezTo>
                    <a:pt x="2210" y="1379"/>
                    <a:pt x="2210" y="1376"/>
                    <a:pt x="2210" y="1372"/>
                  </a:cubicBezTo>
                  <a:cubicBezTo>
                    <a:pt x="2209" y="1363"/>
                    <a:pt x="2208" y="1354"/>
                    <a:pt x="2207" y="1345"/>
                  </a:cubicBezTo>
                  <a:cubicBezTo>
                    <a:pt x="2205" y="1328"/>
                    <a:pt x="2204" y="1310"/>
                    <a:pt x="2204" y="1305"/>
                  </a:cubicBezTo>
                  <a:cubicBezTo>
                    <a:pt x="2204" y="823"/>
                    <a:pt x="1894" y="413"/>
                    <a:pt x="1462" y="264"/>
                  </a:cubicBezTo>
                  <a:cubicBezTo>
                    <a:pt x="1461" y="265"/>
                    <a:pt x="1460" y="265"/>
                    <a:pt x="1459" y="266"/>
                  </a:cubicBezTo>
                  <a:cubicBezTo>
                    <a:pt x="1451" y="262"/>
                    <a:pt x="1442" y="259"/>
                    <a:pt x="1433" y="259"/>
                  </a:cubicBezTo>
                  <a:cubicBezTo>
                    <a:pt x="1402" y="259"/>
                    <a:pt x="1378" y="284"/>
                    <a:pt x="1378" y="314"/>
                  </a:cubicBezTo>
                  <a:cubicBezTo>
                    <a:pt x="1378" y="343"/>
                    <a:pt x="1400" y="367"/>
                    <a:pt x="1428" y="369"/>
                  </a:cubicBezTo>
                  <a:cubicBezTo>
                    <a:pt x="1758" y="484"/>
                    <a:pt x="2009" y="769"/>
                    <a:pt x="2076" y="1120"/>
                  </a:cubicBezTo>
                  <a:cubicBezTo>
                    <a:pt x="2025" y="1081"/>
                    <a:pt x="1963" y="1058"/>
                    <a:pt x="1896" y="1058"/>
                  </a:cubicBezTo>
                  <a:cubicBezTo>
                    <a:pt x="1787" y="1058"/>
                    <a:pt x="1691" y="1119"/>
                    <a:pt x="1634" y="1209"/>
                  </a:cubicBezTo>
                  <a:cubicBezTo>
                    <a:pt x="1578" y="1119"/>
                    <a:pt x="1482" y="1058"/>
                    <a:pt x="1373" y="1058"/>
                  </a:cubicBezTo>
                  <a:cubicBezTo>
                    <a:pt x="1264" y="1058"/>
                    <a:pt x="1167" y="1119"/>
                    <a:pt x="1111" y="1209"/>
                  </a:cubicBezTo>
                  <a:cubicBezTo>
                    <a:pt x="1055" y="1119"/>
                    <a:pt x="959" y="1058"/>
                    <a:pt x="850" y="1058"/>
                  </a:cubicBezTo>
                  <a:cubicBezTo>
                    <a:pt x="740" y="1058"/>
                    <a:pt x="644" y="1119"/>
                    <a:pt x="588" y="1209"/>
                  </a:cubicBezTo>
                  <a:cubicBezTo>
                    <a:pt x="532" y="1119"/>
                    <a:pt x="436" y="1058"/>
                    <a:pt x="326" y="1058"/>
                  </a:cubicBezTo>
                  <a:cubicBezTo>
                    <a:pt x="250" y="1058"/>
                    <a:pt x="180" y="1088"/>
                    <a:pt x="125" y="1137"/>
                  </a:cubicBezTo>
                  <a:cubicBezTo>
                    <a:pt x="205" y="675"/>
                    <a:pt x="604" y="322"/>
                    <a:pt x="1087" y="314"/>
                  </a:cubicBezTo>
                  <a:cubicBezTo>
                    <a:pt x="1091" y="316"/>
                    <a:pt x="1096" y="316"/>
                    <a:pt x="1102" y="316"/>
                  </a:cubicBezTo>
                  <a:cubicBezTo>
                    <a:pt x="1141" y="316"/>
                    <a:pt x="1157" y="284"/>
                    <a:pt x="1157" y="245"/>
                  </a:cubicBezTo>
                  <a:cubicBezTo>
                    <a:pt x="1157" y="53"/>
                    <a:pt x="1157" y="53"/>
                    <a:pt x="1157" y="53"/>
                  </a:cubicBezTo>
                  <a:cubicBezTo>
                    <a:pt x="1157" y="22"/>
                    <a:pt x="1134" y="0"/>
                    <a:pt x="1102" y="0"/>
                  </a:cubicBezTo>
                  <a:cubicBezTo>
                    <a:pt x="1078" y="0"/>
                    <a:pt x="1047" y="20"/>
                    <a:pt x="1047" y="53"/>
                  </a:cubicBezTo>
                  <a:cubicBezTo>
                    <a:pt x="1047" y="205"/>
                    <a:pt x="1047" y="205"/>
                    <a:pt x="1047" y="205"/>
                  </a:cubicBezTo>
                  <a:cubicBezTo>
                    <a:pt x="464" y="234"/>
                    <a:pt x="1" y="716"/>
                    <a:pt x="1" y="1305"/>
                  </a:cubicBezTo>
                  <a:cubicBezTo>
                    <a:pt x="1" y="1312"/>
                    <a:pt x="1" y="1345"/>
                    <a:pt x="1" y="1368"/>
                  </a:cubicBezTo>
                  <a:cubicBezTo>
                    <a:pt x="0" y="1372"/>
                    <a:pt x="0" y="1376"/>
                    <a:pt x="0" y="1381"/>
                  </a:cubicBezTo>
                  <a:cubicBezTo>
                    <a:pt x="0" y="1413"/>
                    <a:pt x="26" y="1440"/>
                    <a:pt x="58" y="1440"/>
                  </a:cubicBezTo>
                  <a:cubicBezTo>
                    <a:pt x="87" y="1440"/>
                    <a:pt x="112" y="1417"/>
                    <a:pt x="115" y="1388"/>
                  </a:cubicBezTo>
                  <a:cubicBezTo>
                    <a:pt x="117" y="1388"/>
                    <a:pt x="117" y="1388"/>
                    <a:pt x="117" y="1388"/>
                  </a:cubicBezTo>
                  <a:cubicBezTo>
                    <a:pt x="118" y="1271"/>
                    <a:pt x="211" y="1163"/>
                    <a:pt x="326" y="1163"/>
                  </a:cubicBezTo>
                  <a:cubicBezTo>
                    <a:pt x="438" y="1163"/>
                    <a:pt x="530" y="1265"/>
                    <a:pt x="536" y="1378"/>
                  </a:cubicBezTo>
                  <a:cubicBezTo>
                    <a:pt x="535" y="1380"/>
                    <a:pt x="535" y="1382"/>
                    <a:pt x="535" y="1384"/>
                  </a:cubicBezTo>
                  <a:cubicBezTo>
                    <a:pt x="535" y="1385"/>
                    <a:pt x="535" y="1385"/>
                    <a:pt x="535" y="1386"/>
                  </a:cubicBezTo>
                  <a:cubicBezTo>
                    <a:pt x="535" y="1386"/>
                    <a:pt x="535" y="1386"/>
                    <a:pt x="535" y="1387"/>
                  </a:cubicBezTo>
                  <a:cubicBezTo>
                    <a:pt x="535" y="1387"/>
                    <a:pt x="535" y="1388"/>
                    <a:pt x="535" y="1388"/>
                  </a:cubicBezTo>
                  <a:cubicBezTo>
                    <a:pt x="535" y="1388"/>
                    <a:pt x="535" y="1388"/>
                    <a:pt x="535" y="1388"/>
                  </a:cubicBezTo>
                  <a:cubicBezTo>
                    <a:pt x="536" y="1417"/>
                    <a:pt x="560" y="1440"/>
                    <a:pt x="588" y="1440"/>
                  </a:cubicBezTo>
                  <a:cubicBezTo>
                    <a:pt x="616" y="1440"/>
                    <a:pt x="639" y="1417"/>
                    <a:pt x="641" y="1388"/>
                  </a:cubicBezTo>
                  <a:cubicBezTo>
                    <a:pt x="641" y="1388"/>
                    <a:pt x="641" y="1388"/>
                    <a:pt x="641" y="1388"/>
                  </a:cubicBezTo>
                  <a:cubicBezTo>
                    <a:pt x="641" y="1388"/>
                    <a:pt x="641" y="1387"/>
                    <a:pt x="641" y="1387"/>
                  </a:cubicBezTo>
                  <a:cubicBezTo>
                    <a:pt x="641" y="1387"/>
                    <a:pt x="641" y="1386"/>
                    <a:pt x="641" y="1386"/>
                  </a:cubicBezTo>
                  <a:cubicBezTo>
                    <a:pt x="641" y="1385"/>
                    <a:pt x="641" y="1384"/>
                    <a:pt x="640" y="1383"/>
                  </a:cubicBezTo>
                  <a:cubicBezTo>
                    <a:pt x="640" y="1381"/>
                    <a:pt x="640" y="1379"/>
                    <a:pt x="640" y="1378"/>
                  </a:cubicBezTo>
                  <a:cubicBezTo>
                    <a:pt x="646" y="1265"/>
                    <a:pt x="738" y="1163"/>
                    <a:pt x="850" y="1163"/>
                  </a:cubicBezTo>
                  <a:cubicBezTo>
                    <a:pt x="949" y="1163"/>
                    <a:pt x="1032" y="1244"/>
                    <a:pt x="1054" y="1341"/>
                  </a:cubicBezTo>
                  <a:cubicBezTo>
                    <a:pt x="1054" y="2030"/>
                    <a:pt x="1054" y="2030"/>
                    <a:pt x="1054" y="2030"/>
                  </a:cubicBezTo>
                  <a:cubicBezTo>
                    <a:pt x="1049" y="2041"/>
                    <a:pt x="1047" y="2055"/>
                    <a:pt x="1047" y="2069"/>
                  </a:cubicBezTo>
                  <a:cubicBezTo>
                    <a:pt x="1047" y="2190"/>
                    <a:pt x="1000" y="2317"/>
                    <a:pt x="827" y="2317"/>
                  </a:cubicBezTo>
                  <a:cubicBezTo>
                    <a:pt x="676" y="2317"/>
                    <a:pt x="579" y="2190"/>
                    <a:pt x="579" y="2069"/>
                  </a:cubicBezTo>
                  <a:cubicBezTo>
                    <a:pt x="579" y="2030"/>
                    <a:pt x="552" y="2014"/>
                    <a:pt x="524" y="2014"/>
                  </a:cubicBezTo>
                  <a:cubicBezTo>
                    <a:pt x="496" y="2014"/>
                    <a:pt x="469" y="2030"/>
                    <a:pt x="469" y="2069"/>
                  </a:cubicBezTo>
                  <a:cubicBezTo>
                    <a:pt x="469" y="2268"/>
                    <a:pt x="578" y="2427"/>
                    <a:pt x="827" y="2427"/>
                  </a:cubicBezTo>
                  <a:cubicBezTo>
                    <a:pt x="1112" y="2427"/>
                    <a:pt x="1156" y="2274"/>
                    <a:pt x="1157" y="2080"/>
                  </a:cubicBezTo>
                  <a:cubicBezTo>
                    <a:pt x="1162" y="2069"/>
                    <a:pt x="1164" y="2056"/>
                    <a:pt x="1164" y="2042"/>
                  </a:cubicBezTo>
                  <a:cubicBezTo>
                    <a:pt x="1164" y="1375"/>
                    <a:pt x="1164" y="1375"/>
                    <a:pt x="1164" y="1375"/>
                  </a:cubicBezTo>
                  <a:cubicBezTo>
                    <a:pt x="1171" y="1263"/>
                    <a:pt x="1262" y="1163"/>
                    <a:pt x="1373" y="1163"/>
                  </a:cubicBezTo>
                  <a:cubicBezTo>
                    <a:pt x="1485" y="1163"/>
                    <a:pt x="1576" y="1265"/>
                    <a:pt x="1582" y="1378"/>
                  </a:cubicBezTo>
                  <a:cubicBezTo>
                    <a:pt x="1582" y="1379"/>
                    <a:pt x="1582" y="1381"/>
                    <a:pt x="1582" y="1383"/>
                  </a:cubicBezTo>
                  <a:cubicBezTo>
                    <a:pt x="1582" y="1384"/>
                    <a:pt x="1582" y="1385"/>
                    <a:pt x="1582" y="1386"/>
                  </a:cubicBezTo>
                  <a:cubicBezTo>
                    <a:pt x="1582" y="1386"/>
                    <a:pt x="1582" y="1387"/>
                    <a:pt x="1582" y="1387"/>
                  </a:cubicBezTo>
                  <a:cubicBezTo>
                    <a:pt x="1582" y="1388"/>
                    <a:pt x="1582" y="1388"/>
                    <a:pt x="1582" y="1388"/>
                  </a:cubicBezTo>
                  <a:cubicBezTo>
                    <a:pt x="1582" y="1388"/>
                    <a:pt x="1582" y="1388"/>
                    <a:pt x="1582" y="1388"/>
                  </a:cubicBezTo>
                  <a:cubicBezTo>
                    <a:pt x="1583" y="1417"/>
                    <a:pt x="1606" y="1440"/>
                    <a:pt x="1634" y="1440"/>
                  </a:cubicBezTo>
                  <a:cubicBezTo>
                    <a:pt x="1663" y="1440"/>
                    <a:pt x="1686" y="1417"/>
                    <a:pt x="1687" y="1388"/>
                  </a:cubicBezTo>
                  <a:cubicBezTo>
                    <a:pt x="1687" y="1388"/>
                    <a:pt x="1687" y="1388"/>
                    <a:pt x="1687" y="1388"/>
                  </a:cubicBezTo>
                  <a:cubicBezTo>
                    <a:pt x="1687" y="1388"/>
                    <a:pt x="1687" y="1387"/>
                    <a:pt x="1687" y="1387"/>
                  </a:cubicBezTo>
                  <a:cubicBezTo>
                    <a:pt x="1687" y="1386"/>
                    <a:pt x="1687" y="1386"/>
                    <a:pt x="1687" y="1386"/>
                  </a:cubicBezTo>
                  <a:cubicBezTo>
                    <a:pt x="1687" y="1385"/>
                    <a:pt x="1687" y="1385"/>
                    <a:pt x="1687" y="1384"/>
                  </a:cubicBezTo>
                  <a:cubicBezTo>
                    <a:pt x="1687" y="1382"/>
                    <a:pt x="1687" y="1380"/>
                    <a:pt x="1687" y="1378"/>
                  </a:cubicBezTo>
                  <a:cubicBezTo>
                    <a:pt x="1692" y="1265"/>
                    <a:pt x="1784" y="1163"/>
                    <a:pt x="1896" y="1163"/>
                  </a:cubicBezTo>
                  <a:cubicBezTo>
                    <a:pt x="1988" y="1163"/>
                    <a:pt x="2067" y="1233"/>
                    <a:pt x="2095" y="1321"/>
                  </a:cubicBezTo>
                  <a:cubicBezTo>
                    <a:pt x="2096" y="1341"/>
                    <a:pt x="2100" y="1374"/>
                    <a:pt x="2100" y="1381"/>
                  </a:cubicBezTo>
                  <a:cubicBezTo>
                    <a:pt x="2100" y="1381"/>
                    <a:pt x="2100" y="1381"/>
                    <a:pt x="2100" y="1381"/>
                  </a:cubicBezTo>
                  <a:cubicBezTo>
                    <a:pt x="2100" y="1381"/>
                    <a:pt x="2100" y="1381"/>
                    <a:pt x="2100" y="1381"/>
                  </a:cubicBezTo>
                  <a:cubicBezTo>
                    <a:pt x="2100" y="1412"/>
                    <a:pt x="2125" y="1436"/>
                    <a:pt x="2155" y="1436"/>
                  </a:cubicBezTo>
                  <a:cubicBezTo>
                    <a:pt x="2183" y="1436"/>
                    <a:pt x="2206" y="1415"/>
                    <a:pt x="2210" y="1388"/>
                  </a:cubicBezTo>
                  <a:cubicBezTo>
                    <a:pt x="2210" y="1388"/>
                    <a:pt x="2210" y="1388"/>
                    <a:pt x="2210" y="1388"/>
                  </a:cubicBezTo>
                  <a:cubicBezTo>
                    <a:pt x="2210" y="1386"/>
                    <a:pt x="2210" y="1385"/>
                    <a:pt x="2210" y="1383"/>
                  </a:cubicBezTo>
                  <a:cubicBezTo>
                    <a:pt x="2210" y="1382"/>
                    <a:pt x="2210" y="1382"/>
                    <a:pt x="2210" y="1381"/>
                  </a:cubicBezTo>
                  <a:close/>
                  <a:moveTo>
                    <a:pt x="2210" y="1381"/>
                  </a:moveTo>
                  <a:cubicBezTo>
                    <a:pt x="2210" y="1381"/>
                    <a:pt x="2210" y="1381"/>
                    <a:pt x="2210" y="1381"/>
                  </a:cubicBezTo>
                </a:path>
              </a:pathLst>
            </a:custGeom>
            <a:solidFill>
              <a:srgbClr val="004D6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ea typeface="宋体" panose="02010600030101010101" pitchFamily="2" charset="-122"/>
              </a:endParaRPr>
            </a:p>
          </p:txBody>
        </p:sp>
        <p:sp>
          <p:nvSpPr>
            <p:cNvPr id="18" name="文本框 66">
              <a:extLst>
                <a:ext uri="{FF2B5EF4-FFF2-40B4-BE49-F238E27FC236}">
                  <a16:creationId xmlns:a16="http://schemas.microsoft.com/office/drawing/2014/main" id="{D54B7222-23AB-4725-8BCD-F9C7916A3967}"/>
                </a:ext>
              </a:extLst>
            </p:cNvPr>
            <p:cNvSpPr txBox="1">
              <a:spLocks noChangeArrowheads="1"/>
            </p:cNvSpPr>
            <p:nvPr/>
          </p:nvSpPr>
          <p:spPr bwMode="auto">
            <a:xfrm>
              <a:off x="890906" y="2386009"/>
              <a:ext cx="1615442" cy="84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kumimoji="0" lang="zh-CN" altLang="en-US"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9FE08F0-E208-415C-9402-1E65DAE10566}"/>
              </a:ext>
            </a:extLst>
          </p:cNvPr>
          <p:cNvGrpSpPr/>
          <p:nvPr/>
        </p:nvGrpSpPr>
        <p:grpSpPr>
          <a:xfrm>
            <a:off x="2975113" y="3337416"/>
            <a:ext cx="2527768" cy="2524904"/>
            <a:chOff x="2231335" y="2503062"/>
            <a:chExt cx="1895826" cy="1893678"/>
          </a:xfrm>
        </p:grpSpPr>
        <p:sp>
          <p:nvSpPr>
            <p:cNvPr id="20" name="椭圆 19">
              <a:extLst>
                <a:ext uri="{FF2B5EF4-FFF2-40B4-BE49-F238E27FC236}">
                  <a16:creationId xmlns:a16="http://schemas.microsoft.com/office/drawing/2014/main" id="{FC088684-2693-4699-9DC8-88F948B6FB16}"/>
                </a:ext>
              </a:extLst>
            </p:cNvPr>
            <p:cNvSpPr/>
            <p:nvPr/>
          </p:nvSpPr>
          <p:spPr>
            <a:xfrm>
              <a:off x="2231335" y="2503062"/>
              <a:ext cx="1895826" cy="1893678"/>
            </a:xfrm>
            <a:prstGeom prst="ellipse">
              <a:avLst/>
            </a:prstGeom>
            <a:noFill/>
            <a:ln w="3175" cap="flat" cmpd="sng" algn="ctr">
              <a:solidFill>
                <a:schemeClr val="tx1">
                  <a:lumMod val="75000"/>
                  <a:lumOff val="2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latin typeface="Calibri"/>
                <a:ea typeface="宋体" panose="02010600030101010101" pitchFamily="2" charset="-122"/>
              </a:endParaRPr>
            </a:p>
          </p:txBody>
        </p:sp>
        <p:sp>
          <p:nvSpPr>
            <p:cNvPr id="21" name="Freeform 25">
              <a:extLst>
                <a:ext uri="{FF2B5EF4-FFF2-40B4-BE49-F238E27FC236}">
                  <a16:creationId xmlns:a16="http://schemas.microsoft.com/office/drawing/2014/main" id="{CB8A7723-52E2-4D6A-840C-A5F22BA5247A}"/>
                </a:ext>
              </a:extLst>
            </p:cNvPr>
            <p:cNvSpPr>
              <a:spLocks noEditPoints="1"/>
            </p:cNvSpPr>
            <p:nvPr/>
          </p:nvSpPr>
          <p:spPr bwMode="auto">
            <a:xfrm>
              <a:off x="2941446" y="2847850"/>
              <a:ext cx="490364" cy="588770"/>
            </a:xfrm>
            <a:custGeom>
              <a:avLst/>
              <a:gdLst>
                <a:gd name="T0" fmla="*/ 279400 w 2214"/>
                <a:gd name="T1" fmla="*/ 671513 h 2664"/>
                <a:gd name="T2" fmla="*/ 271576 w 2214"/>
                <a:gd name="T3" fmla="*/ 668488 h 2664"/>
                <a:gd name="T4" fmla="*/ 137050 w 2214"/>
                <a:gd name="T5" fmla="*/ 587826 h 2664"/>
                <a:gd name="T6" fmla="*/ 43664 w 2214"/>
                <a:gd name="T7" fmla="*/ 485990 h 2664"/>
                <a:gd name="T8" fmla="*/ 0 w 2214"/>
                <a:gd name="T9" fmla="*/ 339285 h 2664"/>
                <a:gd name="T10" fmla="*/ 0 w 2214"/>
                <a:gd name="T11" fmla="*/ 60245 h 2664"/>
                <a:gd name="T12" fmla="*/ 21201 w 2214"/>
                <a:gd name="T13" fmla="*/ 60245 h 2664"/>
                <a:gd name="T14" fmla="*/ 128973 w 2214"/>
                <a:gd name="T15" fmla="*/ 53943 h 2664"/>
                <a:gd name="T16" fmla="*/ 264509 w 2214"/>
                <a:gd name="T17" fmla="*/ 14872 h 2664"/>
                <a:gd name="T18" fmla="*/ 279400 w 2214"/>
                <a:gd name="T19" fmla="*/ 0 h 2664"/>
                <a:gd name="T20" fmla="*/ 294291 w 2214"/>
                <a:gd name="T21" fmla="*/ 14872 h 2664"/>
                <a:gd name="T22" fmla="*/ 430332 w 2214"/>
                <a:gd name="T23" fmla="*/ 53943 h 2664"/>
                <a:gd name="T24" fmla="*/ 537599 w 2214"/>
                <a:gd name="T25" fmla="*/ 60245 h 2664"/>
                <a:gd name="T26" fmla="*/ 558800 w 2214"/>
                <a:gd name="T27" fmla="*/ 60245 h 2664"/>
                <a:gd name="T28" fmla="*/ 558800 w 2214"/>
                <a:gd name="T29" fmla="*/ 339285 h 2664"/>
                <a:gd name="T30" fmla="*/ 515136 w 2214"/>
                <a:gd name="T31" fmla="*/ 485990 h 2664"/>
                <a:gd name="T32" fmla="*/ 421750 w 2214"/>
                <a:gd name="T33" fmla="*/ 587826 h 2664"/>
                <a:gd name="T34" fmla="*/ 287224 w 2214"/>
                <a:gd name="T35" fmla="*/ 668488 h 2664"/>
                <a:gd name="T36" fmla="*/ 279400 w 2214"/>
                <a:gd name="T37" fmla="*/ 671513 h 2664"/>
                <a:gd name="T38" fmla="*/ 42150 w 2214"/>
                <a:gd name="T39" fmla="*/ 102088 h 2664"/>
                <a:gd name="T40" fmla="*/ 42150 w 2214"/>
                <a:gd name="T41" fmla="*/ 339285 h 2664"/>
                <a:gd name="T42" fmla="*/ 163299 w 2214"/>
                <a:gd name="T43" fmla="*/ 555057 h 2664"/>
                <a:gd name="T44" fmla="*/ 279400 w 2214"/>
                <a:gd name="T45" fmla="*/ 625888 h 2664"/>
                <a:gd name="T46" fmla="*/ 396258 w 2214"/>
                <a:gd name="T47" fmla="*/ 554301 h 2664"/>
                <a:gd name="T48" fmla="*/ 516650 w 2214"/>
                <a:gd name="T49" fmla="*/ 339285 h 2664"/>
                <a:gd name="T50" fmla="*/ 516650 w 2214"/>
                <a:gd name="T51" fmla="*/ 102088 h 2664"/>
                <a:gd name="T52" fmla="*/ 425536 w 2214"/>
                <a:gd name="T53" fmla="*/ 95786 h 2664"/>
                <a:gd name="T54" fmla="*/ 279400 w 2214"/>
                <a:gd name="T55" fmla="*/ 56464 h 2664"/>
                <a:gd name="T56" fmla="*/ 133264 w 2214"/>
                <a:gd name="T57" fmla="*/ 95786 h 2664"/>
                <a:gd name="T58" fmla="*/ 42150 w 2214"/>
                <a:gd name="T59" fmla="*/ 102088 h 2664"/>
                <a:gd name="T60" fmla="*/ 317764 w 2214"/>
                <a:gd name="T61" fmla="*/ 109650 h 2664"/>
                <a:gd name="T62" fmla="*/ 159008 w 2214"/>
                <a:gd name="T63" fmla="*/ 379617 h 2664"/>
                <a:gd name="T64" fmla="*/ 300096 w 2214"/>
                <a:gd name="T65" fmla="*/ 315087 h 2664"/>
                <a:gd name="T66" fmla="*/ 264761 w 2214"/>
                <a:gd name="T67" fmla="*/ 544218 h 2664"/>
                <a:gd name="T68" fmla="*/ 441184 w 2214"/>
                <a:gd name="T69" fmla="*/ 215267 h 2664"/>
                <a:gd name="T70" fmla="*/ 311706 w 2214"/>
                <a:gd name="T71" fmla="*/ 244759 h 2664"/>
                <a:gd name="T72" fmla="*/ 317764 w 2214"/>
                <a:gd name="T73" fmla="*/ 109650 h 2664"/>
                <a:gd name="T74" fmla="*/ 317764 w 2214"/>
                <a:gd name="T75" fmla="*/ 109650 h 2664"/>
                <a:gd name="T76" fmla="*/ 317764 w 2214"/>
                <a:gd name="T77" fmla="*/ 109650 h 26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14" h="2664">
                  <a:moveTo>
                    <a:pt x="1107" y="2664"/>
                  </a:moveTo>
                  <a:cubicBezTo>
                    <a:pt x="1076" y="2652"/>
                    <a:pt x="1076" y="2652"/>
                    <a:pt x="1076" y="2652"/>
                  </a:cubicBezTo>
                  <a:cubicBezTo>
                    <a:pt x="1065" y="2647"/>
                    <a:pt x="806" y="2542"/>
                    <a:pt x="543" y="2332"/>
                  </a:cubicBezTo>
                  <a:cubicBezTo>
                    <a:pt x="387" y="2208"/>
                    <a:pt x="262" y="2072"/>
                    <a:pt x="173" y="1928"/>
                  </a:cubicBezTo>
                  <a:cubicBezTo>
                    <a:pt x="58" y="1744"/>
                    <a:pt x="0" y="1549"/>
                    <a:pt x="0" y="1346"/>
                  </a:cubicBezTo>
                  <a:cubicBezTo>
                    <a:pt x="0" y="239"/>
                    <a:pt x="0" y="239"/>
                    <a:pt x="0" y="239"/>
                  </a:cubicBezTo>
                  <a:cubicBezTo>
                    <a:pt x="84" y="239"/>
                    <a:pt x="84" y="239"/>
                    <a:pt x="84" y="239"/>
                  </a:cubicBezTo>
                  <a:cubicBezTo>
                    <a:pt x="86" y="239"/>
                    <a:pt x="288" y="239"/>
                    <a:pt x="511" y="214"/>
                  </a:cubicBezTo>
                  <a:cubicBezTo>
                    <a:pt x="885" y="172"/>
                    <a:pt x="1008" y="99"/>
                    <a:pt x="1048" y="59"/>
                  </a:cubicBezTo>
                  <a:cubicBezTo>
                    <a:pt x="1107" y="0"/>
                    <a:pt x="1107" y="0"/>
                    <a:pt x="1107" y="0"/>
                  </a:cubicBezTo>
                  <a:cubicBezTo>
                    <a:pt x="1166" y="59"/>
                    <a:pt x="1166" y="59"/>
                    <a:pt x="1166" y="59"/>
                  </a:cubicBezTo>
                  <a:cubicBezTo>
                    <a:pt x="1206" y="99"/>
                    <a:pt x="1329" y="172"/>
                    <a:pt x="1705" y="214"/>
                  </a:cubicBezTo>
                  <a:cubicBezTo>
                    <a:pt x="1928" y="239"/>
                    <a:pt x="2128" y="239"/>
                    <a:pt x="2130" y="239"/>
                  </a:cubicBezTo>
                  <a:cubicBezTo>
                    <a:pt x="2214" y="239"/>
                    <a:pt x="2214" y="239"/>
                    <a:pt x="2214" y="239"/>
                  </a:cubicBezTo>
                  <a:cubicBezTo>
                    <a:pt x="2214" y="1346"/>
                    <a:pt x="2214" y="1346"/>
                    <a:pt x="2214" y="1346"/>
                  </a:cubicBezTo>
                  <a:cubicBezTo>
                    <a:pt x="2214" y="1549"/>
                    <a:pt x="2156" y="1744"/>
                    <a:pt x="2041" y="1928"/>
                  </a:cubicBezTo>
                  <a:cubicBezTo>
                    <a:pt x="1951" y="2072"/>
                    <a:pt x="1827" y="2208"/>
                    <a:pt x="1671" y="2332"/>
                  </a:cubicBezTo>
                  <a:cubicBezTo>
                    <a:pt x="1408" y="2542"/>
                    <a:pt x="1149" y="2647"/>
                    <a:pt x="1138" y="2652"/>
                  </a:cubicBezTo>
                  <a:cubicBezTo>
                    <a:pt x="1107" y="2664"/>
                    <a:pt x="1107" y="2664"/>
                    <a:pt x="1107" y="2664"/>
                  </a:cubicBezTo>
                  <a:close/>
                  <a:moveTo>
                    <a:pt x="167" y="405"/>
                  </a:moveTo>
                  <a:cubicBezTo>
                    <a:pt x="167" y="1346"/>
                    <a:pt x="167" y="1346"/>
                    <a:pt x="167" y="1346"/>
                  </a:cubicBezTo>
                  <a:cubicBezTo>
                    <a:pt x="167" y="1659"/>
                    <a:pt x="329" y="1947"/>
                    <a:pt x="647" y="2202"/>
                  </a:cubicBezTo>
                  <a:cubicBezTo>
                    <a:pt x="840" y="2356"/>
                    <a:pt x="1033" y="2450"/>
                    <a:pt x="1107" y="2483"/>
                  </a:cubicBezTo>
                  <a:cubicBezTo>
                    <a:pt x="1181" y="2450"/>
                    <a:pt x="1377" y="2354"/>
                    <a:pt x="1570" y="2199"/>
                  </a:cubicBezTo>
                  <a:cubicBezTo>
                    <a:pt x="1886" y="1945"/>
                    <a:pt x="2047" y="1658"/>
                    <a:pt x="2047" y="1346"/>
                  </a:cubicBezTo>
                  <a:cubicBezTo>
                    <a:pt x="2047" y="405"/>
                    <a:pt x="2047" y="405"/>
                    <a:pt x="2047" y="405"/>
                  </a:cubicBezTo>
                  <a:cubicBezTo>
                    <a:pt x="1965" y="403"/>
                    <a:pt x="1831" y="396"/>
                    <a:pt x="1686" y="380"/>
                  </a:cubicBezTo>
                  <a:cubicBezTo>
                    <a:pt x="1412" y="350"/>
                    <a:pt x="1221" y="299"/>
                    <a:pt x="1107" y="224"/>
                  </a:cubicBezTo>
                  <a:cubicBezTo>
                    <a:pt x="993" y="299"/>
                    <a:pt x="802" y="350"/>
                    <a:pt x="528" y="380"/>
                  </a:cubicBezTo>
                  <a:cubicBezTo>
                    <a:pt x="383" y="396"/>
                    <a:pt x="249" y="403"/>
                    <a:pt x="167" y="405"/>
                  </a:cubicBezTo>
                  <a:close/>
                  <a:moveTo>
                    <a:pt x="1259" y="435"/>
                  </a:moveTo>
                  <a:cubicBezTo>
                    <a:pt x="630" y="1506"/>
                    <a:pt x="630" y="1506"/>
                    <a:pt x="630" y="1506"/>
                  </a:cubicBezTo>
                  <a:cubicBezTo>
                    <a:pt x="1189" y="1250"/>
                    <a:pt x="1189" y="1250"/>
                    <a:pt x="1189" y="1250"/>
                  </a:cubicBezTo>
                  <a:cubicBezTo>
                    <a:pt x="1049" y="2159"/>
                    <a:pt x="1049" y="2159"/>
                    <a:pt x="1049" y="2159"/>
                  </a:cubicBezTo>
                  <a:cubicBezTo>
                    <a:pt x="1748" y="854"/>
                    <a:pt x="1748" y="854"/>
                    <a:pt x="1748" y="854"/>
                  </a:cubicBezTo>
                  <a:cubicBezTo>
                    <a:pt x="1235" y="971"/>
                    <a:pt x="1235" y="971"/>
                    <a:pt x="1235" y="971"/>
                  </a:cubicBezTo>
                  <a:cubicBezTo>
                    <a:pt x="1259" y="435"/>
                    <a:pt x="1259" y="435"/>
                    <a:pt x="1259" y="435"/>
                  </a:cubicBezTo>
                  <a:close/>
                  <a:moveTo>
                    <a:pt x="1259" y="435"/>
                  </a:moveTo>
                  <a:cubicBezTo>
                    <a:pt x="1259" y="435"/>
                    <a:pt x="1259" y="435"/>
                    <a:pt x="1259" y="435"/>
                  </a:cubicBezTo>
                </a:path>
              </a:pathLst>
            </a:custGeom>
            <a:solidFill>
              <a:srgbClr val="004D6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ea typeface="宋体" panose="02010600030101010101" pitchFamily="2" charset="-122"/>
              </a:endParaRPr>
            </a:p>
          </p:txBody>
        </p:sp>
        <p:sp>
          <p:nvSpPr>
            <p:cNvPr id="22" name="文本框 21">
              <a:extLst>
                <a:ext uri="{FF2B5EF4-FFF2-40B4-BE49-F238E27FC236}">
                  <a16:creationId xmlns:a16="http://schemas.microsoft.com/office/drawing/2014/main" id="{3F04C32A-D5E0-48A0-A9A2-6BD7F25BF00A}"/>
                </a:ext>
              </a:extLst>
            </p:cNvPr>
            <p:cNvSpPr txBox="1">
              <a:spLocks noChangeArrowheads="1"/>
            </p:cNvSpPr>
            <p:nvPr/>
          </p:nvSpPr>
          <p:spPr bwMode="auto">
            <a:xfrm>
              <a:off x="2376806" y="3501390"/>
              <a:ext cx="1615442" cy="84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kumimoji="0" lang="zh-CN" altLang="en-US"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31FD9BCC-80DB-4496-B88B-1001DE8C9B28}"/>
              </a:ext>
            </a:extLst>
          </p:cNvPr>
          <p:cNvGrpSpPr/>
          <p:nvPr/>
        </p:nvGrpSpPr>
        <p:grpSpPr>
          <a:xfrm>
            <a:off x="4987716" y="2058672"/>
            <a:ext cx="2899405" cy="2899408"/>
            <a:chOff x="3740787" y="1544004"/>
            <a:chExt cx="2174554" cy="2174556"/>
          </a:xfrm>
        </p:grpSpPr>
        <p:sp>
          <p:nvSpPr>
            <p:cNvPr id="24" name="椭圆 23">
              <a:extLst>
                <a:ext uri="{FF2B5EF4-FFF2-40B4-BE49-F238E27FC236}">
                  <a16:creationId xmlns:a16="http://schemas.microsoft.com/office/drawing/2014/main" id="{83A73177-8ED2-4E5E-BBC5-A4F68BA812D1}"/>
                </a:ext>
              </a:extLst>
            </p:cNvPr>
            <p:cNvSpPr/>
            <p:nvPr/>
          </p:nvSpPr>
          <p:spPr>
            <a:xfrm>
              <a:off x="3740787" y="1544004"/>
              <a:ext cx="2174554" cy="2174556"/>
            </a:xfrm>
            <a:prstGeom prst="ellipse">
              <a:avLst/>
            </a:prstGeom>
            <a:noFill/>
            <a:ln w="3175" cap="flat" cmpd="sng" algn="ctr">
              <a:solidFill>
                <a:schemeClr val="tx1">
                  <a:lumMod val="75000"/>
                  <a:lumOff val="2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latin typeface="Calibri"/>
                <a:ea typeface="宋体" panose="02010600030101010101" pitchFamily="2" charset="-122"/>
              </a:endParaRPr>
            </a:p>
          </p:txBody>
        </p:sp>
        <p:sp>
          <p:nvSpPr>
            <p:cNvPr id="25" name="Freeform 5">
              <a:extLst>
                <a:ext uri="{FF2B5EF4-FFF2-40B4-BE49-F238E27FC236}">
                  <a16:creationId xmlns:a16="http://schemas.microsoft.com/office/drawing/2014/main" id="{2666A166-E3C4-484D-A08D-48A1122D4E9A}"/>
                </a:ext>
              </a:extLst>
            </p:cNvPr>
            <p:cNvSpPr>
              <a:spLocks noEditPoints="1"/>
            </p:cNvSpPr>
            <p:nvPr/>
          </p:nvSpPr>
          <p:spPr bwMode="auto">
            <a:xfrm>
              <a:off x="4555966" y="1841062"/>
              <a:ext cx="581098" cy="544948"/>
            </a:xfrm>
            <a:custGeom>
              <a:avLst/>
              <a:gdLst>
                <a:gd name="T0" fmla="*/ 626685 w 2950"/>
                <a:gd name="T1" fmla="*/ 176678 h 2765"/>
                <a:gd name="T2" fmla="*/ 514241 w 2950"/>
                <a:gd name="T3" fmla="*/ 9637 h 2765"/>
                <a:gd name="T4" fmla="*/ 496036 w 2950"/>
                <a:gd name="T5" fmla="*/ 0 h 2765"/>
                <a:gd name="T6" fmla="*/ 136003 w 2950"/>
                <a:gd name="T7" fmla="*/ 0 h 2765"/>
                <a:gd name="T8" fmla="*/ 117798 w 2950"/>
                <a:gd name="T9" fmla="*/ 9637 h 2765"/>
                <a:gd name="T10" fmla="*/ 5354 w 2950"/>
                <a:gd name="T11" fmla="*/ 176678 h 2765"/>
                <a:gd name="T12" fmla="*/ 5997 w 2950"/>
                <a:gd name="T13" fmla="*/ 202162 h 2765"/>
                <a:gd name="T14" fmla="*/ 298564 w 2950"/>
                <a:gd name="T15" fmla="*/ 583572 h 2765"/>
                <a:gd name="T16" fmla="*/ 315913 w 2950"/>
                <a:gd name="T17" fmla="*/ 592138 h 2765"/>
                <a:gd name="T18" fmla="*/ 333261 w 2950"/>
                <a:gd name="T19" fmla="*/ 583572 h 2765"/>
                <a:gd name="T20" fmla="*/ 625828 w 2950"/>
                <a:gd name="T21" fmla="*/ 202162 h 2765"/>
                <a:gd name="T22" fmla="*/ 626685 w 2950"/>
                <a:gd name="T23" fmla="*/ 176678 h 2765"/>
                <a:gd name="T24" fmla="*/ 403083 w 2950"/>
                <a:gd name="T25" fmla="*/ 201948 h 2765"/>
                <a:gd name="T26" fmla="*/ 315913 w 2950"/>
                <a:gd name="T27" fmla="*/ 520396 h 2765"/>
                <a:gd name="T28" fmla="*/ 228956 w 2950"/>
                <a:gd name="T29" fmla="*/ 201948 h 2765"/>
                <a:gd name="T30" fmla="*/ 403083 w 2950"/>
                <a:gd name="T31" fmla="*/ 201948 h 2765"/>
                <a:gd name="T32" fmla="*/ 235382 w 2950"/>
                <a:gd name="T33" fmla="*/ 175607 h 2765"/>
                <a:gd name="T34" fmla="*/ 315913 w 2950"/>
                <a:gd name="T35" fmla="*/ 46686 h 2765"/>
                <a:gd name="T36" fmla="*/ 396443 w 2950"/>
                <a:gd name="T37" fmla="*/ 175607 h 2765"/>
                <a:gd name="T38" fmla="*/ 235382 w 2950"/>
                <a:gd name="T39" fmla="*/ 175607 h 2765"/>
                <a:gd name="T40" fmla="*/ 345255 w 2950"/>
                <a:gd name="T41" fmla="*/ 43902 h 2765"/>
                <a:gd name="T42" fmla="*/ 471620 w 2950"/>
                <a:gd name="T43" fmla="*/ 43902 h 2765"/>
                <a:gd name="T44" fmla="*/ 418504 w 2950"/>
                <a:gd name="T45" fmla="*/ 161044 h 2765"/>
                <a:gd name="T46" fmla="*/ 345255 w 2950"/>
                <a:gd name="T47" fmla="*/ 43902 h 2765"/>
                <a:gd name="T48" fmla="*/ 213535 w 2950"/>
                <a:gd name="T49" fmla="*/ 161044 h 2765"/>
                <a:gd name="T50" fmla="*/ 160419 w 2950"/>
                <a:gd name="T51" fmla="*/ 43902 h 2765"/>
                <a:gd name="T52" fmla="*/ 286784 w 2950"/>
                <a:gd name="T53" fmla="*/ 43902 h 2765"/>
                <a:gd name="T54" fmla="*/ 213535 w 2950"/>
                <a:gd name="T55" fmla="*/ 161044 h 2765"/>
                <a:gd name="T56" fmla="*/ 279502 w 2950"/>
                <a:gd name="T57" fmla="*/ 486560 h 2765"/>
                <a:gd name="T58" fmla="*/ 61041 w 2950"/>
                <a:gd name="T59" fmla="*/ 201948 h 2765"/>
                <a:gd name="T60" fmla="*/ 201541 w 2950"/>
                <a:gd name="T61" fmla="*/ 201948 h 2765"/>
                <a:gd name="T62" fmla="*/ 279502 w 2950"/>
                <a:gd name="T63" fmla="*/ 486560 h 2765"/>
                <a:gd name="T64" fmla="*/ 430284 w 2950"/>
                <a:gd name="T65" fmla="*/ 201948 h 2765"/>
                <a:gd name="T66" fmla="*/ 570784 w 2950"/>
                <a:gd name="T67" fmla="*/ 201948 h 2765"/>
                <a:gd name="T68" fmla="*/ 352537 w 2950"/>
                <a:gd name="T69" fmla="*/ 486560 h 2765"/>
                <a:gd name="T70" fmla="*/ 430284 w 2950"/>
                <a:gd name="T71" fmla="*/ 201948 h 2765"/>
                <a:gd name="T72" fmla="*/ 573140 w 2950"/>
                <a:gd name="T73" fmla="*/ 175607 h 2765"/>
                <a:gd name="T74" fmla="*/ 440778 w 2950"/>
                <a:gd name="T75" fmla="*/ 175607 h 2765"/>
                <a:gd name="T76" fmla="*/ 493894 w 2950"/>
                <a:gd name="T77" fmla="*/ 58250 h 2765"/>
                <a:gd name="T78" fmla="*/ 573140 w 2950"/>
                <a:gd name="T79" fmla="*/ 175607 h 2765"/>
                <a:gd name="T80" fmla="*/ 137931 w 2950"/>
                <a:gd name="T81" fmla="*/ 58250 h 2765"/>
                <a:gd name="T82" fmla="*/ 191261 w 2950"/>
                <a:gd name="T83" fmla="*/ 175607 h 2765"/>
                <a:gd name="T84" fmla="*/ 58685 w 2950"/>
                <a:gd name="T85" fmla="*/ 175607 h 2765"/>
                <a:gd name="T86" fmla="*/ 137931 w 2950"/>
                <a:gd name="T87" fmla="*/ 58250 h 2765"/>
                <a:gd name="T88" fmla="*/ 137931 w 2950"/>
                <a:gd name="T89" fmla="*/ 58250 h 2765"/>
                <a:gd name="T90" fmla="*/ 137931 w 2950"/>
                <a:gd name="T91" fmla="*/ 58250 h 276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004D6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ea typeface="宋体" panose="02010600030101010101" pitchFamily="2" charset="-122"/>
              </a:endParaRPr>
            </a:p>
          </p:txBody>
        </p:sp>
        <p:sp>
          <p:nvSpPr>
            <p:cNvPr id="27" name="文本框 66">
              <a:extLst>
                <a:ext uri="{FF2B5EF4-FFF2-40B4-BE49-F238E27FC236}">
                  <a16:creationId xmlns:a16="http://schemas.microsoft.com/office/drawing/2014/main" id="{E8F8C62E-0FD1-4DB8-B48C-854707BBDCC6}"/>
                </a:ext>
              </a:extLst>
            </p:cNvPr>
            <p:cNvSpPr txBox="1">
              <a:spLocks noChangeArrowheads="1"/>
            </p:cNvSpPr>
            <p:nvPr/>
          </p:nvSpPr>
          <p:spPr bwMode="auto">
            <a:xfrm>
              <a:off x="4060826" y="2437070"/>
              <a:ext cx="1615442" cy="84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kumimoji="0" lang="zh-CN" altLang="en-US"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28" name="组合 2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03165FF0-D988-4C1A-9FB4-0377CCAAC3FD}"/>
              </a:ext>
            </a:extLst>
          </p:cNvPr>
          <p:cNvGrpSpPr/>
          <p:nvPr/>
        </p:nvGrpSpPr>
        <p:grpSpPr>
          <a:xfrm>
            <a:off x="7060356" y="3704592"/>
            <a:ext cx="2614925" cy="2614928"/>
            <a:chOff x="5295267" y="2778444"/>
            <a:chExt cx="1961194" cy="1961196"/>
          </a:xfrm>
        </p:grpSpPr>
        <p:sp>
          <p:nvSpPr>
            <p:cNvPr id="29" name="椭圆 28">
              <a:extLst>
                <a:ext uri="{FF2B5EF4-FFF2-40B4-BE49-F238E27FC236}">
                  <a16:creationId xmlns:a16="http://schemas.microsoft.com/office/drawing/2014/main" id="{0155EA7E-A52C-4BE5-AEC3-EA99F6D0F87B}"/>
                </a:ext>
              </a:extLst>
            </p:cNvPr>
            <p:cNvSpPr/>
            <p:nvPr/>
          </p:nvSpPr>
          <p:spPr>
            <a:xfrm>
              <a:off x="5295267" y="2778444"/>
              <a:ext cx="1961194" cy="1961196"/>
            </a:xfrm>
            <a:prstGeom prst="ellipse">
              <a:avLst/>
            </a:prstGeom>
            <a:noFill/>
            <a:ln w="3175" cap="flat" cmpd="sng" algn="ctr">
              <a:solidFill>
                <a:schemeClr val="tx1">
                  <a:lumMod val="85000"/>
                  <a:lumOff val="1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latin typeface="Calibri"/>
                <a:ea typeface="宋体" panose="02010600030101010101" pitchFamily="2" charset="-122"/>
              </a:endParaRPr>
            </a:p>
          </p:txBody>
        </p:sp>
        <p:sp>
          <p:nvSpPr>
            <p:cNvPr id="30" name="Freeform 17">
              <a:extLst>
                <a:ext uri="{FF2B5EF4-FFF2-40B4-BE49-F238E27FC236}">
                  <a16:creationId xmlns:a16="http://schemas.microsoft.com/office/drawing/2014/main" id="{7F3ACACE-489F-4B28-A6A8-DA109D821EC8}"/>
                </a:ext>
              </a:extLst>
            </p:cNvPr>
            <p:cNvSpPr>
              <a:spLocks noEditPoints="1"/>
            </p:cNvSpPr>
            <p:nvPr/>
          </p:nvSpPr>
          <p:spPr bwMode="auto">
            <a:xfrm>
              <a:off x="5955197" y="3146603"/>
              <a:ext cx="598230" cy="549098"/>
            </a:xfrm>
            <a:custGeom>
              <a:avLst/>
              <a:gdLst>
                <a:gd name="T0" fmla="*/ 359209 w 2069"/>
                <a:gd name="T1" fmla="*/ 0 h 1899"/>
                <a:gd name="T2" fmla="*/ 60617 w 2069"/>
                <a:gd name="T3" fmla="*/ 249426 h 1899"/>
                <a:gd name="T4" fmla="*/ 0 w 2069"/>
                <a:gd name="T5" fmla="*/ 249426 h 1899"/>
                <a:gd name="T6" fmla="*/ 83067 w 2069"/>
                <a:gd name="T7" fmla="*/ 360174 h 1899"/>
                <a:gd name="T8" fmla="*/ 165814 w 2069"/>
                <a:gd name="T9" fmla="*/ 249426 h 1899"/>
                <a:gd name="T10" fmla="*/ 116102 w 2069"/>
                <a:gd name="T11" fmla="*/ 249426 h 1899"/>
                <a:gd name="T12" fmla="*/ 359209 w 2069"/>
                <a:gd name="T13" fmla="*/ 55535 h 1899"/>
                <a:gd name="T14" fmla="*/ 608090 w 2069"/>
                <a:gd name="T15" fmla="*/ 304961 h 1899"/>
                <a:gd name="T16" fmla="*/ 359209 w 2069"/>
                <a:gd name="T17" fmla="*/ 554386 h 1899"/>
                <a:gd name="T18" fmla="*/ 152985 w 2069"/>
                <a:gd name="T19" fmla="*/ 443316 h 1899"/>
                <a:gd name="T20" fmla="*/ 88519 w 2069"/>
                <a:gd name="T21" fmla="*/ 443316 h 1899"/>
                <a:gd name="T22" fmla="*/ 359209 w 2069"/>
                <a:gd name="T23" fmla="*/ 609600 h 1899"/>
                <a:gd name="T24" fmla="*/ 663575 w 2069"/>
                <a:gd name="T25" fmla="*/ 304961 h 1899"/>
                <a:gd name="T26" fmla="*/ 359209 w 2069"/>
                <a:gd name="T27" fmla="*/ 0 h 1899"/>
                <a:gd name="T28" fmla="*/ 346380 w 2069"/>
                <a:gd name="T29" fmla="*/ 110749 h 1899"/>
                <a:gd name="T30" fmla="*/ 346380 w 2069"/>
                <a:gd name="T31" fmla="*/ 313949 h 1899"/>
                <a:gd name="T32" fmla="*/ 490064 w 2069"/>
                <a:gd name="T33" fmla="*/ 399017 h 1899"/>
                <a:gd name="T34" fmla="*/ 503214 w 2069"/>
                <a:gd name="T35" fmla="*/ 374941 h 1899"/>
                <a:gd name="T36" fmla="*/ 373963 w 2069"/>
                <a:gd name="T37" fmla="*/ 297256 h 1899"/>
                <a:gd name="T38" fmla="*/ 373963 w 2069"/>
                <a:gd name="T39" fmla="*/ 110749 h 1899"/>
                <a:gd name="T40" fmla="*/ 346380 w 2069"/>
                <a:gd name="T41" fmla="*/ 110749 h 1899"/>
                <a:gd name="T42" fmla="*/ 346380 w 2069"/>
                <a:gd name="T43" fmla="*/ 110749 h 1899"/>
                <a:gd name="T44" fmla="*/ 346380 w 2069"/>
                <a:gd name="T45" fmla="*/ 110749 h 18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rgbClr val="004D6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ea typeface="宋体" panose="02010600030101010101" pitchFamily="2" charset="-122"/>
              </a:endParaRPr>
            </a:p>
          </p:txBody>
        </p:sp>
        <p:sp>
          <p:nvSpPr>
            <p:cNvPr id="31" name="文本框 66">
              <a:extLst>
                <a:ext uri="{FF2B5EF4-FFF2-40B4-BE49-F238E27FC236}">
                  <a16:creationId xmlns:a16="http://schemas.microsoft.com/office/drawing/2014/main" id="{591603E4-020E-45FD-B0F4-A3EFCBC5E81B}"/>
                </a:ext>
              </a:extLst>
            </p:cNvPr>
            <p:cNvSpPr txBox="1">
              <a:spLocks noChangeArrowheads="1"/>
            </p:cNvSpPr>
            <p:nvPr/>
          </p:nvSpPr>
          <p:spPr bwMode="auto">
            <a:xfrm>
              <a:off x="5485766" y="3806190"/>
              <a:ext cx="1615442" cy="8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kumimoji="0" lang="zh-CN" altLang="en-US"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BD9BA147-B871-4F59-99CC-B999D409F2E2}"/>
              </a:ext>
            </a:extLst>
          </p:cNvPr>
          <p:cNvGrpSpPr/>
          <p:nvPr/>
        </p:nvGrpSpPr>
        <p:grpSpPr>
          <a:xfrm>
            <a:off x="8384965" y="1647616"/>
            <a:ext cx="2853264" cy="2853264"/>
            <a:chOff x="6288724" y="1235712"/>
            <a:chExt cx="2139948" cy="2139948"/>
          </a:xfrm>
        </p:grpSpPr>
        <p:sp>
          <p:nvSpPr>
            <p:cNvPr id="33" name="椭圆 32">
              <a:extLst>
                <a:ext uri="{FF2B5EF4-FFF2-40B4-BE49-F238E27FC236}">
                  <a16:creationId xmlns:a16="http://schemas.microsoft.com/office/drawing/2014/main" id="{2B44F8FB-52EB-4040-B52A-1D896528E280}"/>
                </a:ext>
              </a:extLst>
            </p:cNvPr>
            <p:cNvSpPr/>
            <p:nvPr/>
          </p:nvSpPr>
          <p:spPr>
            <a:xfrm>
              <a:off x="6288724" y="1235712"/>
              <a:ext cx="2139948" cy="2139948"/>
            </a:xfrm>
            <a:prstGeom prst="ellipse">
              <a:avLst/>
            </a:prstGeom>
            <a:noFill/>
            <a:ln w="3175" cap="flat" cmpd="sng" algn="ctr">
              <a:solidFill>
                <a:schemeClr val="tx1">
                  <a:lumMod val="85000"/>
                  <a:lumOff val="15000"/>
                  <a:alpha val="4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latin typeface="Calibri"/>
                <a:ea typeface="宋体" panose="02010600030101010101" pitchFamily="2" charset="-122"/>
              </a:endParaRPr>
            </a:p>
          </p:txBody>
        </p:sp>
        <p:sp>
          <p:nvSpPr>
            <p:cNvPr id="34" name="Freeform 21">
              <a:extLst>
                <a:ext uri="{FF2B5EF4-FFF2-40B4-BE49-F238E27FC236}">
                  <a16:creationId xmlns:a16="http://schemas.microsoft.com/office/drawing/2014/main" id="{F01E9D8A-9552-4691-A437-57FE441F57AA}"/>
                </a:ext>
              </a:extLst>
            </p:cNvPr>
            <p:cNvSpPr>
              <a:spLocks noEditPoints="1"/>
            </p:cNvSpPr>
            <p:nvPr/>
          </p:nvSpPr>
          <p:spPr bwMode="auto">
            <a:xfrm>
              <a:off x="7083894" y="1598170"/>
              <a:ext cx="542700" cy="543050"/>
            </a:xfrm>
            <a:custGeom>
              <a:avLst/>
              <a:gdLst>
                <a:gd name="T0" fmla="*/ 314698 w 2998"/>
                <a:gd name="T1" fmla="*/ 0 h 2998"/>
                <a:gd name="T2" fmla="*/ 437466 w 2998"/>
                <a:gd name="T3" fmla="*/ 24806 h 2998"/>
                <a:gd name="T4" fmla="*/ 537741 w 2998"/>
                <a:gd name="T5" fmla="*/ 92496 h 2998"/>
                <a:gd name="T6" fmla="*/ 605431 w 2998"/>
                <a:gd name="T7" fmla="*/ 192771 h 2998"/>
                <a:gd name="T8" fmla="*/ 630237 w 2998"/>
                <a:gd name="T9" fmla="*/ 315539 h 2998"/>
                <a:gd name="T10" fmla="*/ 605431 w 2998"/>
                <a:gd name="T11" fmla="*/ 438307 h 2998"/>
                <a:gd name="T12" fmla="*/ 537741 w 2998"/>
                <a:gd name="T13" fmla="*/ 538581 h 2998"/>
                <a:gd name="T14" fmla="*/ 437466 w 2998"/>
                <a:gd name="T15" fmla="*/ 605852 h 2998"/>
                <a:gd name="T16" fmla="*/ 314698 w 2998"/>
                <a:gd name="T17" fmla="*/ 630237 h 2998"/>
                <a:gd name="T18" fmla="*/ 205384 w 2998"/>
                <a:gd name="T19" fmla="*/ 610897 h 2998"/>
                <a:gd name="T20" fmla="*/ 112257 w 2998"/>
                <a:gd name="T21" fmla="*/ 557081 h 2998"/>
                <a:gd name="T22" fmla="*/ 188987 w 2998"/>
                <a:gd name="T23" fmla="*/ 393530 h 2998"/>
                <a:gd name="T24" fmla="*/ 215264 w 2998"/>
                <a:gd name="T25" fmla="*/ 435995 h 2998"/>
                <a:gd name="T26" fmla="*/ 235445 w 2998"/>
                <a:gd name="T27" fmla="*/ 467948 h 2998"/>
                <a:gd name="T28" fmla="*/ 249530 w 2998"/>
                <a:gd name="T29" fmla="*/ 488339 h 2998"/>
                <a:gd name="T30" fmla="*/ 263405 w 2998"/>
                <a:gd name="T31" fmla="*/ 505787 h 2998"/>
                <a:gd name="T32" fmla="*/ 281063 w 2998"/>
                <a:gd name="T33" fmla="*/ 515247 h 2998"/>
                <a:gd name="T34" fmla="*/ 301454 w 2998"/>
                <a:gd name="T35" fmla="*/ 510202 h 2998"/>
                <a:gd name="T36" fmla="*/ 314908 w 2998"/>
                <a:gd name="T37" fmla="*/ 491703 h 2998"/>
                <a:gd name="T38" fmla="*/ 322476 w 2998"/>
                <a:gd name="T39" fmla="*/ 477618 h 2998"/>
                <a:gd name="T40" fmla="*/ 336351 w 2998"/>
                <a:gd name="T41" fmla="*/ 449449 h 2998"/>
                <a:gd name="T42" fmla="*/ 354429 w 2998"/>
                <a:gd name="T43" fmla="*/ 412030 h 2998"/>
                <a:gd name="T44" fmla="*/ 374611 w 2998"/>
                <a:gd name="T45" fmla="*/ 369986 h 2998"/>
                <a:gd name="T46" fmla="*/ 427165 w 2998"/>
                <a:gd name="T47" fmla="*/ 258990 h 2998"/>
                <a:gd name="T48" fmla="*/ 498430 w 2998"/>
                <a:gd name="T49" fmla="*/ 297460 h 2998"/>
                <a:gd name="T50" fmla="*/ 469630 w 2998"/>
                <a:gd name="T51" fmla="*/ 89553 h 2998"/>
                <a:gd name="T52" fmla="*/ 286529 w 2998"/>
                <a:gd name="T53" fmla="*/ 201810 h 2998"/>
                <a:gd name="T54" fmla="*/ 366622 w 2998"/>
                <a:gd name="T55" fmla="*/ 229349 h 2998"/>
                <a:gd name="T56" fmla="*/ 281904 w 2998"/>
                <a:gd name="T57" fmla="*/ 403621 h 2998"/>
                <a:gd name="T58" fmla="*/ 248269 w 2998"/>
                <a:gd name="T59" fmla="*/ 348543 h 2998"/>
                <a:gd name="T60" fmla="*/ 236497 w 2998"/>
                <a:gd name="T61" fmla="*/ 329413 h 2998"/>
                <a:gd name="T62" fmla="*/ 226616 w 2998"/>
                <a:gd name="T63" fmla="*/ 313437 h 2998"/>
                <a:gd name="T64" fmla="*/ 220730 w 2998"/>
                <a:gd name="T65" fmla="*/ 303346 h 2998"/>
                <a:gd name="T66" fmla="*/ 220940 w 2998"/>
                <a:gd name="T67" fmla="*/ 305028 h 2998"/>
                <a:gd name="T68" fmla="*/ 213162 w 2998"/>
                <a:gd name="T69" fmla="*/ 294727 h 2998"/>
                <a:gd name="T70" fmla="*/ 201180 w 2998"/>
                <a:gd name="T71" fmla="*/ 281273 h 2998"/>
                <a:gd name="T72" fmla="*/ 188356 w 2998"/>
                <a:gd name="T73" fmla="*/ 274546 h 2998"/>
                <a:gd name="T74" fmla="*/ 166073 w 2998"/>
                <a:gd name="T75" fmla="*/ 282114 h 2998"/>
                <a:gd name="T76" fmla="*/ 155352 w 2998"/>
                <a:gd name="T77" fmla="*/ 299983 h 2998"/>
                <a:gd name="T78" fmla="*/ 148625 w 2998"/>
                <a:gd name="T79" fmla="*/ 314488 h 2998"/>
                <a:gd name="T80" fmla="*/ 134540 w 2998"/>
                <a:gd name="T81" fmla="*/ 343708 h 2998"/>
                <a:gd name="T82" fmla="*/ 115621 w 2998"/>
                <a:gd name="T83" fmla="*/ 382809 h 2998"/>
                <a:gd name="T84" fmla="*/ 94178 w 2998"/>
                <a:gd name="T85" fmla="*/ 424432 h 2998"/>
                <a:gd name="T86" fmla="*/ 74628 w 2998"/>
                <a:gd name="T87" fmla="*/ 465425 h 2998"/>
                <a:gd name="T88" fmla="*/ 58441 w 2998"/>
                <a:gd name="T89" fmla="*/ 498430 h 2998"/>
                <a:gd name="T90" fmla="*/ 15136 w 2998"/>
                <a:gd name="T91" fmla="*/ 413081 h 2998"/>
                <a:gd name="T92" fmla="*/ 0 w 2998"/>
                <a:gd name="T93" fmla="*/ 315539 h 2998"/>
                <a:gd name="T94" fmla="*/ 24596 w 2998"/>
                <a:gd name="T95" fmla="*/ 192771 h 2998"/>
                <a:gd name="T96" fmla="*/ 91866 w 2998"/>
                <a:gd name="T97" fmla="*/ 92496 h 2998"/>
                <a:gd name="T98" fmla="*/ 192140 w 2998"/>
                <a:gd name="T99" fmla="*/ 24806 h 2998"/>
                <a:gd name="T100" fmla="*/ 314908 w 2998"/>
                <a:gd name="T101" fmla="*/ 0 h 2998"/>
                <a:gd name="T102" fmla="*/ 314698 w 2998"/>
                <a:gd name="T103" fmla="*/ 0 h 2998"/>
                <a:gd name="T104" fmla="*/ 314698 w 2998"/>
                <a:gd name="T105" fmla="*/ 0 h 2998"/>
                <a:gd name="T106" fmla="*/ 314698 w 2998"/>
                <a:gd name="T107" fmla="*/ 0 h 299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998" h="2998">
                  <a:moveTo>
                    <a:pt x="1497" y="0"/>
                  </a:moveTo>
                  <a:cubicBezTo>
                    <a:pt x="1704" y="0"/>
                    <a:pt x="1899" y="39"/>
                    <a:pt x="2081" y="118"/>
                  </a:cubicBezTo>
                  <a:cubicBezTo>
                    <a:pt x="2264" y="197"/>
                    <a:pt x="2423" y="304"/>
                    <a:pt x="2558" y="440"/>
                  </a:cubicBezTo>
                  <a:cubicBezTo>
                    <a:pt x="2694" y="576"/>
                    <a:pt x="2801" y="734"/>
                    <a:pt x="2880" y="917"/>
                  </a:cubicBezTo>
                  <a:cubicBezTo>
                    <a:pt x="2959" y="1099"/>
                    <a:pt x="2998" y="1294"/>
                    <a:pt x="2998" y="1501"/>
                  </a:cubicBezTo>
                  <a:cubicBezTo>
                    <a:pt x="2998" y="1708"/>
                    <a:pt x="2959" y="1902"/>
                    <a:pt x="2880" y="2085"/>
                  </a:cubicBezTo>
                  <a:cubicBezTo>
                    <a:pt x="2801" y="2267"/>
                    <a:pt x="2694" y="2426"/>
                    <a:pt x="2558" y="2562"/>
                  </a:cubicBezTo>
                  <a:cubicBezTo>
                    <a:pt x="2422" y="2697"/>
                    <a:pt x="2264" y="2804"/>
                    <a:pt x="2081" y="2882"/>
                  </a:cubicBezTo>
                  <a:cubicBezTo>
                    <a:pt x="1899" y="2959"/>
                    <a:pt x="1704" y="2998"/>
                    <a:pt x="1497" y="2998"/>
                  </a:cubicBezTo>
                  <a:cubicBezTo>
                    <a:pt x="1314" y="2998"/>
                    <a:pt x="1140" y="2967"/>
                    <a:pt x="977" y="2906"/>
                  </a:cubicBezTo>
                  <a:cubicBezTo>
                    <a:pt x="814" y="2844"/>
                    <a:pt x="666" y="2758"/>
                    <a:pt x="534" y="2650"/>
                  </a:cubicBezTo>
                  <a:cubicBezTo>
                    <a:pt x="899" y="1872"/>
                    <a:pt x="899" y="1872"/>
                    <a:pt x="899" y="1872"/>
                  </a:cubicBezTo>
                  <a:cubicBezTo>
                    <a:pt x="944" y="1945"/>
                    <a:pt x="985" y="2012"/>
                    <a:pt x="1024" y="2074"/>
                  </a:cubicBezTo>
                  <a:cubicBezTo>
                    <a:pt x="1056" y="2127"/>
                    <a:pt x="1088" y="2178"/>
                    <a:pt x="1120" y="2226"/>
                  </a:cubicBezTo>
                  <a:cubicBezTo>
                    <a:pt x="1152" y="2274"/>
                    <a:pt x="1174" y="2306"/>
                    <a:pt x="1187" y="2323"/>
                  </a:cubicBezTo>
                  <a:cubicBezTo>
                    <a:pt x="1211" y="2353"/>
                    <a:pt x="1232" y="2381"/>
                    <a:pt x="1253" y="2406"/>
                  </a:cubicBezTo>
                  <a:cubicBezTo>
                    <a:pt x="1273" y="2432"/>
                    <a:pt x="1301" y="2447"/>
                    <a:pt x="1337" y="2451"/>
                  </a:cubicBezTo>
                  <a:cubicBezTo>
                    <a:pt x="1382" y="2458"/>
                    <a:pt x="1414" y="2450"/>
                    <a:pt x="1434" y="2427"/>
                  </a:cubicBezTo>
                  <a:cubicBezTo>
                    <a:pt x="1453" y="2405"/>
                    <a:pt x="1474" y="2376"/>
                    <a:pt x="1498" y="2339"/>
                  </a:cubicBezTo>
                  <a:cubicBezTo>
                    <a:pt x="1504" y="2331"/>
                    <a:pt x="1516" y="2308"/>
                    <a:pt x="1534" y="2272"/>
                  </a:cubicBezTo>
                  <a:cubicBezTo>
                    <a:pt x="1552" y="2236"/>
                    <a:pt x="1574" y="2191"/>
                    <a:pt x="1600" y="2138"/>
                  </a:cubicBezTo>
                  <a:cubicBezTo>
                    <a:pt x="1626" y="2084"/>
                    <a:pt x="1654" y="2025"/>
                    <a:pt x="1686" y="1960"/>
                  </a:cubicBezTo>
                  <a:cubicBezTo>
                    <a:pt x="1718" y="1895"/>
                    <a:pt x="1750" y="1828"/>
                    <a:pt x="1782" y="1760"/>
                  </a:cubicBezTo>
                  <a:cubicBezTo>
                    <a:pt x="1857" y="1602"/>
                    <a:pt x="1940" y="1426"/>
                    <a:pt x="2032" y="1232"/>
                  </a:cubicBezTo>
                  <a:cubicBezTo>
                    <a:pt x="2371" y="1415"/>
                    <a:pt x="2371" y="1415"/>
                    <a:pt x="2371" y="1415"/>
                  </a:cubicBezTo>
                  <a:cubicBezTo>
                    <a:pt x="2234" y="426"/>
                    <a:pt x="2234" y="426"/>
                    <a:pt x="2234" y="426"/>
                  </a:cubicBezTo>
                  <a:cubicBezTo>
                    <a:pt x="1363" y="960"/>
                    <a:pt x="1363" y="960"/>
                    <a:pt x="1363" y="960"/>
                  </a:cubicBezTo>
                  <a:cubicBezTo>
                    <a:pt x="1744" y="1091"/>
                    <a:pt x="1744" y="1091"/>
                    <a:pt x="1744" y="1091"/>
                  </a:cubicBezTo>
                  <a:cubicBezTo>
                    <a:pt x="1341" y="1920"/>
                    <a:pt x="1341" y="1920"/>
                    <a:pt x="1341" y="1920"/>
                  </a:cubicBezTo>
                  <a:cubicBezTo>
                    <a:pt x="1279" y="1820"/>
                    <a:pt x="1226" y="1732"/>
                    <a:pt x="1181" y="1658"/>
                  </a:cubicBezTo>
                  <a:cubicBezTo>
                    <a:pt x="1162" y="1626"/>
                    <a:pt x="1143" y="1595"/>
                    <a:pt x="1125" y="1567"/>
                  </a:cubicBezTo>
                  <a:cubicBezTo>
                    <a:pt x="1107" y="1538"/>
                    <a:pt x="1091" y="1513"/>
                    <a:pt x="1078" y="1491"/>
                  </a:cubicBezTo>
                  <a:cubicBezTo>
                    <a:pt x="1050" y="1443"/>
                    <a:pt x="1050" y="1443"/>
                    <a:pt x="1050" y="1443"/>
                  </a:cubicBezTo>
                  <a:cubicBezTo>
                    <a:pt x="1058" y="1460"/>
                    <a:pt x="1059" y="1463"/>
                    <a:pt x="1051" y="1451"/>
                  </a:cubicBezTo>
                  <a:cubicBezTo>
                    <a:pt x="1044" y="1440"/>
                    <a:pt x="1032" y="1423"/>
                    <a:pt x="1014" y="1402"/>
                  </a:cubicBezTo>
                  <a:cubicBezTo>
                    <a:pt x="997" y="1380"/>
                    <a:pt x="978" y="1359"/>
                    <a:pt x="957" y="1338"/>
                  </a:cubicBezTo>
                  <a:cubicBezTo>
                    <a:pt x="935" y="1316"/>
                    <a:pt x="915" y="1306"/>
                    <a:pt x="896" y="1306"/>
                  </a:cubicBezTo>
                  <a:cubicBezTo>
                    <a:pt x="847" y="1306"/>
                    <a:pt x="812" y="1318"/>
                    <a:pt x="790" y="1342"/>
                  </a:cubicBezTo>
                  <a:cubicBezTo>
                    <a:pt x="769" y="1367"/>
                    <a:pt x="752" y="1395"/>
                    <a:pt x="739" y="1427"/>
                  </a:cubicBezTo>
                  <a:cubicBezTo>
                    <a:pt x="735" y="1436"/>
                    <a:pt x="724" y="1459"/>
                    <a:pt x="707" y="1496"/>
                  </a:cubicBezTo>
                  <a:cubicBezTo>
                    <a:pt x="690" y="1533"/>
                    <a:pt x="668" y="1580"/>
                    <a:pt x="640" y="1635"/>
                  </a:cubicBezTo>
                  <a:cubicBezTo>
                    <a:pt x="612" y="1691"/>
                    <a:pt x="582" y="1753"/>
                    <a:pt x="550" y="1821"/>
                  </a:cubicBezTo>
                  <a:cubicBezTo>
                    <a:pt x="448" y="2019"/>
                    <a:pt x="448" y="2019"/>
                    <a:pt x="448" y="2019"/>
                  </a:cubicBezTo>
                  <a:cubicBezTo>
                    <a:pt x="416" y="2088"/>
                    <a:pt x="385" y="2153"/>
                    <a:pt x="355" y="2214"/>
                  </a:cubicBezTo>
                  <a:cubicBezTo>
                    <a:pt x="325" y="2276"/>
                    <a:pt x="300" y="2329"/>
                    <a:pt x="278" y="2371"/>
                  </a:cubicBezTo>
                  <a:cubicBezTo>
                    <a:pt x="189" y="2248"/>
                    <a:pt x="120" y="2112"/>
                    <a:pt x="72" y="1965"/>
                  </a:cubicBezTo>
                  <a:cubicBezTo>
                    <a:pt x="24" y="1818"/>
                    <a:pt x="0" y="1663"/>
                    <a:pt x="0" y="1501"/>
                  </a:cubicBezTo>
                  <a:cubicBezTo>
                    <a:pt x="0" y="1294"/>
                    <a:pt x="39" y="1099"/>
                    <a:pt x="117" y="917"/>
                  </a:cubicBezTo>
                  <a:cubicBezTo>
                    <a:pt x="195" y="734"/>
                    <a:pt x="301" y="576"/>
                    <a:pt x="437" y="440"/>
                  </a:cubicBezTo>
                  <a:cubicBezTo>
                    <a:pt x="572" y="305"/>
                    <a:pt x="731" y="197"/>
                    <a:pt x="914" y="118"/>
                  </a:cubicBezTo>
                  <a:cubicBezTo>
                    <a:pt x="1096" y="39"/>
                    <a:pt x="1291" y="0"/>
                    <a:pt x="1498" y="0"/>
                  </a:cubicBezTo>
                  <a:lnTo>
                    <a:pt x="1497" y="0"/>
                  </a:lnTo>
                  <a:close/>
                  <a:moveTo>
                    <a:pt x="1497" y="0"/>
                  </a:moveTo>
                  <a:cubicBezTo>
                    <a:pt x="1497" y="0"/>
                    <a:pt x="1497" y="0"/>
                    <a:pt x="1497" y="0"/>
                  </a:cubicBezTo>
                </a:path>
              </a:pathLst>
            </a:custGeom>
            <a:solidFill>
              <a:srgbClr val="004D6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chemeClr val="tx1">
                    <a:lumMod val="50000"/>
                    <a:lumOff val="50000"/>
                  </a:schemeClr>
                </a:solidFill>
                <a:effectLst/>
                <a:uLnTx/>
                <a:uFillTx/>
                <a:ea typeface="宋体" panose="02010600030101010101" pitchFamily="2" charset="-122"/>
              </a:endParaRPr>
            </a:p>
          </p:txBody>
        </p:sp>
        <p:sp>
          <p:nvSpPr>
            <p:cNvPr id="35" name="文本框 66">
              <a:extLst>
                <a:ext uri="{FF2B5EF4-FFF2-40B4-BE49-F238E27FC236}">
                  <a16:creationId xmlns:a16="http://schemas.microsoft.com/office/drawing/2014/main" id="{EC120FFE-0BDA-4F78-B7EB-31E85BA4F2AA}"/>
                </a:ext>
              </a:extLst>
            </p:cNvPr>
            <p:cNvSpPr txBox="1">
              <a:spLocks noChangeArrowheads="1"/>
            </p:cNvSpPr>
            <p:nvPr/>
          </p:nvSpPr>
          <p:spPr bwMode="auto">
            <a:xfrm>
              <a:off x="6598286" y="2266950"/>
              <a:ext cx="1615442" cy="8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kumimoji="0" lang="zh-CN" altLang="en-US" sz="900" b="0" i="0" u="none" strike="noStrike" kern="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227458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51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1000">
                                          <p:cBhvr additive="base">
                                            <p:cTn id="11" dur="2000" fill="hold"/>
                                            <p:tgtEl>
                                              <p:spTgt spid="15"/>
                                            </p:tgtEl>
                                            <p:attrNameLst>
                                              <p:attrName>ppt_x</p:attrName>
                                            </p:attrNameLst>
                                          </p:cBhvr>
                                          <p:tavLst>
                                            <p:tav tm="0">
                                              <p:val>
                                                <p:strVal val="#ppt_x"/>
                                              </p:val>
                                            </p:tav>
                                            <p:tav tm="100000">
                                              <p:val>
                                                <p:strVal val="#ppt_x"/>
                                              </p:val>
                                            </p:tav>
                                          </p:tavLst>
                                        </p:anim>
                                        <p:anim calcmode="lin" valueType="num" p14:bounceEnd="51000">
                                          <p:cBhvr additive="base">
                                            <p:cTn id="12" dur="20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1000">
                                      <p:stCondLst>
                                        <p:cond delay="300"/>
                                      </p:stCondLst>
                                      <p:childTnLst>
                                        <p:set>
                                          <p:cBhvr>
                                            <p:cTn id="14" dur="1" fill="hold">
                                              <p:stCondLst>
                                                <p:cond delay="0"/>
                                              </p:stCondLst>
                                            </p:cTn>
                                            <p:tgtEl>
                                              <p:spTgt spid="19"/>
                                            </p:tgtEl>
                                            <p:attrNameLst>
                                              <p:attrName>style.visibility</p:attrName>
                                            </p:attrNameLst>
                                          </p:cBhvr>
                                          <p:to>
                                            <p:strVal val="visible"/>
                                          </p:to>
                                        </p:set>
                                        <p:anim calcmode="lin" valueType="num" p14:bounceEnd="51000">
                                          <p:cBhvr additive="base">
                                            <p:cTn id="15" dur="2000" fill="hold"/>
                                            <p:tgtEl>
                                              <p:spTgt spid="19"/>
                                            </p:tgtEl>
                                            <p:attrNameLst>
                                              <p:attrName>ppt_x</p:attrName>
                                            </p:attrNameLst>
                                          </p:cBhvr>
                                          <p:tavLst>
                                            <p:tav tm="0">
                                              <p:val>
                                                <p:strVal val="#ppt_x"/>
                                              </p:val>
                                            </p:tav>
                                            <p:tav tm="100000">
                                              <p:val>
                                                <p:strVal val="#ppt_x"/>
                                              </p:val>
                                            </p:tav>
                                          </p:tavLst>
                                        </p:anim>
                                        <p:anim calcmode="lin" valueType="num" p14:bounceEnd="51000">
                                          <p:cBhvr additive="base">
                                            <p:cTn id="16" dur="20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1000">
                                      <p:stCondLst>
                                        <p:cond delay="100"/>
                                      </p:stCondLst>
                                      <p:childTnLst>
                                        <p:set>
                                          <p:cBhvr>
                                            <p:cTn id="18" dur="1" fill="hold">
                                              <p:stCondLst>
                                                <p:cond delay="0"/>
                                              </p:stCondLst>
                                            </p:cTn>
                                            <p:tgtEl>
                                              <p:spTgt spid="23"/>
                                            </p:tgtEl>
                                            <p:attrNameLst>
                                              <p:attrName>style.visibility</p:attrName>
                                            </p:attrNameLst>
                                          </p:cBhvr>
                                          <p:to>
                                            <p:strVal val="visible"/>
                                          </p:to>
                                        </p:set>
                                        <p:anim calcmode="lin" valueType="num" p14:bounceEnd="51000">
                                          <p:cBhvr additive="base">
                                            <p:cTn id="19" dur="2000" fill="hold"/>
                                            <p:tgtEl>
                                              <p:spTgt spid="23"/>
                                            </p:tgtEl>
                                            <p:attrNameLst>
                                              <p:attrName>ppt_x</p:attrName>
                                            </p:attrNameLst>
                                          </p:cBhvr>
                                          <p:tavLst>
                                            <p:tav tm="0">
                                              <p:val>
                                                <p:strVal val="#ppt_x"/>
                                              </p:val>
                                            </p:tav>
                                            <p:tav tm="100000">
                                              <p:val>
                                                <p:strVal val="#ppt_x"/>
                                              </p:val>
                                            </p:tav>
                                          </p:tavLst>
                                        </p:anim>
                                        <p:anim calcmode="lin" valueType="num" p14:bounceEnd="51000">
                                          <p:cBhvr additive="base">
                                            <p:cTn id="20" dur="200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1000">
                                      <p:stCondLst>
                                        <p:cond delay="500"/>
                                      </p:stCondLst>
                                      <p:childTnLst>
                                        <p:set>
                                          <p:cBhvr>
                                            <p:cTn id="22" dur="1" fill="hold">
                                              <p:stCondLst>
                                                <p:cond delay="0"/>
                                              </p:stCondLst>
                                            </p:cTn>
                                            <p:tgtEl>
                                              <p:spTgt spid="32"/>
                                            </p:tgtEl>
                                            <p:attrNameLst>
                                              <p:attrName>style.visibility</p:attrName>
                                            </p:attrNameLst>
                                          </p:cBhvr>
                                          <p:to>
                                            <p:strVal val="visible"/>
                                          </p:to>
                                        </p:set>
                                        <p:anim calcmode="lin" valueType="num" p14:bounceEnd="51000">
                                          <p:cBhvr additive="base">
                                            <p:cTn id="23" dur="2000" fill="hold"/>
                                            <p:tgtEl>
                                              <p:spTgt spid="32"/>
                                            </p:tgtEl>
                                            <p:attrNameLst>
                                              <p:attrName>ppt_x</p:attrName>
                                            </p:attrNameLst>
                                          </p:cBhvr>
                                          <p:tavLst>
                                            <p:tav tm="0">
                                              <p:val>
                                                <p:strVal val="#ppt_x"/>
                                              </p:val>
                                            </p:tav>
                                            <p:tav tm="100000">
                                              <p:val>
                                                <p:strVal val="#ppt_x"/>
                                              </p:val>
                                            </p:tav>
                                          </p:tavLst>
                                        </p:anim>
                                        <p:anim calcmode="lin" valueType="num" p14:bounceEnd="51000">
                                          <p:cBhvr additive="base">
                                            <p:cTn id="24" dur="2000" fill="hold"/>
                                            <p:tgtEl>
                                              <p:spTgt spid="32"/>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1000">
                                      <p:stCondLst>
                                        <p:cond delay="300"/>
                                      </p:stCondLst>
                                      <p:childTnLst>
                                        <p:set>
                                          <p:cBhvr>
                                            <p:cTn id="26" dur="1" fill="hold">
                                              <p:stCondLst>
                                                <p:cond delay="0"/>
                                              </p:stCondLst>
                                            </p:cTn>
                                            <p:tgtEl>
                                              <p:spTgt spid="28"/>
                                            </p:tgtEl>
                                            <p:attrNameLst>
                                              <p:attrName>style.visibility</p:attrName>
                                            </p:attrNameLst>
                                          </p:cBhvr>
                                          <p:to>
                                            <p:strVal val="visible"/>
                                          </p:to>
                                        </p:set>
                                        <p:anim calcmode="lin" valueType="num" p14:bounceEnd="51000">
                                          <p:cBhvr additive="base">
                                            <p:cTn id="27" dur="2000" fill="hold"/>
                                            <p:tgtEl>
                                              <p:spTgt spid="28"/>
                                            </p:tgtEl>
                                            <p:attrNameLst>
                                              <p:attrName>ppt_x</p:attrName>
                                            </p:attrNameLst>
                                          </p:cBhvr>
                                          <p:tavLst>
                                            <p:tav tm="0">
                                              <p:val>
                                                <p:strVal val="#ppt_x"/>
                                              </p:val>
                                            </p:tav>
                                            <p:tav tm="100000">
                                              <p:val>
                                                <p:strVal val="#ppt_x"/>
                                              </p:val>
                                            </p:tav>
                                          </p:tavLst>
                                        </p:anim>
                                        <p:anim calcmode="lin" valueType="num" p14:bounceEnd="51000">
                                          <p:cBhvr additive="base">
                                            <p:cTn id="28" dur="200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51000">
                                      <p:stCondLst>
                                        <p:cond delay="700"/>
                                      </p:stCondLst>
                                      <p:childTnLst>
                                        <p:set>
                                          <p:cBhvr>
                                            <p:cTn id="30" dur="1" fill="hold">
                                              <p:stCondLst>
                                                <p:cond delay="0"/>
                                              </p:stCondLst>
                                            </p:cTn>
                                            <p:tgtEl>
                                              <p:spTgt spid="14"/>
                                            </p:tgtEl>
                                            <p:attrNameLst>
                                              <p:attrName>style.visibility</p:attrName>
                                            </p:attrNameLst>
                                          </p:cBhvr>
                                          <p:to>
                                            <p:strVal val="visible"/>
                                          </p:to>
                                        </p:set>
                                        <p:anim calcmode="lin" valueType="num" p14:bounceEnd="51000">
                                          <p:cBhvr additive="base">
                                            <p:cTn id="31" dur="2000" fill="hold"/>
                                            <p:tgtEl>
                                              <p:spTgt spid="14"/>
                                            </p:tgtEl>
                                            <p:attrNameLst>
                                              <p:attrName>ppt_x</p:attrName>
                                            </p:attrNameLst>
                                          </p:cBhvr>
                                          <p:tavLst>
                                            <p:tav tm="0">
                                              <p:val>
                                                <p:strVal val="#ppt_x"/>
                                              </p:val>
                                            </p:tav>
                                            <p:tav tm="100000">
                                              <p:val>
                                                <p:strVal val="#ppt_x"/>
                                              </p:val>
                                            </p:tav>
                                          </p:tavLst>
                                        </p:anim>
                                        <p:anim calcmode="lin" valueType="num" p14:bounceEnd="51000">
                                          <p:cBhvr additive="base">
                                            <p:cTn id="32" dur="20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51000">
                                      <p:stCondLst>
                                        <p:cond delay="800"/>
                                      </p:stCondLst>
                                      <p:childTnLst>
                                        <p:set>
                                          <p:cBhvr>
                                            <p:cTn id="34" dur="1" fill="hold">
                                              <p:stCondLst>
                                                <p:cond delay="0"/>
                                              </p:stCondLst>
                                            </p:cTn>
                                            <p:tgtEl>
                                              <p:spTgt spid="11"/>
                                            </p:tgtEl>
                                            <p:attrNameLst>
                                              <p:attrName>style.visibility</p:attrName>
                                            </p:attrNameLst>
                                          </p:cBhvr>
                                          <p:to>
                                            <p:strVal val="visible"/>
                                          </p:to>
                                        </p:set>
                                        <p:anim calcmode="lin" valueType="num" p14:bounceEnd="51000">
                                          <p:cBhvr additive="base">
                                            <p:cTn id="35" dur="2000" fill="hold"/>
                                            <p:tgtEl>
                                              <p:spTgt spid="11"/>
                                            </p:tgtEl>
                                            <p:attrNameLst>
                                              <p:attrName>ppt_x</p:attrName>
                                            </p:attrNameLst>
                                          </p:cBhvr>
                                          <p:tavLst>
                                            <p:tav tm="0">
                                              <p:val>
                                                <p:strVal val="#ppt_x"/>
                                              </p:val>
                                            </p:tav>
                                            <p:tav tm="100000">
                                              <p:val>
                                                <p:strVal val="#ppt_x"/>
                                              </p:val>
                                            </p:tav>
                                          </p:tavLst>
                                        </p:anim>
                                        <p:anim calcmode="lin" valueType="num" p14:bounceEnd="51000">
                                          <p:cBhvr additive="base">
                                            <p:cTn id="36" dur="2000" fill="hold"/>
                                            <p:tgtEl>
                                              <p:spTgt spid="11"/>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14:presetBounceEnd="51000">
                                      <p:stCondLst>
                                        <p:cond delay="1300"/>
                                      </p:stCondLst>
                                      <p:childTnLst>
                                        <p:set>
                                          <p:cBhvr>
                                            <p:cTn id="38" dur="1" fill="hold">
                                              <p:stCondLst>
                                                <p:cond delay="0"/>
                                              </p:stCondLst>
                                            </p:cTn>
                                            <p:tgtEl>
                                              <p:spTgt spid="13"/>
                                            </p:tgtEl>
                                            <p:attrNameLst>
                                              <p:attrName>style.visibility</p:attrName>
                                            </p:attrNameLst>
                                          </p:cBhvr>
                                          <p:to>
                                            <p:strVal val="visible"/>
                                          </p:to>
                                        </p:set>
                                        <p:anim calcmode="lin" valueType="num" p14:bounceEnd="51000">
                                          <p:cBhvr additive="base">
                                            <p:cTn id="39" dur="2000" fill="hold"/>
                                            <p:tgtEl>
                                              <p:spTgt spid="13"/>
                                            </p:tgtEl>
                                            <p:attrNameLst>
                                              <p:attrName>ppt_x</p:attrName>
                                            </p:attrNameLst>
                                          </p:cBhvr>
                                          <p:tavLst>
                                            <p:tav tm="0">
                                              <p:val>
                                                <p:strVal val="#ppt_x"/>
                                              </p:val>
                                            </p:tav>
                                            <p:tav tm="100000">
                                              <p:val>
                                                <p:strVal val="#ppt_x"/>
                                              </p:val>
                                            </p:tav>
                                          </p:tavLst>
                                        </p:anim>
                                        <p:anim calcmode="lin" valueType="num" p14:bounceEnd="51000">
                                          <p:cBhvr additive="base">
                                            <p:cTn id="40" dur="2000" fill="hold"/>
                                            <p:tgtEl>
                                              <p:spTgt spid="13"/>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14:presetBounceEnd="51000">
                                      <p:stCondLst>
                                        <p:cond delay="900"/>
                                      </p:stCondLst>
                                      <p:childTnLst>
                                        <p:set>
                                          <p:cBhvr>
                                            <p:cTn id="42" dur="1" fill="hold">
                                              <p:stCondLst>
                                                <p:cond delay="0"/>
                                              </p:stCondLst>
                                            </p:cTn>
                                            <p:tgtEl>
                                              <p:spTgt spid="12"/>
                                            </p:tgtEl>
                                            <p:attrNameLst>
                                              <p:attrName>style.visibility</p:attrName>
                                            </p:attrNameLst>
                                          </p:cBhvr>
                                          <p:to>
                                            <p:strVal val="visible"/>
                                          </p:to>
                                        </p:set>
                                        <p:anim calcmode="lin" valueType="num" p14:bounceEnd="51000">
                                          <p:cBhvr additive="base">
                                            <p:cTn id="43" dur="2000" fill="hold"/>
                                            <p:tgtEl>
                                              <p:spTgt spid="12"/>
                                            </p:tgtEl>
                                            <p:attrNameLst>
                                              <p:attrName>ppt_x</p:attrName>
                                            </p:attrNameLst>
                                          </p:cBhvr>
                                          <p:tavLst>
                                            <p:tav tm="0">
                                              <p:val>
                                                <p:strVal val="#ppt_x"/>
                                              </p:val>
                                            </p:tav>
                                            <p:tav tm="100000">
                                              <p:val>
                                                <p:strVal val="#ppt_x"/>
                                              </p:val>
                                            </p:tav>
                                          </p:tavLst>
                                        </p:anim>
                                        <p:anim calcmode="lin" valueType="num" p14:bounceEnd="51000">
                                          <p:cBhvr additive="base">
                                            <p:cTn id="44" dur="20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1" grpId="0" animBg="1"/>
          <p:bldP spid="12" grpId="0" animBg="1"/>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000" fill="hold"/>
                                            <p:tgtEl>
                                              <p:spTgt spid="15"/>
                                            </p:tgtEl>
                                            <p:attrNameLst>
                                              <p:attrName>ppt_x</p:attrName>
                                            </p:attrNameLst>
                                          </p:cBhvr>
                                          <p:tavLst>
                                            <p:tav tm="0">
                                              <p:val>
                                                <p:strVal val="#ppt_x"/>
                                              </p:val>
                                            </p:tav>
                                            <p:tav tm="100000">
                                              <p:val>
                                                <p:strVal val="#ppt_x"/>
                                              </p:val>
                                            </p:tav>
                                          </p:tavLst>
                                        </p:anim>
                                        <p:anim calcmode="lin" valueType="num">
                                          <p:cBhvr additive="base">
                                            <p:cTn id="12" dur="20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3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2000" fill="hold"/>
                                            <p:tgtEl>
                                              <p:spTgt spid="19"/>
                                            </p:tgtEl>
                                            <p:attrNameLst>
                                              <p:attrName>ppt_x</p:attrName>
                                            </p:attrNameLst>
                                          </p:cBhvr>
                                          <p:tavLst>
                                            <p:tav tm="0">
                                              <p:val>
                                                <p:strVal val="#ppt_x"/>
                                              </p:val>
                                            </p:tav>
                                            <p:tav tm="100000">
                                              <p:val>
                                                <p:strVal val="#ppt_x"/>
                                              </p:val>
                                            </p:tav>
                                          </p:tavLst>
                                        </p:anim>
                                        <p:anim calcmode="lin" valueType="num">
                                          <p:cBhvr additive="base">
                                            <p:cTn id="16" dur="20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2000" fill="hold"/>
                                            <p:tgtEl>
                                              <p:spTgt spid="23"/>
                                            </p:tgtEl>
                                            <p:attrNameLst>
                                              <p:attrName>ppt_x</p:attrName>
                                            </p:attrNameLst>
                                          </p:cBhvr>
                                          <p:tavLst>
                                            <p:tav tm="0">
                                              <p:val>
                                                <p:strVal val="#ppt_x"/>
                                              </p:val>
                                            </p:tav>
                                            <p:tav tm="100000">
                                              <p:val>
                                                <p:strVal val="#ppt_x"/>
                                              </p:val>
                                            </p:tav>
                                          </p:tavLst>
                                        </p:anim>
                                        <p:anim calcmode="lin" valueType="num">
                                          <p:cBhvr additive="base">
                                            <p:cTn id="20" dur="200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2000" fill="hold"/>
                                            <p:tgtEl>
                                              <p:spTgt spid="32"/>
                                            </p:tgtEl>
                                            <p:attrNameLst>
                                              <p:attrName>ppt_x</p:attrName>
                                            </p:attrNameLst>
                                          </p:cBhvr>
                                          <p:tavLst>
                                            <p:tav tm="0">
                                              <p:val>
                                                <p:strVal val="#ppt_x"/>
                                              </p:val>
                                            </p:tav>
                                            <p:tav tm="100000">
                                              <p:val>
                                                <p:strVal val="#ppt_x"/>
                                              </p:val>
                                            </p:tav>
                                          </p:tavLst>
                                        </p:anim>
                                        <p:anim calcmode="lin" valueType="num">
                                          <p:cBhvr additive="base">
                                            <p:cTn id="24" dur="2000" fill="hold"/>
                                            <p:tgtEl>
                                              <p:spTgt spid="32"/>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3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2000" fill="hold"/>
                                            <p:tgtEl>
                                              <p:spTgt spid="28"/>
                                            </p:tgtEl>
                                            <p:attrNameLst>
                                              <p:attrName>ppt_x</p:attrName>
                                            </p:attrNameLst>
                                          </p:cBhvr>
                                          <p:tavLst>
                                            <p:tav tm="0">
                                              <p:val>
                                                <p:strVal val="#ppt_x"/>
                                              </p:val>
                                            </p:tav>
                                            <p:tav tm="100000">
                                              <p:val>
                                                <p:strVal val="#ppt_x"/>
                                              </p:val>
                                            </p:tav>
                                          </p:tavLst>
                                        </p:anim>
                                        <p:anim calcmode="lin" valueType="num">
                                          <p:cBhvr additive="base">
                                            <p:cTn id="28" dur="200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7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000" fill="hold"/>
                                            <p:tgtEl>
                                              <p:spTgt spid="14"/>
                                            </p:tgtEl>
                                            <p:attrNameLst>
                                              <p:attrName>ppt_x</p:attrName>
                                            </p:attrNameLst>
                                          </p:cBhvr>
                                          <p:tavLst>
                                            <p:tav tm="0">
                                              <p:val>
                                                <p:strVal val="#ppt_x"/>
                                              </p:val>
                                            </p:tav>
                                            <p:tav tm="100000">
                                              <p:val>
                                                <p:strVal val="#ppt_x"/>
                                              </p:val>
                                            </p:tav>
                                          </p:tavLst>
                                        </p:anim>
                                        <p:anim calcmode="lin" valueType="num">
                                          <p:cBhvr additive="base">
                                            <p:cTn id="32" dur="20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8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2000" fill="hold"/>
                                            <p:tgtEl>
                                              <p:spTgt spid="11"/>
                                            </p:tgtEl>
                                            <p:attrNameLst>
                                              <p:attrName>ppt_x</p:attrName>
                                            </p:attrNameLst>
                                          </p:cBhvr>
                                          <p:tavLst>
                                            <p:tav tm="0">
                                              <p:val>
                                                <p:strVal val="#ppt_x"/>
                                              </p:val>
                                            </p:tav>
                                            <p:tav tm="100000">
                                              <p:val>
                                                <p:strVal val="#ppt_x"/>
                                              </p:val>
                                            </p:tav>
                                          </p:tavLst>
                                        </p:anim>
                                        <p:anim calcmode="lin" valueType="num">
                                          <p:cBhvr additive="base">
                                            <p:cTn id="36" dur="2000" fill="hold"/>
                                            <p:tgtEl>
                                              <p:spTgt spid="11"/>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13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2000" fill="hold"/>
                                            <p:tgtEl>
                                              <p:spTgt spid="13"/>
                                            </p:tgtEl>
                                            <p:attrNameLst>
                                              <p:attrName>ppt_x</p:attrName>
                                            </p:attrNameLst>
                                          </p:cBhvr>
                                          <p:tavLst>
                                            <p:tav tm="0">
                                              <p:val>
                                                <p:strVal val="#ppt_x"/>
                                              </p:val>
                                            </p:tav>
                                            <p:tav tm="100000">
                                              <p:val>
                                                <p:strVal val="#ppt_x"/>
                                              </p:val>
                                            </p:tav>
                                          </p:tavLst>
                                        </p:anim>
                                        <p:anim calcmode="lin" valueType="num">
                                          <p:cBhvr additive="base">
                                            <p:cTn id="40" dur="2000" fill="hold"/>
                                            <p:tgtEl>
                                              <p:spTgt spid="13"/>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9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000" fill="hold"/>
                                            <p:tgtEl>
                                              <p:spTgt spid="12"/>
                                            </p:tgtEl>
                                            <p:attrNameLst>
                                              <p:attrName>ppt_x</p:attrName>
                                            </p:attrNameLst>
                                          </p:cBhvr>
                                          <p:tavLst>
                                            <p:tav tm="0">
                                              <p:val>
                                                <p:strVal val="#ppt_x"/>
                                              </p:val>
                                            </p:tav>
                                            <p:tav tm="100000">
                                              <p:val>
                                                <p:strVal val="#ppt_x"/>
                                              </p:val>
                                            </p:tav>
                                          </p:tavLst>
                                        </p:anim>
                                        <p:anim calcmode="lin" valueType="num">
                                          <p:cBhvr additive="base">
                                            <p:cTn id="44" dur="20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1" grpId="0" animBg="1"/>
          <p:bldP spid="12" grpId="0" animBg="1"/>
          <p:bldP spid="13" grpId="0" animBg="1"/>
          <p:bldP spid="1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任意多边形 44">
            <a:extLst>
              <a:ext uri="{FF2B5EF4-FFF2-40B4-BE49-F238E27FC236}">
                <a16:creationId xmlns:a16="http://schemas.microsoft.com/office/drawing/2014/main" id="{E63A2E46-1057-48CE-B093-78A1077917AE}"/>
              </a:ext>
            </a:extLst>
          </p:cNvPr>
          <p:cNvSpPr>
            <a:spLocks noChangeAspect="1"/>
          </p:cNvSpPr>
          <p:nvPr/>
        </p:nvSpPr>
        <p:spPr>
          <a:xfrm>
            <a:off x="2834031" y="1956024"/>
            <a:ext cx="6566170" cy="2626469"/>
          </a:xfrm>
          <a:custGeom>
            <a:avLst/>
            <a:gdLst>
              <a:gd name="connsiteX0" fmla="*/ 1969851 w 6566170"/>
              <a:gd name="connsiteY0" fmla="*/ 0 h 2626469"/>
              <a:gd name="connsiteX1" fmla="*/ 2626468 w 6566170"/>
              <a:gd name="connsiteY1" fmla="*/ 656617 h 2626469"/>
              <a:gd name="connsiteX2" fmla="*/ 3283085 w 6566170"/>
              <a:gd name="connsiteY2" fmla="*/ 1313234 h 2626469"/>
              <a:gd name="connsiteX3" fmla="*/ 3283090 w 6566170"/>
              <a:gd name="connsiteY3" fmla="*/ 1313235 h 2626469"/>
              <a:gd name="connsiteX4" fmla="*/ 3415417 w 6566170"/>
              <a:gd name="connsiteY4" fmla="*/ 1299895 h 2626469"/>
              <a:gd name="connsiteX5" fmla="*/ 3939702 w 6566170"/>
              <a:gd name="connsiteY5" fmla="*/ 656618 h 2626469"/>
              <a:gd name="connsiteX6" fmla="*/ 4596319 w 6566170"/>
              <a:gd name="connsiteY6" fmla="*/ 1 h 2626469"/>
              <a:gd name="connsiteX7" fmla="*/ 5252936 w 6566170"/>
              <a:gd name="connsiteY7" fmla="*/ 656618 h 2626469"/>
              <a:gd name="connsiteX8" fmla="*/ 5909553 w 6566170"/>
              <a:gd name="connsiteY8" fmla="*/ 1313235 h 2626469"/>
              <a:gd name="connsiteX9" fmla="*/ 6566170 w 6566170"/>
              <a:gd name="connsiteY9" fmla="*/ 1969852 h 2626469"/>
              <a:gd name="connsiteX10" fmla="*/ 5909553 w 6566170"/>
              <a:gd name="connsiteY10" fmla="*/ 2626469 h 2626469"/>
              <a:gd name="connsiteX11" fmla="*/ 5252936 w 6566170"/>
              <a:gd name="connsiteY11" fmla="*/ 1969852 h 2626469"/>
              <a:gd name="connsiteX12" fmla="*/ 4596319 w 6566170"/>
              <a:gd name="connsiteY12" fmla="*/ 1313235 h 2626469"/>
              <a:gd name="connsiteX13" fmla="*/ 3939702 w 6566170"/>
              <a:gd name="connsiteY13" fmla="*/ 1969852 h 2626469"/>
              <a:gd name="connsiteX14" fmla="*/ 3283085 w 6566170"/>
              <a:gd name="connsiteY14" fmla="*/ 2626469 h 2626469"/>
              <a:gd name="connsiteX15" fmla="*/ 2626468 w 6566170"/>
              <a:gd name="connsiteY15" fmla="*/ 1969852 h 2626469"/>
              <a:gd name="connsiteX16" fmla="*/ 2626468 w 6566170"/>
              <a:gd name="connsiteY16" fmla="*/ 1969852 h 2626469"/>
              <a:gd name="connsiteX17" fmla="*/ 2626468 w 6566170"/>
              <a:gd name="connsiteY17" fmla="*/ 1969851 h 2626469"/>
              <a:gd name="connsiteX18" fmla="*/ 1969851 w 6566170"/>
              <a:gd name="connsiteY18" fmla="*/ 1313234 h 2626469"/>
              <a:gd name="connsiteX19" fmla="*/ 1313234 w 6566170"/>
              <a:gd name="connsiteY19" fmla="*/ 1969851 h 2626469"/>
              <a:gd name="connsiteX20" fmla="*/ 656617 w 6566170"/>
              <a:gd name="connsiteY20" fmla="*/ 2626468 h 2626469"/>
              <a:gd name="connsiteX21" fmla="*/ 0 w 6566170"/>
              <a:gd name="connsiteY21" fmla="*/ 1969851 h 2626469"/>
              <a:gd name="connsiteX22" fmla="*/ 656617 w 6566170"/>
              <a:gd name="connsiteY22" fmla="*/ 1313234 h 2626469"/>
              <a:gd name="connsiteX23" fmla="*/ 1313234 w 6566170"/>
              <a:gd name="connsiteY23" fmla="*/ 656617 h 2626469"/>
              <a:gd name="connsiteX24" fmla="*/ 1969851 w 6566170"/>
              <a:gd name="connsiteY24" fmla="*/ 0 h 262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66170" h="2626469">
                <a:moveTo>
                  <a:pt x="1969851" y="0"/>
                </a:moveTo>
                <a:cubicBezTo>
                  <a:pt x="2332491" y="0"/>
                  <a:pt x="2626468" y="293977"/>
                  <a:pt x="2626468" y="656617"/>
                </a:cubicBezTo>
                <a:cubicBezTo>
                  <a:pt x="2626468" y="1019257"/>
                  <a:pt x="2920445" y="1313234"/>
                  <a:pt x="3283085" y="1313234"/>
                </a:cubicBezTo>
                <a:lnTo>
                  <a:pt x="3283090" y="1313235"/>
                </a:lnTo>
                <a:lnTo>
                  <a:pt x="3415417" y="1299895"/>
                </a:lnTo>
                <a:cubicBezTo>
                  <a:pt x="3714626" y="1238668"/>
                  <a:pt x="3939702" y="973928"/>
                  <a:pt x="3939702" y="656618"/>
                </a:cubicBezTo>
                <a:cubicBezTo>
                  <a:pt x="3939702" y="293978"/>
                  <a:pt x="4233679" y="1"/>
                  <a:pt x="4596319" y="1"/>
                </a:cubicBezTo>
                <a:cubicBezTo>
                  <a:pt x="4958959" y="1"/>
                  <a:pt x="5252936" y="293978"/>
                  <a:pt x="5252936" y="656618"/>
                </a:cubicBezTo>
                <a:cubicBezTo>
                  <a:pt x="5252936" y="1019258"/>
                  <a:pt x="5546913" y="1313235"/>
                  <a:pt x="5909553" y="1313235"/>
                </a:cubicBezTo>
                <a:cubicBezTo>
                  <a:pt x="6272193" y="1313235"/>
                  <a:pt x="6566170" y="1607212"/>
                  <a:pt x="6566170" y="1969852"/>
                </a:cubicBezTo>
                <a:cubicBezTo>
                  <a:pt x="6566170" y="2332492"/>
                  <a:pt x="6272193" y="2626469"/>
                  <a:pt x="5909553" y="2626469"/>
                </a:cubicBezTo>
                <a:cubicBezTo>
                  <a:pt x="5546913" y="2626469"/>
                  <a:pt x="5252936" y="2332492"/>
                  <a:pt x="5252936" y="1969852"/>
                </a:cubicBezTo>
                <a:cubicBezTo>
                  <a:pt x="5252936" y="1607212"/>
                  <a:pt x="4958959" y="1313235"/>
                  <a:pt x="4596319" y="1313235"/>
                </a:cubicBezTo>
                <a:cubicBezTo>
                  <a:pt x="4233679" y="1313235"/>
                  <a:pt x="3939702" y="1607212"/>
                  <a:pt x="3939702" y="1969852"/>
                </a:cubicBezTo>
                <a:cubicBezTo>
                  <a:pt x="3939702" y="2332492"/>
                  <a:pt x="3645725" y="2626469"/>
                  <a:pt x="3283085" y="2626469"/>
                </a:cubicBezTo>
                <a:cubicBezTo>
                  <a:pt x="2920445" y="2626469"/>
                  <a:pt x="2626468" y="2332492"/>
                  <a:pt x="2626468" y="1969852"/>
                </a:cubicBezTo>
                <a:lnTo>
                  <a:pt x="2626468" y="1969852"/>
                </a:lnTo>
                <a:lnTo>
                  <a:pt x="2626468" y="1969851"/>
                </a:lnTo>
                <a:cubicBezTo>
                  <a:pt x="2626468" y="1607211"/>
                  <a:pt x="2332491" y="1313234"/>
                  <a:pt x="1969851" y="1313234"/>
                </a:cubicBezTo>
                <a:cubicBezTo>
                  <a:pt x="1607211" y="1313234"/>
                  <a:pt x="1313234" y="1607211"/>
                  <a:pt x="1313234" y="1969851"/>
                </a:cubicBezTo>
                <a:cubicBezTo>
                  <a:pt x="1313234" y="2332491"/>
                  <a:pt x="1019257" y="2626468"/>
                  <a:pt x="656617" y="2626468"/>
                </a:cubicBezTo>
                <a:cubicBezTo>
                  <a:pt x="293977" y="2626468"/>
                  <a:pt x="0" y="2332491"/>
                  <a:pt x="0" y="1969851"/>
                </a:cubicBezTo>
                <a:cubicBezTo>
                  <a:pt x="0" y="1607211"/>
                  <a:pt x="293977" y="1313234"/>
                  <a:pt x="656617" y="1313234"/>
                </a:cubicBezTo>
                <a:cubicBezTo>
                  <a:pt x="1019257" y="1313234"/>
                  <a:pt x="1313234" y="1019257"/>
                  <a:pt x="1313234" y="656617"/>
                </a:cubicBezTo>
                <a:cubicBezTo>
                  <a:pt x="1313234" y="293977"/>
                  <a:pt x="1607211" y="0"/>
                  <a:pt x="1969851" y="0"/>
                </a:cubicBezTo>
                <a:close/>
              </a:path>
            </a:pathLst>
          </a:custGeom>
          <a:blipFill dpi="0" rotWithShape="0">
            <a:blip r:embed="rId8"/>
            <a:srcRect/>
            <a:tile tx="0" ty="0" sx="100000" sy="100000" flip="none" algn="tl"/>
          </a:blipFill>
          <a:ln>
            <a:no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defRPr/>
            </a:pPr>
            <a:endParaRPr lang="zh-CN" altLang="en-US">
              <a:solidFill>
                <a:prstClr val="white"/>
              </a:solidFill>
              <a:latin typeface="Century Gothic" panose="020B0502020202020204" pitchFamily="34" charset="0"/>
            </a:endParaRPr>
          </a:p>
        </p:txBody>
      </p:sp>
      <p:sp>
        <p:nvSpPr>
          <p:cNvPr id="5" name="矩形 4">
            <a:extLst>
              <a:ext uri="{FF2B5EF4-FFF2-40B4-BE49-F238E27FC236}">
                <a16:creationId xmlns:a16="http://schemas.microsoft.com/office/drawing/2014/main" id="{EAECBA5F-51A9-491E-9C9D-4640B4E8638E}"/>
              </a:ext>
            </a:extLst>
          </p:cNvPr>
          <p:cNvSpPr/>
          <p:nvPr/>
        </p:nvSpPr>
        <p:spPr>
          <a:xfrm>
            <a:off x="8815757" y="4708851"/>
            <a:ext cx="2539048" cy="1127360"/>
          </a:xfrm>
          <a:prstGeom prst="rect">
            <a:avLst/>
          </a:prstGeom>
        </p:spPr>
        <p:txBody>
          <a:bodyPr wrap="square">
            <a:spAutoFit/>
          </a:bodyPr>
          <a:lstStyle/>
          <a:p>
            <a:pPr eaLnBrk="0" fontAlgn="base" hangingPunct="0">
              <a:lnSpc>
                <a:spcPct val="114000"/>
              </a:lnSpc>
              <a:spcBef>
                <a:spcPct val="0"/>
              </a:spcBef>
              <a:spcAft>
                <a:spcPct val="0"/>
              </a:spcAft>
            </a:pPr>
            <a:r>
              <a:rPr lang="en-US" altLang="zh-CN" sz="1200" dirty="0">
                <a:solidFill>
                  <a:schemeClr val="tx1">
                    <a:lumMod val="50000"/>
                    <a:lumOff val="50000"/>
                  </a:schemeClr>
                </a:solidFill>
                <a:ea typeface="宋体" panose="02010600030101010101" pitchFamily="2" charset="-122"/>
                <a:cs typeface="Calibri"/>
              </a:rPr>
              <a:t>Here is a detailed explanation of this paragraph, which can beautify pages and allow you to enter paragraph topics immediately when you explain them.</a:t>
            </a:r>
          </a:p>
        </p:txBody>
      </p:sp>
      <p:sp>
        <p:nvSpPr>
          <p:cNvPr id="6" name="矩形 5">
            <a:extLst>
              <a:ext uri="{FF2B5EF4-FFF2-40B4-BE49-F238E27FC236}">
                <a16:creationId xmlns:a16="http://schemas.microsoft.com/office/drawing/2014/main" id="{36F72BB7-B05E-43EB-B43D-2E0E72F2ED58}"/>
              </a:ext>
            </a:extLst>
          </p:cNvPr>
          <p:cNvSpPr/>
          <p:nvPr/>
        </p:nvSpPr>
        <p:spPr>
          <a:xfrm>
            <a:off x="4826692" y="4690448"/>
            <a:ext cx="2556002" cy="1127360"/>
          </a:xfrm>
          <a:prstGeom prst="rect">
            <a:avLst/>
          </a:prstGeom>
        </p:spPr>
        <p:txBody>
          <a:bodyPr wrap="square">
            <a:spAutoFit/>
          </a:bodyPr>
          <a:lstStyle/>
          <a:p>
            <a:pPr eaLnBrk="0" fontAlgn="base" hangingPunct="0">
              <a:lnSpc>
                <a:spcPct val="114000"/>
              </a:lnSpc>
              <a:spcBef>
                <a:spcPct val="0"/>
              </a:spcBef>
              <a:spcAft>
                <a:spcPct val="0"/>
              </a:spcAft>
            </a:pPr>
            <a:r>
              <a:rPr lang="en-US" altLang="zh-CN" sz="1200" dirty="0">
                <a:solidFill>
                  <a:schemeClr val="tx1">
                    <a:lumMod val="50000"/>
                    <a:lumOff val="50000"/>
                  </a:schemeClr>
                </a:solidFill>
                <a:ea typeface="宋体" panose="02010600030101010101" pitchFamily="2" charset="-122"/>
                <a:cs typeface="Calibri"/>
              </a:rPr>
              <a:t>Here is a detailed explanation of this paragraph, which can beautify pages and allow you to enter paragraph topics immediately when you explain them.</a:t>
            </a:r>
          </a:p>
        </p:txBody>
      </p:sp>
      <p:sp>
        <p:nvSpPr>
          <p:cNvPr id="7" name="矩形 6">
            <a:extLst>
              <a:ext uri="{FF2B5EF4-FFF2-40B4-BE49-F238E27FC236}">
                <a16:creationId xmlns:a16="http://schemas.microsoft.com/office/drawing/2014/main" id="{C78959E2-EBE2-43D7-AFED-7F5DC53A91F4}"/>
              </a:ext>
            </a:extLst>
          </p:cNvPr>
          <p:cNvSpPr/>
          <p:nvPr/>
        </p:nvSpPr>
        <p:spPr>
          <a:xfrm>
            <a:off x="769258" y="4690448"/>
            <a:ext cx="2539048" cy="1127360"/>
          </a:xfrm>
          <a:prstGeom prst="rect">
            <a:avLst/>
          </a:prstGeom>
        </p:spPr>
        <p:txBody>
          <a:bodyPr wrap="square">
            <a:spAutoFit/>
          </a:bodyPr>
          <a:lstStyle/>
          <a:p>
            <a:pPr eaLnBrk="0" fontAlgn="base" hangingPunct="0">
              <a:lnSpc>
                <a:spcPct val="114000"/>
              </a:lnSpc>
              <a:spcBef>
                <a:spcPct val="0"/>
              </a:spcBef>
              <a:spcAft>
                <a:spcPct val="0"/>
              </a:spcAft>
            </a:pPr>
            <a:r>
              <a:rPr lang="en-US" altLang="zh-CN" sz="1200" dirty="0">
                <a:solidFill>
                  <a:schemeClr val="tx1">
                    <a:lumMod val="50000"/>
                    <a:lumOff val="50000"/>
                  </a:schemeClr>
                </a:solidFill>
                <a:ea typeface="宋体" panose="02010600030101010101" pitchFamily="2" charset="-122"/>
                <a:cs typeface="Calibri"/>
              </a:rPr>
              <a:t>Here is a detailed explanation of this paragraph, which can beautify pages and allow you to enter paragraph topics immediately when you explain them.</a:t>
            </a:r>
          </a:p>
        </p:txBody>
      </p:sp>
      <p:sp>
        <p:nvSpPr>
          <p:cNvPr id="8" name="矩形 7">
            <a:extLst>
              <a:ext uri="{FF2B5EF4-FFF2-40B4-BE49-F238E27FC236}">
                <a16:creationId xmlns:a16="http://schemas.microsoft.com/office/drawing/2014/main" id="{A18EFA01-3DDA-458C-A4DE-8880A9AB5A8D}"/>
              </a:ext>
            </a:extLst>
          </p:cNvPr>
          <p:cNvSpPr/>
          <p:nvPr/>
        </p:nvSpPr>
        <p:spPr>
          <a:xfrm>
            <a:off x="1303149" y="1893871"/>
            <a:ext cx="2539048" cy="1127360"/>
          </a:xfrm>
          <a:prstGeom prst="rect">
            <a:avLst/>
          </a:prstGeom>
        </p:spPr>
        <p:txBody>
          <a:bodyPr wrap="square">
            <a:spAutoFit/>
          </a:bodyPr>
          <a:lstStyle/>
          <a:p>
            <a:pPr eaLnBrk="0" fontAlgn="base" hangingPunct="0">
              <a:lnSpc>
                <a:spcPct val="114000"/>
              </a:lnSpc>
              <a:spcBef>
                <a:spcPct val="0"/>
              </a:spcBef>
              <a:spcAft>
                <a:spcPct val="0"/>
              </a:spcAft>
            </a:pPr>
            <a:r>
              <a:rPr lang="en-US" altLang="zh-CN" sz="1200" dirty="0">
                <a:solidFill>
                  <a:schemeClr val="tx1">
                    <a:lumMod val="50000"/>
                    <a:lumOff val="50000"/>
                  </a:schemeClr>
                </a:solidFill>
                <a:ea typeface="宋体" panose="02010600030101010101" pitchFamily="2" charset="-122"/>
                <a:cs typeface="Calibri"/>
              </a:rPr>
              <a:t>Here is a detailed explanation of this paragraph, which can beautify pages and allow you to enter paragraph topics immediately when you explain them.</a:t>
            </a:r>
          </a:p>
        </p:txBody>
      </p:sp>
      <p:sp>
        <p:nvSpPr>
          <p:cNvPr id="9" name="矩形 8">
            <a:extLst>
              <a:ext uri="{FF2B5EF4-FFF2-40B4-BE49-F238E27FC236}">
                <a16:creationId xmlns:a16="http://schemas.microsoft.com/office/drawing/2014/main" id="{E48B34B9-4C10-437A-B0E6-EB5EC9317698}"/>
              </a:ext>
            </a:extLst>
          </p:cNvPr>
          <p:cNvSpPr/>
          <p:nvPr/>
        </p:nvSpPr>
        <p:spPr>
          <a:xfrm>
            <a:off x="8611822" y="1893871"/>
            <a:ext cx="2539048" cy="1127360"/>
          </a:xfrm>
          <a:prstGeom prst="rect">
            <a:avLst/>
          </a:prstGeom>
        </p:spPr>
        <p:txBody>
          <a:bodyPr wrap="square">
            <a:spAutoFit/>
          </a:bodyPr>
          <a:lstStyle/>
          <a:p>
            <a:pPr eaLnBrk="0" fontAlgn="base" hangingPunct="0">
              <a:lnSpc>
                <a:spcPct val="114000"/>
              </a:lnSpc>
              <a:spcBef>
                <a:spcPct val="0"/>
              </a:spcBef>
              <a:spcAft>
                <a:spcPct val="0"/>
              </a:spcAft>
            </a:pPr>
            <a:r>
              <a:rPr lang="en-US" altLang="zh-CN" sz="1200" dirty="0">
                <a:solidFill>
                  <a:schemeClr val="tx1">
                    <a:lumMod val="50000"/>
                    <a:lumOff val="50000"/>
                  </a:schemeClr>
                </a:solidFill>
                <a:ea typeface="宋体" panose="02010600030101010101" pitchFamily="2" charset="-122"/>
                <a:cs typeface="Calibri"/>
              </a:rPr>
              <a:t>Here is a detailed explanation of this paragraph, which can beautify pages and allow you to enter paragraph topics immediately when you explain them.</a:t>
            </a:r>
          </a:p>
        </p:txBody>
      </p:sp>
      <p:sp>
        <p:nvSpPr>
          <p:cNvPr id="10" name="PA_椭圆 79">
            <a:extLst>
              <a:ext uri="{FF2B5EF4-FFF2-40B4-BE49-F238E27FC236}">
                <a16:creationId xmlns:a16="http://schemas.microsoft.com/office/drawing/2014/main" id="{FE505D56-45D2-4F97-B326-925F6F42D4E8}"/>
              </a:ext>
            </a:extLst>
          </p:cNvPr>
          <p:cNvSpPr>
            <a:spLocks noChangeAspect="1"/>
          </p:cNvSpPr>
          <p:nvPr>
            <p:custDataLst>
              <p:tags r:id="rId1"/>
            </p:custDataLst>
          </p:nvPr>
        </p:nvSpPr>
        <p:spPr>
          <a:xfrm>
            <a:off x="2912908" y="3366652"/>
            <a:ext cx="1138393" cy="1138393"/>
          </a:xfrm>
          <a:prstGeom prst="ellipse">
            <a:avLst/>
          </a:prstGeom>
          <a:solidFill>
            <a:schemeClr val="tx1">
              <a:lumMod val="75000"/>
              <a:lumOff val="25000"/>
            </a:schemeClr>
          </a:solidFill>
          <a:ln w="25400">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eaLnBrk="0" fontAlgn="base" hangingPunct="0">
              <a:spcBef>
                <a:spcPct val="0"/>
              </a:spcBef>
              <a:spcAft>
                <a:spcPct val="0"/>
              </a:spcAft>
              <a:defRPr/>
            </a:pPr>
            <a:r>
              <a:rPr lang="zh-CN" altLang="en-US" sz="2000" dirty="0">
                <a:solidFill>
                  <a:prstClr val="white"/>
                </a:solidFill>
                <a:latin typeface="微软雅黑 Light" panose="020B0502040204020203" pitchFamily="34" charset="-122"/>
                <a:ea typeface="微软雅黑 Light" panose="020B0502040204020203" pitchFamily="34" charset="-122"/>
              </a:rPr>
              <a:t>计划</a:t>
            </a:r>
          </a:p>
        </p:txBody>
      </p:sp>
      <p:sp>
        <p:nvSpPr>
          <p:cNvPr id="11" name="PA_椭圆 94">
            <a:extLst>
              <a:ext uri="{FF2B5EF4-FFF2-40B4-BE49-F238E27FC236}">
                <a16:creationId xmlns:a16="http://schemas.microsoft.com/office/drawing/2014/main" id="{4ADE6CD3-F676-4FB7-A297-245C8D5E89B6}"/>
              </a:ext>
            </a:extLst>
          </p:cNvPr>
          <p:cNvSpPr>
            <a:spLocks noChangeAspect="1"/>
          </p:cNvSpPr>
          <p:nvPr>
            <p:custDataLst>
              <p:tags r:id="rId2"/>
            </p:custDataLst>
          </p:nvPr>
        </p:nvSpPr>
        <p:spPr>
          <a:xfrm>
            <a:off x="4234686" y="2029542"/>
            <a:ext cx="1138393" cy="1138393"/>
          </a:xfrm>
          <a:prstGeom prst="ellipse">
            <a:avLst/>
          </a:prstGeom>
          <a:solidFill>
            <a:srgbClr val="005378"/>
          </a:solidFill>
          <a:ln w="25400">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eaLnBrk="0" fontAlgn="base" hangingPunct="0">
              <a:spcBef>
                <a:spcPct val="0"/>
              </a:spcBef>
              <a:spcAft>
                <a:spcPct val="0"/>
              </a:spcAft>
              <a:defRPr/>
            </a:pPr>
            <a:r>
              <a:rPr lang="zh-CN" altLang="en-US" sz="2000" dirty="0">
                <a:solidFill>
                  <a:prstClr val="white"/>
                </a:solidFill>
                <a:latin typeface="微软雅黑 Light" panose="020B0502040204020203" pitchFamily="34" charset="-122"/>
                <a:ea typeface="微软雅黑 Light" panose="020B0502040204020203" pitchFamily="34" charset="-122"/>
              </a:rPr>
              <a:t>实施</a:t>
            </a:r>
          </a:p>
        </p:txBody>
      </p:sp>
      <p:sp>
        <p:nvSpPr>
          <p:cNvPr id="12" name="PA_椭圆 100">
            <a:extLst>
              <a:ext uri="{FF2B5EF4-FFF2-40B4-BE49-F238E27FC236}">
                <a16:creationId xmlns:a16="http://schemas.microsoft.com/office/drawing/2014/main" id="{627E7B12-D2C6-448B-8C48-328DE4AC874F}"/>
              </a:ext>
            </a:extLst>
          </p:cNvPr>
          <p:cNvSpPr>
            <a:spLocks noChangeAspect="1"/>
          </p:cNvSpPr>
          <p:nvPr>
            <p:custDataLst>
              <p:tags r:id="rId3"/>
            </p:custDataLst>
          </p:nvPr>
        </p:nvSpPr>
        <p:spPr>
          <a:xfrm>
            <a:off x="5551640" y="3366653"/>
            <a:ext cx="1138393" cy="1138393"/>
          </a:xfrm>
          <a:prstGeom prst="ellipse">
            <a:avLst/>
          </a:prstGeom>
          <a:solidFill>
            <a:schemeClr val="tx1">
              <a:lumMod val="75000"/>
              <a:lumOff val="25000"/>
            </a:schemeClr>
          </a:solidFill>
          <a:ln w="25400">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eaLnBrk="0" fontAlgn="base" hangingPunct="0">
              <a:spcBef>
                <a:spcPct val="0"/>
              </a:spcBef>
              <a:spcAft>
                <a:spcPct val="0"/>
              </a:spcAft>
              <a:defRPr/>
            </a:pPr>
            <a:r>
              <a:rPr lang="zh-CN" altLang="en-US" sz="2000" dirty="0">
                <a:solidFill>
                  <a:prstClr val="white"/>
                </a:solidFill>
                <a:latin typeface="微软雅黑 Light" panose="020B0502040204020203" pitchFamily="34" charset="-122"/>
                <a:ea typeface="微软雅黑 Light" panose="020B0502040204020203" pitchFamily="34" charset="-122"/>
              </a:rPr>
              <a:t>调整</a:t>
            </a:r>
          </a:p>
        </p:txBody>
      </p:sp>
      <p:sp>
        <p:nvSpPr>
          <p:cNvPr id="13" name="PA_椭圆 113">
            <a:extLst>
              <a:ext uri="{FF2B5EF4-FFF2-40B4-BE49-F238E27FC236}">
                <a16:creationId xmlns:a16="http://schemas.microsoft.com/office/drawing/2014/main" id="{BB9C7C19-607C-4924-A6FA-D5F02F78CA73}"/>
              </a:ext>
            </a:extLst>
          </p:cNvPr>
          <p:cNvSpPr>
            <a:spLocks noChangeAspect="1"/>
          </p:cNvSpPr>
          <p:nvPr>
            <p:custDataLst>
              <p:tags r:id="rId4"/>
            </p:custDataLst>
          </p:nvPr>
        </p:nvSpPr>
        <p:spPr>
          <a:xfrm>
            <a:off x="6867179" y="2025795"/>
            <a:ext cx="1138393" cy="1138393"/>
          </a:xfrm>
          <a:prstGeom prst="ellipse">
            <a:avLst/>
          </a:prstGeom>
          <a:solidFill>
            <a:srgbClr val="005378"/>
          </a:solidFill>
          <a:ln w="25400">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eaLnBrk="0" fontAlgn="base" hangingPunct="0">
              <a:spcBef>
                <a:spcPct val="0"/>
              </a:spcBef>
              <a:spcAft>
                <a:spcPct val="0"/>
              </a:spcAft>
              <a:defRPr/>
            </a:pPr>
            <a:r>
              <a:rPr lang="zh-CN" altLang="en-US" sz="2000" dirty="0">
                <a:solidFill>
                  <a:prstClr val="white"/>
                </a:solidFill>
                <a:latin typeface="微软雅黑 Light" panose="020B0502040204020203" pitchFamily="34" charset="-122"/>
                <a:ea typeface="微软雅黑 Light" panose="020B0502040204020203" pitchFamily="34" charset="-122"/>
              </a:rPr>
              <a:t>深化</a:t>
            </a:r>
          </a:p>
        </p:txBody>
      </p:sp>
      <p:sp>
        <p:nvSpPr>
          <p:cNvPr id="14" name="PA_椭圆 127">
            <a:extLst>
              <a:ext uri="{FF2B5EF4-FFF2-40B4-BE49-F238E27FC236}">
                <a16:creationId xmlns:a16="http://schemas.microsoft.com/office/drawing/2014/main" id="{EAA9833A-0AC2-49CC-84AC-1246353154B2}"/>
              </a:ext>
            </a:extLst>
          </p:cNvPr>
          <p:cNvSpPr>
            <a:spLocks noChangeAspect="1"/>
          </p:cNvSpPr>
          <p:nvPr>
            <p:custDataLst>
              <p:tags r:id="rId5"/>
            </p:custDataLst>
          </p:nvPr>
        </p:nvSpPr>
        <p:spPr>
          <a:xfrm>
            <a:off x="8178108" y="3371755"/>
            <a:ext cx="1138393" cy="1138393"/>
          </a:xfrm>
          <a:prstGeom prst="ellipse">
            <a:avLst/>
          </a:prstGeom>
          <a:solidFill>
            <a:schemeClr val="tx1">
              <a:lumMod val="75000"/>
              <a:lumOff val="25000"/>
            </a:schemeClr>
          </a:solidFill>
          <a:ln w="25400">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eaLnBrk="0" fontAlgn="base" hangingPunct="0">
              <a:spcBef>
                <a:spcPct val="0"/>
              </a:spcBef>
              <a:spcAft>
                <a:spcPct val="0"/>
              </a:spcAft>
              <a:defRPr/>
            </a:pPr>
            <a:r>
              <a:rPr lang="zh-CN" altLang="en-US" sz="2000" dirty="0">
                <a:solidFill>
                  <a:prstClr val="white"/>
                </a:solidFill>
                <a:latin typeface="微软雅黑 Light" panose="020B0502040204020203" pitchFamily="34" charset="-122"/>
                <a:ea typeface="微软雅黑 Light" panose="020B0502040204020203" pitchFamily="34" charset="-122"/>
              </a:rPr>
              <a:t>冲刺</a:t>
            </a:r>
          </a:p>
        </p:txBody>
      </p:sp>
    </p:spTree>
    <p:extLst>
      <p:ext uri="{BB962C8B-B14F-4D97-AF65-F5344CB8AC3E}">
        <p14:creationId xmlns:p14="http://schemas.microsoft.com/office/powerpoint/2010/main" val="10408805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par>
                              <p:cTn id="13" fill="hold">
                                <p:stCondLst>
                                  <p:cond delay="175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par>
                                    <p:cTn id="22" presetID="64" presetClass="path" presetSubtype="0" decel="100000" fill="hold" grpId="1" nodeType="withEffect">
                                      <p:stCondLst>
                                        <p:cond delay="0"/>
                                      </p:stCondLst>
                                      <p:childTnLst>
                                        <p:animMotion origin="layout" path="M 2.5E-6 -3.7037E-6 L 2.5E-6 -0.08657 " pathEditMode="relative" rAng="0" ptsTypes="AA">
                                          <p:cBhvr>
                                            <p:cTn id="23" dur="1000" spd="-100000" fill="hold"/>
                                            <p:tgtEl>
                                              <p:spTgt spid="7"/>
                                            </p:tgtEl>
                                            <p:attrNameLst>
                                              <p:attrName>ppt_x</p:attrName>
                                              <p:attrName>ppt_y</p:attrName>
                                            </p:attrNameLst>
                                          </p:cBhvr>
                                          <p:rCtr x="0" y="-4329"/>
                                        </p:animMotion>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par>
                                    <p:cTn id="33" presetID="64" presetClass="path" presetSubtype="0" decel="100000" fill="hold" grpId="1" nodeType="withEffect">
                                      <p:stCondLst>
                                        <p:cond delay="0"/>
                                      </p:stCondLst>
                                      <p:childTnLst>
                                        <p:animMotion origin="layout" path="M 2.5E-6 -3.33333E-6 L 2.5E-6 -0.08657 " pathEditMode="relative" rAng="0" ptsTypes="AA">
                                          <p:cBhvr>
                                            <p:cTn id="34" dur="1000" spd="-100000" fill="hold"/>
                                            <p:tgtEl>
                                              <p:spTgt spid="8"/>
                                            </p:tgtEl>
                                            <p:attrNameLst>
                                              <p:attrName>ppt_x</p:attrName>
                                              <p:attrName>ppt_y</p:attrName>
                                            </p:attrNameLst>
                                          </p:cBhvr>
                                          <p:rCtr x="0" y="-4329"/>
                                        </p:animMotion>
                                      </p:childTnLst>
                                    </p:cTn>
                                  </p:par>
                                </p:childTnLst>
                              </p:cTn>
                            </p:par>
                            <p:par>
                              <p:cTn id="35" fill="hold">
                                <p:stCondLst>
                                  <p:cond delay="375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childTnLst>
                                    </p:cTn>
                                  </p:par>
                                  <p:par>
                                    <p:cTn id="44" presetID="64" presetClass="path" presetSubtype="0" decel="100000" fill="hold" grpId="1" nodeType="withEffect">
                                      <p:stCondLst>
                                        <p:cond delay="0"/>
                                      </p:stCondLst>
                                      <p:childTnLst>
                                        <p:animMotion origin="layout" path="M -1.04167E-6 -3.7037E-6 L -1.04167E-6 -0.08657 " pathEditMode="relative" rAng="0" ptsTypes="AA">
                                          <p:cBhvr>
                                            <p:cTn id="45" dur="1000" spd="-100000" fill="hold"/>
                                            <p:tgtEl>
                                              <p:spTgt spid="6"/>
                                            </p:tgtEl>
                                            <p:attrNameLst>
                                              <p:attrName>ppt_x</p:attrName>
                                              <p:attrName>ppt_y</p:attrName>
                                            </p:attrNameLst>
                                          </p:cBhvr>
                                          <p:rCtr x="0" y="-4329"/>
                                        </p:animMotion>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childTnLst>
                                    </p:cTn>
                                  </p:par>
                                  <p:par>
                                    <p:cTn id="55" presetID="64" presetClass="path" presetSubtype="0" decel="100000" fill="hold" grpId="1" nodeType="withEffect">
                                      <p:stCondLst>
                                        <p:cond delay="0"/>
                                      </p:stCondLst>
                                      <p:childTnLst>
                                        <p:animMotion origin="layout" path="M 3.33333E-6 -3.33333E-6 L 3.33333E-6 -0.08657 " pathEditMode="relative" rAng="0" ptsTypes="AA">
                                          <p:cBhvr>
                                            <p:cTn id="56" dur="1000" spd="-100000" fill="hold"/>
                                            <p:tgtEl>
                                              <p:spTgt spid="9"/>
                                            </p:tgtEl>
                                            <p:attrNameLst>
                                              <p:attrName>ppt_x</p:attrName>
                                              <p:attrName>ppt_y</p:attrName>
                                            </p:attrNameLst>
                                          </p:cBhvr>
                                          <p:rCtr x="0" y="-4329"/>
                                        </p:animMotion>
                                      </p:childTnLst>
                                    </p:cTn>
                                  </p:par>
                                </p:childTnLst>
                              </p:cTn>
                            </p:par>
                            <p:par>
                              <p:cTn id="57" fill="hold">
                                <p:stCondLst>
                                  <p:cond delay="575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Effect transition="in" filter="fade">
                                          <p:cBhvr>
                                            <p:cTn id="62" dur="500"/>
                                            <p:tgtEl>
                                              <p:spTgt spid="1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1000"/>
                                            <p:tgtEl>
                                              <p:spTgt spid="5"/>
                                            </p:tgtEl>
                                          </p:cBhvr>
                                        </p:animEffect>
                                      </p:childTnLst>
                                    </p:cTn>
                                  </p:par>
                                  <p:par>
                                    <p:cTn id="66" presetID="64" presetClass="path" presetSubtype="0" decel="100000" fill="hold" grpId="1" nodeType="withEffect">
                                      <p:stCondLst>
                                        <p:cond delay="0"/>
                                      </p:stCondLst>
                                      <p:childTnLst>
                                        <p:animMotion origin="layout" path="M -3.54167E-6 1.11022E-16 L -3.54167E-6 -0.08657 " pathEditMode="relative" rAng="0" ptsTypes="AA">
                                          <p:cBhvr>
                                            <p:cTn id="67" dur="1000" spd="-100000" fill="hold"/>
                                            <p:tgtEl>
                                              <p:spTgt spid="5"/>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p:bldP spid="5" grpId="1"/>
          <p:bldP spid="6" grpId="0"/>
          <p:bldP spid="6" grpId="1"/>
          <p:bldP spid="7" grpId="0"/>
          <p:bldP spid="7" grpId="1"/>
          <p:bldP spid="8" grpId="0"/>
          <p:bldP spid="8" grpId="1"/>
          <p:bldP spid="9" grpId="0"/>
          <p:bldP spid="9" grpId="1"/>
          <p:bldP spid="10" grpId="0" animBg="1"/>
          <p:bldP spid="11" grpId="0" animBg="1"/>
          <p:bldP spid="12" grpId="0" animBg="1"/>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par>
                              <p:cTn id="13" fill="hold">
                                <p:stCondLst>
                                  <p:cond delay="175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par>
                                    <p:cTn id="22" presetID="64" presetClass="path" presetSubtype="0" decel="100000" fill="hold" grpId="1" nodeType="withEffect">
                                      <p:stCondLst>
                                        <p:cond delay="0"/>
                                      </p:stCondLst>
                                      <p:childTnLst>
                                        <p:animMotion origin="layout" path="M 2.5E-6 -3.7037E-6 L 2.5E-6 -0.08657 " pathEditMode="relative" rAng="0" ptsTypes="AA">
                                          <p:cBhvr>
                                            <p:cTn id="23" dur="1000" spd="-100000" fill="hold"/>
                                            <p:tgtEl>
                                              <p:spTgt spid="7"/>
                                            </p:tgtEl>
                                            <p:attrNameLst>
                                              <p:attrName>ppt_x</p:attrName>
                                              <p:attrName>ppt_y</p:attrName>
                                            </p:attrNameLst>
                                          </p:cBhvr>
                                          <p:rCtr x="0" y="-4329"/>
                                        </p:animMotion>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par>
                                    <p:cTn id="33" presetID="64" presetClass="path" presetSubtype="0" decel="100000" fill="hold" grpId="1" nodeType="withEffect">
                                      <p:stCondLst>
                                        <p:cond delay="0"/>
                                      </p:stCondLst>
                                      <p:childTnLst>
                                        <p:animMotion origin="layout" path="M 2.5E-6 -3.33333E-6 L 2.5E-6 -0.08657 " pathEditMode="relative" rAng="0" ptsTypes="AA">
                                          <p:cBhvr>
                                            <p:cTn id="34" dur="1000" spd="-100000" fill="hold"/>
                                            <p:tgtEl>
                                              <p:spTgt spid="8"/>
                                            </p:tgtEl>
                                            <p:attrNameLst>
                                              <p:attrName>ppt_x</p:attrName>
                                              <p:attrName>ppt_y</p:attrName>
                                            </p:attrNameLst>
                                          </p:cBhvr>
                                          <p:rCtr x="0" y="-4329"/>
                                        </p:animMotion>
                                      </p:childTnLst>
                                    </p:cTn>
                                  </p:par>
                                </p:childTnLst>
                              </p:cTn>
                            </p:par>
                            <p:par>
                              <p:cTn id="35" fill="hold">
                                <p:stCondLst>
                                  <p:cond delay="375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childTnLst>
                                    </p:cTn>
                                  </p:par>
                                  <p:par>
                                    <p:cTn id="44" presetID="64" presetClass="path" presetSubtype="0" decel="100000" fill="hold" grpId="1" nodeType="withEffect">
                                      <p:stCondLst>
                                        <p:cond delay="0"/>
                                      </p:stCondLst>
                                      <p:childTnLst>
                                        <p:animMotion origin="layout" path="M -1.04167E-6 -3.7037E-6 L -1.04167E-6 -0.08657 " pathEditMode="relative" rAng="0" ptsTypes="AA">
                                          <p:cBhvr>
                                            <p:cTn id="45" dur="1000" spd="-100000" fill="hold"/>
                                            <p:tgtEl>
                                              <p:spTgt spid="6"/>
                                            </p:tgtEl>
                                            <p:attrNameLst>
                                              <p:attrName>ppt_x</p:attrName>
                                              <p:attrName>ppt_y</p:attrName>
                                            </p:attrNameLst>
                                          </p:cBhvr>
                                          <p:rCtr x="0" y="-4329"/>
                                        </p:animMotion>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childTnLst>
                                    </p:cTn>
                                  </p:par>
                                  <p:par>
                                    <p:cTn id="55" presetID="64" presetClass="path" presetSubtype="0" decel="100000" fill="hold" grpId="1" nodeType="withEffect">
                                      <p:stCondLst>
                                        <p:cond delay="0"/>
                                      </p:stCondLst>
                                      <p:childTnLst>
                                        <p:animMotion origin="layout" path="M 3.33333E-6 -3.33333E-6 L 3.33333E-6 -0.08657 " pathEditMode="relative" rAng="0" ptsTypes="AA">
                                          <p:cBhvr>
                                            <p:cTn id="56" dur="1000" spd="-100000" fill="hold"/>
                                            <p:tgtEl>
                                              <p:spTgt spid="9"/>
                                            </p:tgtEl>
                                            <p:attrNameLst>
                                              <p:attrName>ppt_x</p:attrName>
                                              <p:attrName>ppt_y</p:attrName>
                                            </p:attrNameLst>
                                          </p:cBhvr>
                                          <p:rCtr x="0" y="-4329"/>
                                        </p:animMotion>
                                      </p:childTnLst>
                                    </p:cTn>
                                  </p:par>
                                </p:childTnLst>
                              </p:cTn>
                            </p:par>
                            <p:par>
                              <p:cTn id="57" fill="hold">
                                <p:stCondLst>
                                  <p:cond delay="575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Effect transition="in" filter="fade">
                                          <p:cBhvr>
                                            <p:cTn id="62" dur="500"/>
                                            <p:tgtEl>
                                              <p:spTgt spid="1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1000"/>
                                            <p:tgtEl>
                                              <p:spTgt spid="5"/>
                                            </p:tgtEl>
                                          </p:cBhvr>
                                        </p:animEffect>
                                      </p:childTnLst>
                                    </p:cTn>
                                  </p:par>
                                  <p:par>
                                    <p:cTn id="66" presetID="64" presetClass="path" presetSubtype="0" decel="100000" fill="hold" grpId="1" nodeType="withEffect">
                                      <p:stCondLst>
                                        <p:cond delay="0"/>
                                      </p:stCondLst>
                                      <p:childTnLst>
                                        <p:animMotion origin="layout" path="M -3.54167E-6 1.11022E-16 L -3.54167E-6 -0.08657 " pathEditMode="relative" rAng="0" ptsTypes="AA">
                                          <p:cBhvr>
                                            <p:cTn id="67" dur="1000" spd="-100000" fill="hold"/>
                                            <p:tgtEl>
                                              <p:spTgt spid="5"/>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p:bldP spid="5" grpId="1"/>
          <p:bldP spid="6" grpId="0"/>
          <p:bldP spid="6" grpId="1"/>
          <p:bldP spid="7" grpId="0"/>
          <p:bldP spid="7" grpId="1"/>
          <p:bldP spid="8" grpId="0"/>
          <p:bldP spid="8" grpId="1"/>
          <p:bldP spid="9" grpId="0"/>
          <p:bldP spid="9" grpId="1"/>
          <p:bldP spid="10" grpId="0" animBg="1"/>
          <p:bldP spid="11" grpId="0" animBg="1"/>
          <p:bldP spid="12" grpId="0" animBg="1"/>
          <p:bldP spid="13" grpId="0" animBg="1"/>
          <p:bldP spid="14"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sp>
        <p:nvSpPr>
          <p:cNvPr id="4" name="矩形 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C9FC2F81-81E4-4FF7-8C7C-2448DB1F6A21}"/>
              </a:ext>
            </a:extLst>
          </p:cNvPr>
          <p:cNvSpPr/>
          <p:nvPr/>
        </p:nvSpPr>
        <p:spPr>
          <a:xfrm>
            <a:off x="4629150" y="1765300"/>
            <a:ext cx="2933700" cy="2933700"/>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矩形 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B30B7541-4173-4884-A8F5-D71DD6FE54C1}"/>
              </a:ext>
            </a:extLst>
          </p:cNvPr>
          <p:cNvSpPr/>
          <p:nvPr/>
        </p:nvSpPr>
        <p:spPr>
          <a:xfrm>
            <a:off x="996950" y="1765300"/>
            <a:ext cx="2933700" cy="2933700"/>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 name="矩形 5"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465E488A-9612-418D-8188-F27316517852}"/>
              </a:ext>
            </a:extLst>
          </p:cNvPr>
          <p:cNvSpPr/>
          <p:nvPr/>
        </p:nvSpPr>
        <p:spPr>
          <a:xfrm>
            <a:off x="8261350" y="1765300"/>
            <a:ext cx="2933700" cy="2933700"/>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7" name="组合 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D288EF92-595E-4451-8D74-EAF5A0C0D60E}"/>
              </a:ext>
            </a:extLst>
          </p:cNvPr>
          <p:cNvGrpSpPr/>
          <p:nvPr/>
        </p:nvGrpSpPr>
        <p:grpSpPr>
          <a:xfrm>
            <a:off x="1178719" y="2058308"/>
            <a:ext cx="2558256" cy="2365721"/>
            <a:chOff x="1140619" y="2236108"/>
            <a:chExt cx="2558256" cy="2365721"/>
          </a:xfrm>
        </p:grpSpPr>
        <p:sp>
          <p:nvSpPr>
            <p:cNvPr id="8" name="AutoShape 27">
              <a:extLst>
                <a:ext uri="{FF2B5EF4-FFF2-40B4-BE49-F238E27FC236}">
                  <a16:creationId xmlns:a16="http://schemas.microsoft.com/office/drawing/2014/main" id="{4EF00788-67B6-4313-850A-66DAD33904D3}"/>
                </a:ext>
              </a:extLst>
            </p:cNvPr>
            <p:cNvSpPr>
              <a:spLocks/>
            </p:cNvSpPr>
            <p:nvPr/>
          </p:nvSpPr>
          <p:spPr bwMode="auto">
            <a:xfrm>
              <a:off x="1239013" y="2603166"/>
              <a:ext cx="2449574" cy="1998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a:lnSpc>
                  <a:spcPct val="150000"/>
                </a:lnSpc>
              </a:pPr>
              <a:r>
                <a:rPr lang="en-US" altLang="zh-CN" sz="1100" dirty="0">
                  <a:solidFill>
                    <a:schemeClr val="tx1">
                      <a:lumMod val="75000"/>
                      <a:lumOff val="25000"/>
                    </a:schemeClr>
                  </a:solidFill>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100" dirty="0">
                <a:solidFill>
                  <a:schemeClr val="tx1">
                    <a:lumMod val="75000"/>
                    <a:lumOff val="25000"/>
                  </a:schemeClr>
                </a:solidFill>
              </a:endParaRPr>
            </a:p>
          </p:txBody>
        </p:sp>
        <p:sp>
          <p:nvSpPr>
            <p:cNvPr id="9" name="AutoShape 28">
              <a:extLst>
                <a:ext uri="{FF2B5EF4-FFF2-40B4-BE49-F238E27FC236}">
                  <a16:creationId xmlns:a16="http://schemas.microsoft.com/office/drawing/2014/main" id="{A8C52839-0AA0-4FAC-AD88-0366C4858D87}"/>
                </a:ext>
              </a:extLst>
            </p:cNvPr>
            <p:cNvSpPr>
              <a:spLocks/>
            </p:cNvSpPr>
            <p:nvPr/>
          </p:nvSpPr>
          <p:spPr bwMode="auto">
            <a:xfrm>
              <a:off x="1140619" y="2236108"/>
              <a:ext cx="2558256" cy="455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a:spcBef>
                  <a:spcPts val="850"/>
                </a:spcBef>
                <a:defRPr/>
              </a:pPr>
              <a:r>
                <a:rPr lang="es-ES" sz="2400" b="1" dirty="0">
                  <a:solidFill>
                    <a:srgbClr val="005378"/>
                  </a:solidFill>
                  <a:latin typeface="Agency FB"/>
                  <a:ea typeface="ＭＳ Ｐゴシック" charset="0"/>
                  <a:cs typeface="Lato" charset="0"/>
                  <a:sym typeface="Lato" charset="0"/>
                </a:rPr>
                <a:t>ADD YOUR TITLE HERE</a:t>
              </a:r>
              <a:endParaRPr lang="es-ES" sz="3200" dirty="0">
                <a:solidFill>
                  <a:srgbClr val="005378"/>
                </a:solidFill>
                <a:latin typeface="Agency FB"/>
                <a:ea typeface="ＭＳ Ｐゴシック" charset="0"/>
                <a:sym typeface="Gill Sans" charset="0"/>
              </a:endParaRPr>
            </a:p>
          </p:txBody>
        </p:sp>
      </p:grpSp>
      <p:sp>
        <p:nvSpPr>
          <p:cNvPr id="10" name="AutoShape 2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E28D1A26-B1B9-4CF8-9C90-C1767CD62816}"/>
              </a:ext>
            </a:extLst>
          </p:cNvPr>
          <p:cNvSpPr>
            <a:spLocks/>
          </p:cNvSpPr>
          <p:nvPr/>
        </p:nvSpPr>
        <p:spPr bwMode="auto">
          <a:xfrm>
            <a:off x="4823619" y="2058308"/>
            <a:ext cx="2558256" cy="23657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es-ES" sz="4800" b="1" dirty="0">
                <a:solidFill>
                  <a:srgbClr val="005378"/>
                </a:solidFill>
                <a:latin typeface="Agency FB"/>
                <a:ea typeface="ＭＳ Ｐゴシック" charset="0"/>
                <a:cs typeface="Lato" charset="0"/>
                <a:sym typeface="Lato" charset="0"/>
              </a:rPr>
              <a:t>ADD </a:t>
            </a:r>
          </a:p>
          <a:p>
            <a:pPr defTabSz="323850">
              <a:spcBef>
                <a:spcPts val="850"/>
              </a:spcBef>
              <a:defRPr/>
            </a:pPr>
            <a:r>
              <a:rPr lang="es-ES" sz="4800" b="1" dirty="0">
                <a:solidFill>
                  <a:srgbClr val="005378"/>
                </a:solidFill>
                <a:latin typeface="Agency FB"/>
                <a:ea typeface="ＭＳ Ｐゴシック" charset="0"/>
                <a:cs typeface="Lato" charset="0"/>
                <a:sym typeface="Lato" charset="0"/>
              </a:rPr>
              <a:t>YOUR TITLE HERE</a:t>
            </a:r>
            <a:endParaRPr lang="es-ES" sz="6000" dirty="0">
              <a:solidFill>
                <a:srgbClr val="005378"/>
              </a:solidFill>
              <a:latin typeface="Agency FB"/>
              <a:ea typeface="ＭＳ Ｐゴシック" charset="0"/>
              <a:sym typeface="Gill Sans" charset="0"/>
            </a:endParaRPr>
          </a:p>
        </p:txBody>
      </p:sp>
      <p:grpSp>
        <p:nvGrpSpPr>
          <p:cNvPr id="11" name="组合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B4870D16-EF0A-47A2-AF9E-CDAF916FD11C}"/>
              </a:ext>
            </a:extLst>
          </p:cNvPr>
          <p:cNvGrpSpPr/>
          <p:nvPr/>
        </p:nvGrpSpPr>
        <p:grpSpPr>
          <a:xfrm>
            <a:off x="8481219" y="2058308"/>
            <a:ext cx="2558256" cy="2365721"/>
            <a:chOff x="8443119" y="2236108"/>
            <a:chExt cx="2558256" cy="2365721"/>
          </a:xfrm>
        </p:grpSpPr>
        <p:sp>
          <p:nvSpPr>
            <p:cNvPr id="12" name="AutoShape 27">
              <a:extLst>
                <a:ext uri="{FF2B5EF4-FFF2-40B4-BE49-F238E27FC236}">
                  <a16:creationId xmlns:a16="http://schemas.microsoft.com/office/drawing/2014/main" id="{6A279B3B-83E5-4F3A-B11A-6F880340B255}"/>
                </a:ext>
              </a:extLst>
            </p:cNvPr>
            <p:cNvSpPr>
              <a:spLocks/>
            </p:cNvSpPr>
            <p:nvPr/>
          </p:nvSpPr>
          <p:spPr bwMode="auto">
            <a:xfrm>
              <a:off x="8541513" y="2603166"/>
              <a:ext cx="2449574" cy="1998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a:lnSpc>
                  <a:spcPct val="150000"/>
                </a:lnSpc>
              </a:pPr>
              <a:r>
                <a:rPr lang="en-US" altLang="zh-CN" sz="1100" dirty="0">
                  <a:solidFill>
                    <a:schemeClr val="tx1">
                      <a:lumMod val="75000"/>
                      <a:lumOff val="25000"/>
                    </a:schemeClr>
                  </a:solidFill>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100" dirty="0">
                <a:solidFill>
                  <a:schemeClr val="tx1">
                    <a:lumMod val="75000"/>
                    <a:lumOff val="25000"/>
                  </a:schemeClr>
                </a:solidFill>
              </a:endParaRPr>
            </a:p>
          </p:txBody>
        </p:sp>
        <p:sp>
          <p:nvSpPr>
            <p:cNvPr id="13" name="AutoShape 28">
              <a:extLst>
                <a:ext uri="{FF2B5EF4-FFF2-40B4-BE49-F238E27FC236}">
                  <a16:creationId xmlns:a16="http://schemas.microsoft.com/office/drawing/2014/main" id="{86BF2DE6-5A8A-4BE6-A444-63C764BE17D8}"/>
                </a:ext>
              </a:extLst>
            </p:cNvPr>
            <p:cNvSpPr>
              <a:spLocks/>
            </p:cNvSpPr>
            <p:nvPr/>
          </p:nvSpPr>
          <p:spPr bwMode="auto">
            <a:xfrm>
              <a:off x="8443119" y="2236108"/>
              <a:ext cx="2558256" cy="455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a:spcBef>
                  <a:spcPts val="850"/>
                </a:spcBef>
                <a:defRPr/>
              </a:pPr>
              <a:r>
                <a:rPr lang="es-ES" sz="2400" b="1" dirty="0">
                  <a:solidFill>
                    <a:srgbClr val="005378"/>
                  </a:solidFill>
                  <a:latin typeface="Agency FB"/>
                  <a:ea typeface="ＭＳ Ｐゴシック" charset="0"/>
                  <a:cs typeface="Lato" charset="0"/>
                  <a:sym typeface="Lato" charset="0"/>
                </a:rPr>
                <a:t>ADD YOUR TITLE HERE</a:t>
              </a:r>
              <a:endParaRPr lang="es-ES" sz="3200" dirty="0">
                <a:solidFill>
                  <a:srgbClr val="005378"/>
                </a:solidFill>
                <a:latin typeface="Agency FB"/>
                <a:ea typeface="ＭＳ Ｐゴシック" charset="0"/>
                <a:sym typeface="Gill Sans" charset="0"/>
              </a:endParaRPr>
            </a:p>
          </p:txBody>
        </p:sp>
      </p:grpSp>
      <p:sp>
        <p:nvSpPr>
          <p:cNvPr id="14" name="AutoShape 27"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268158BF-E343-4E49-A00B-B9541EC2B79C}"/>
              </a:ext>
            </a:extLst>
          </p:cNvPr>
          <p:cNvSpPr>
            <a:spLocks/>
          </p:cNvSpPr>
          <p:nvPr/>
        </p:nvSpPr>
        <p:spPr bwMode="auto">
          <a:xfrm>
            <a:off x="4871213" y="5590600"/>
            <a:ext cx="2449574" cy="79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algn="ctr"/>
            <a:r>
              <a:rPr lang="en-US" altLang="zh-CN" sz="4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4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59853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4" accel="34000" fill="hold" grpId="0" nodeType="withEffect" p14:presetBounceEnd="2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28000">
                                          <p:cBhvr additive="base">
                                            <p:cTn id="11" dur="750" fill="hold"/>
                                            <p:tgtEl>
                                              <p:spTgt spid="5"/>
                                            </p:tgtEl>
                                            <p:attrNameLst>
                                              <p:attrName>ppt_x</p:attrName>
                                            </p:attrNameLst>
                                          </p:cBhvr>
                                          <p:tavLst>
                                            <p:tav tm="0">
                                              <p:val>
                                                <p:strVal val="#ppt_x"/>
                                              </p:val>
                                            </p:tav>
                                            <p:tav tm="100000">
                                              <p:val>
                                                <p:strVal val="#ppt_x"/>
                                              </p:val>
                                            </p:tav>
                                          </p:tavLst>
                                        </p:anim>
                                        <p:anim calcmode="lin" valueType="num" p14:bounceEnd="28000">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 accel="34000" fill="hold" grpId="0" nodeType="withEffect" p14:presetBounceEnd="28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28000">
                                          <p:cBhvr additive="base">
                                            <p:cTn id="15" dur="750" fill="hold"/>
                                            <p:tgtEl>
                                              <p:spTgt spid="4"/>
                                            </p:tgtEl>
                                            <p:attrNameLst>
                                              <p:attrName>ppt_x</p:attrName>
                                            </p:attrNameLst>
                                          </p:cBhvr>
                                          <p:tavLst>
                                            <p:tav tm="0">
                                              <p:val>
                                                <p:strVal val="#ppt_x"/>
                                              </p:val>
                                            </p:tav>
                                            <p:tav tm="100000">
                                              <p:val>
                                                <p:strVal val="#ppt_x"/>
                                              </p:val>
                                            </p:tav>
                                          </p:tavLst>
                                        </p:anim>
                                        <p:anim calcmode="lin" valueType="num" p14:bounceEnd="28000">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4" accel="34000" fill="hold" grpId="0" nodeType="withEffect" p14:presetBounceEnd="28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28000">
                                          <p:cBhvr additive="base">
                                            <p:cTn id="19" dur="750" fill="hold"/>
                                            <p:tgtEl>
                                              <p:spTgt spid="6"/>
                                            </p:tgtEl>
                                            <p:attrNameLst>
                                              <p:attrName>ppt_x</p:attrName>
                                            </p:attrNameLst>
                                          </p:cBhvr>
                                          <p:tavLst>
                                            <p:tav tm="0">
                                              <p:val>
                                                <p:strVal val="#ppt_x"/>
                                              </p:val>
                                            </p:tav>
                                            <p:tav tm="100000">
                                              <p:val>
                                                <p:strVal val="#ppt_x"/>
                                              </p:val>
                                            </p:tav>
                                          </p:tavLst>
                                        </p:anim>
                                        <p:anim calcmode="lin" valueType="num" p14:bounceEnd="28000">
                                          <p:cBhvr additive="base">
                                            <p:cTn id="20" dur="75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18" presetClass="entr" presetSubtype="1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strips(downLeft)">
                                          <p:cBhvr>
                                            <p:cTn id="30" dur="500"/>
                                            <p:tgtEl>
                                              <p:spTgt spid="7"/>
                                            </p:tgtEl>
                                          </p:cBhvr>
                                        </p:animEffect>
                                      </p:childTnLst>
                                    </p:cTn>
                                  </p:par>
                                  <p:par>
                                    <p:cTn id="31" presetID="18" presetClass="entr" presetSubtype="12"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strips(downLeft)">
                                          <p:cBhvr>
                                            <p:cTn id="33" dur="500"/>
                                            <p:tgtEl>
                                              <p:spTgt spid="1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animBg="1"/>
          <p:bldP spid="6" grpId="0" animBg="1"/>
          <p:bldP spid="10"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4" accel="34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 accel="34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4" accel="34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18" presetClass="entr" presetSubtype="1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strips(downLeft)">
                                          <p:cBhvr>
                                            <p:cTn id="30" dur="500"/>
                                            <p:tgtEl>
                                              <p:spTgt spid="7"/>
                                            </p:tgtEl>
                                          </p:cBhvr>
                                        </p:animEffect>
                                      </p:childTnLst>
                                    </p:cTn>
                                  </p:par>
                                  <p:par>
                                    <p:cTn id="31" presetID="18" presetClass="entr" presetSubtype="12"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strips(downLeft)">
                                          <p:cBhvr>
                                            <p:cTn id="33" dur="500"/>
                                            <p:tgtEl>
                                              <p:spTgt spid="1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animBg="1"/>
          <p:bldP spid="6" grpId="0" animBg="1"/>
          <p:bldP spid="10" grpId="0"/>
          <p:bldP spid="1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6"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SpPr txBox="1">
            <a:spLocks noChangeArrowheads="1"/>
          </p:cNvSpPr>
          <p:nvPr/>
        </p:nvSpPr>
        <p:spPr bwMode="auto">
          <a:xfrm>
            <a:off x="702335" y="333983"/>
            <a:ext cx="613026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tx1">
                    <a:lumMod val="50000"/>
                    <a:lumOff val="50000"/>
                  </a:schemeClr>
                </a:solidFill>
                <a:latin typeface="Agency FB" panose="020B0503020202020204" pitchFamily="34" charset="0"/>
              </a:rPr>
              <a:t>CLICK TO </a:t>
            </a:r>
            <a:r>
              <a:rPr lang="en-US" altLang="zh-CN" sz="3200" b="1" dirty="0">
                <a:solidFill>
                  <a:schemeClr val="tx1">
                    <a:lumMod val="75000"/>
                    <a:lumOff val="25000"/>
                  </a:schemeClr>
                </a:solidFill>
                <a:latin typeface="Agency FB" panose="020B0503020202020204" pitchFamily="34" charset="0"/>
              </a:rPr>
              <a:t>ADD YOUR TITLE IN HERE</a:t>
            </a:r>
          </a:p>
        </p:txBody>
      </p:sp>
      <p:sp>
        <p:nvSpPr>
          <p:cNvPr id="2" name="e7d195523061f1c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hidden="1"/>
          <p:cNvSpPr txBox="1"/>
          <p:nvPr/>
        </p:nvSpPr>
        <p:spPr>
          <a:xfrm>
            <a:off x="-355600" y="1803400"/>
            <a:ext cx="293927"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e7d195523061f1c01ef2b70529884c179423570dbaad84926380ABC1F97BAEF0C8FC051856578EAB7874501A1FFE158C4981707381814BCC4D9A8E3554438DEE4FBCF5A5B4D2A8B0989AB57E8BAC65EB77E2D09FF131CC59EA9E4A9D8C5193CF33B4C665D9FFCB9FD5BF1978DE4ABAE5EDC832CC76654DC8A3C49933D22DDA1F036BB0B658159A33</a:t>
            </a:r>
            <a:endParaRPr lang="zh-CN" altLang="en-US" sz="100"/>
          </a:p>
        </p:txBody>
      </p:sp>
      <p:grpSp>
        <p:nvGrpSpPr>
          <p:cNvPr id="4" name="组合 3"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A67544FD-957C-4823-9504-698EFA22E5C8}"/>
              </a:ext>
            </a:extLst>
          </p:cNvPr>
          <p:cNvGrpSpPr/>
          <p:nvPr/>
        </p:nvGrpSpPr>
        <p:grpSpPr>
          <a:xfrm>
            <a:off x="1255770" y="2257517"/>
            <a:ext cx="9680460" cy="755273"/>
            <a:chOff x="1371600" y="2143217"/>
            <a:chExt cx="9680460" cy="755273"/>
          </a:xfrm>
        </p:grpSpPr>
        <p:grpSp>
          <p:nvGrpSpPr>
            <p:cNvPr id="5" name="组合 4">
              <a:extLst>
                <a:ext uri="{FF2B5EF4-FFF2-40B4-BE49-F238E27FC236}">
                  <a16:creationId xmlns:a16="http://schemas.microsoft.com/office/drawing/2014/main" id="{02AC7F4D-E2CB-439B-AC1D-26C06767C8B2}"/>
                </a:ext>
              </a:extLst>
            </p:cNvPr>
            <p:cNvGrpSpPr/>
            <p:nvPr/>
          </p:nvGrpSpPr>
          <p:grpSpPr>
            <a:xfrm>
              <a:off x="1371600" y="2143217"/>
              <a:ext cx="4683010" cy="755273"/>
              <a:chOff x="1371600" y="2028917"/>
              <a:chExt cx="4683010" cy="755273"/>
            </a:xfrm>
          </p:grpSpPr>
          <p:grpSp>
            <p:nvGrpSpPr>
              <p:cNvPr id="13" name="组合 12">
                <a:extLst>
                  <a:ext uri="{FF2B5EF4-FFF2-40B4-BE49-F238E27FC236}">
                    <a16:creationId xmlns:a16="http://schemas.microsoft.com/office/drawing/2014/main" id="{65249745-4B90-44E0-A4B6-8DF9D6EC1996}"/>
                  </a:ext>
                </a:extLst>
              </p:cNvPr>
              <p:cNvGrpSpPr/>
              <p:nvPr/>
            </p:nvGrpSpPr>
            <p:grpSpPr>
              <a:xfrm>
                <a:off x="1371600" y="2028917"/>
                <a:ext cx="762000" cy="755273"/>
                <a:chOff x="1054100" y="1762217"/>
                <a:chExt cx="762000" cy="755273"/>
              </a:xfrm>
            </p:grpSpPr>
            <p:sp>
              <p:nvSpPr>
                <p:cNvPr id="17" name="Oval 16">
                  <a:extLst>
                    <a:ext uri="{FF2B5EF4-FFF2-40B4-BE49-F238E27FC236}">
                      <a16:creationId xmlns:a16="http://schemas.microsoft.com/office/drawing/2014/main" id="{B405B09F-BE3C-4D81-9F97-06A36C204EC9}"/>
                    </a:ext>
                  </a:extLst>
                </p:cNvPr>
                <p:cNvSpPr/>
                <p:nvPr/>
              </p:nvSpPr>
              <p:spPr>
                <a:xfrm>
                  <a:off x="1054100" y="1762217"/>
                  <a:ext cx="762000" cy="755273"/>
                </a:xfrm>
                <a:prstGeom prst="ellipse">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18" name="Oval 16">
                  <a:extLst>
                    <a:ext uri="{FF2B5EF4-FFF2-40B4-BE49-F238E27FC236}">
                      <a16:creationId xmlns:a16="http://schemas.microsoft.com/office/drawing/2014/main" id="{F575DDFF-7B47-4AC6-9BF0-43AF99DB40E7}"/>
                    </a:ext>
                  </a:extLst>
                </p:cNvPr>
                <p:cNvSpPr/>
                <p:nvPr/>
              </p:nvSpPr>
              <p:spPr>
                <a:xfrm>
                  <a:off x="1262221" y="1966975"/>
                  <a:ext cx="345758" cy="34575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14" name="组合 13">
                <a:extLst>
                  <a:ext uri="{FF2B5EF4-FFF2-40B4-BE49-F238E27FC236}">
                    <a16:creationId xmlns:a16="http://schemas.microsoft.com/office/drawing/2014/main" id="{39F47204-BC15-4FC4-AEC3-4D28D4A0A33F}"/>
                  </a:ext>
                </a:extLst>
              </p:cNvPr>
              <p:cNvGrpSpPr/>
              <p:nvPr/>
            </p:nvGrpSpPr>
            <p:grpSpPr>
              <a:xfrm>
                <a:off x="2341721" y="2073306"/>
                <a:ext cx="3712889" cy="666494"/>
                <a:chOff x="874713" y="4343902"/>
                <a:chExt cx="3712889" cy="666494"/>
              </a:xfrm>
            </p:grpSpPr>
            <p:sp>
              <p:nvSpPr>
                <p:cNvPr id="15" name="文本框 27">
                  <a:extLst>
                    <a:ext uri="{FF2B5EF4-FFF2-40B4-BE49-F238E27FC236}">
                      <a16:creationId xmlns:a16="http://schemas.microsoft.com/office/drawing/2014/main" id="{148CBA5D-C8EB-42E5-8C15-E4A38E83F873}"/>
                    </a:ext>
                  </a:extLst>
                </p:cNvPr>
                <p:cNvSpPr txBox="1"/>
                <p:nvPr/>
              </p:nvSpPr>
              <p:spPr>
                <a:xfrm>
                  <a:off x="874713" y="4343902"/>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75000"/>
                          <a:lumOff val="25000"/>
                        </a:schemeClr>
                      </a:solidFill>
                      <a:latin typeface="+mj-ea"/>
                      <a:ea typeface="+mj-ea"/>
                    </a:rPr>
                    <a:t>标题添加</a:t>
                  </a:r>
                </a:p>
              </p:txBody>
            </p:sp>
            <p:sp>
              <p:nvSpPr>
                <p:cNvPr id="16" name="文本框 28">
                  <a:extLst>
                    <a:ext uri="{FF2B5EF4-FFF2-40B4-BE49-F238E27FC236}">
                      <a16:creationId xmlns:a16="http://schemas.microsoft.com/office/drawing/2014/main" id="{BA605D9E-29DD-416B-B2CD-AF906BF9F976}"/>
                    </a:ext>
                  </a:extLst>
                </p:cNvPr>
                <p:cNvSpPr txBox="1"/>
                <p:nvPr/>
              </p:nvSpPr>
              <p:spPr>
                <a:xfrm>
                  <a:off x="874713" y="4671842"/>
                  <a:ext cx="3712889"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The user can demonstrate on a projector or computer,</a:t>
                  </a:r>
                </a:p>
              </p:txBody>
            </p:sp>
          </p:grpSp>
        </p:grpSp>
        <p:grpSp>
          <p:nvGrpSpPr>
            <p:cNvPr id="6" name="组合 5">
              <a:extLst>
                <a:ext uri="{FF2B5EF4-FFF2-40B4-BE49-F238E27FC236}">
                  <a16:creationId xmlns:a16="http://schemas.microsoft.com/office/drawing/2014/main" id="{0CCC3D73-E5C5-47BD-92F0-49411A293866}"/>
                </a:ext>
              </a:extLst>
            </p:cNvPr>
            <p:cNvGrpSpPr/>
            <p:nvPr/>
          </p:nvGrpSpPr>
          <p:grpSpPr>
            <a:xfrm>
              <a:off x="6369050" y="2143217"/>
              <a:ext cx="4683010" cy="755273"/>
              <a:chOff x="1371600" y="2028917"/>
              <a:chExt cx="4683010" cy="755273"/>
            </a:xfrm>
          </p:grpSpPr>
          <p:grpSp>
            <p:nvGrpSpPr>
              <p:cNvPr id="7" name="组合 6">
                <a:extLst>
                  <a:ext uri="{FF2B5EF4-FFF2-40B4-BE49-F238E27FC236}">
                    <a16:creationId xmlns:a16="http://schemas.microsoft.com/office/drawing/2014/main" id="{0EFE482B-02F3-434C-A58B-1E8CA29BBCDD}"/>
                  </a:ext>
                </a:extLst>
              </p:cNvPr>
              <p:cNvGrpSpPr/>
              <p:nvPr/>
            </p:nvGrpSpPr>
            <p:grpSpPr>
              <a:xfrm>
                <a:off x="1371600" y="2028917"/>
                <a:ext cx="762000" cy="755273"/>
                <a:chOff x="1054100" y="1762217"/>
                <a:chExt cx="762000" cy="755273"/>
              </a:xfrm>
            </p:grpSpPr>
            <p:sp>
              <p:nvSpPr>
                <p:cNvPr id="11" name="Oval 16">
                  <a:extLst>
                    <a:ext uri="{FF2B5EF4-FFF2-40B4-BE49-F238E27FC236}">
                      <a16:creationId xmlns:a16="http://schemas.microsoft.com/office/drawing/2014/main" id="{1F06D185-9870-49E5-8044-E67324A56A44}"/>
                    </a:ext>
                  </a:extLst>
                </p:cNvPr>
                <p:cNvSpPr/>
                <p:nvPr/>
              </p:nvSpPr>
              <p:spPr>
                <a:xfrm>
                  <a:off x="1054100" y="1762217"/>
                  <a:ext cx="762000" cy="75527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12" name="Oval 16">
                  <a:extLst>
                    <a:ext uri="{FF2B5EF4-FFF2-40B4-BE49-F238E27FC236}">
                      <a16:creationId xmlns:a16="http://schemas.microsoft.com/office/drawing/2014/main" id="{1996AFC4-DAA7-4EA0-A0FA-68DE972D02FA}"/>
                    </a:ext>
                  </a:extLst>
                </p:cNvPr>
                <p:cNvSpPr/>
                <p:nvPr/>
              </p:nvSpPr>
              <p:spPr>
                <a:xfrm>
                  <a:off x="1290345" y="1966975"/>
                  <a:ext cx="289510" cy="345758"/>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8" name="组合 7">
                <a:extLst>
                  <a:ext uri="{FF2B5EF4-FFF2-40B4-BE49-F238E27FC236}">
                    <a16:creationId xmlns:a16="http://schemas.microsoft.com/office/drawing/2014/main" id="{D85148AC-5F1C-4F81-9EC6-57D7067A278D}"/>
                  </a:ext>
                </a:extLst>
              </p:cNvPr>
              <p:cNvGrpSpPr/>
              <p:nvPr/>
            </p:nvGrpSpPr>
            <p:grpSpPr>
              <a:xfrm>
                <a:off x="2341721" y="2073306"/>
                <a:ext cx="3712889" cy="666494"/>
                <a:chOff x="874713" y="4343902"/>
                <a:chExt cx="3712889" cy="666494"/>
              </a:xfrm>
            </p:grpSpPr>
            <p:sp>
              <p:nvSpPr>
                <p:cNvPr id="9" name="文本框 27">
                  <a:extLst>
                    <a:ext uri="{FF2B5EF4-FFF2-40B4-BE49-F238E27FC236}">
                      <a16:creationId xmlns:a16="http://schemas.microsoft.com/office/drawing/2014/main" id="{EA1EAE98-40A4-4B7C-9699-BB0EFFF935BB}"/>
                    </a:ext>
                  </a:extLst>
                </p:cNvPr>
                <p:cNvSpPr txBox="1"/>
                <p:nvPr/>
              </p:nvSpPr>
              <p:spPr>
                <a:xfrm>
                  <a:off x="874713" y="4343902"/>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75000"/>
                          <a:lumOff val="25000"/>
                        </a:schemeClr>
                      </a:solidFill>
                      <a:latin typeface="+mj-ea"/>
                      <a:ea typeface="+mj-ea"/>
                    </a:rPr>
                    <a:t>标题添加</a:t>
                  </a:r>
                </a:p>
              </p:txBody>
            </p:sp>
            <p:sp>
              <p:nvSpPr>
                <p:cNvPr id="10" name="文本框 28">
                  <a:extLst>
                    <a:ext uri="{FF2B5EF4-FFF2-40B4-BE49-F238E27FC236}">
                      <a16:creationId xmlns:a16="http://schemas.microsoft.com/office/drawing/2014/main" id="{0013C500-2C88-4788-A312-D3A535CE9742}"/>
                    </a:ext>
                  </a:extLst>
                </p:cNvPr>
                <p:cNvSpPr txBox="1"/>
                <p:nvPr/>
              </p:nvSpPr>
              <p:spPr>
                <a:xfrm>
                  <a:off x="874713" y="4671842"/>
                  <a:ext cx="3712889"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The user can demonstrate on a projector or computer,</a:t>
                  </a:r>
                </a:p>
              </p:txBody>
            </p:sp>
          </p:grpSp>
        </p:grpSp>
      </p:grpSp>
      <p:grpSp>
        <p:nvGrpSpPr>
          <p:cNvPr id="19" name="组合 18"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6FFF1825-6F94-47F0-8351-C3EB8162DC05}"/>
              </a:ext>
            </a:extLst>
          </p:cNvPr>
          <p:cNvGrpSpPr/>
          <p:nvPr/>
        </p:nvGrpSpPr>
        <p:grpSpPr>
          <a:xfrm>
            <a:off x="1255770" y="3489417"/>
            <a:ext cx="9680460" cy="755273"/>
            <a:chOff x="1371600" y="2143217"/>
            <a:chExt cx="9680460" cy="755273"/>
          </a:xfrm>
        </p:grpSpPr>
        <p:grpSp>
          <p:nvGrpSpPr>
            <p:cNvPr id="20" name="组合 19">
              <a:extLst>
                <a:ext uri="{FF2B5EF4-FFF2-40B4-BE49-F238E27FC236}">
                  <a16:creationId xmlns:a16="http://schemas.microsoft.com/office/drawing/2014/main" id="{D9BBE39E-B7CD-420C-8437-0D0C0CDC67B8}"/>
                </a:ext>
              </a:extLst>
            </p:cNvPr>
            <p:cNvGrpSpPr/>
            <p:nvPr/>
          </p:nvGrpSpPr>
          <p:grpSpPr>
            <a:xfrm>
              <a:off x="1371600" y="2143217"/>
              <a:ext cx="4683010" cy="755273"/>
              <a:chOff x="1371600" y="2028917"/>
              <a:chExt cx="4683010" cy="755273"/>
            </a:xfrm>
          </p:grpSpPr>
          <p:grpSp>
            <p:nvGrpSpPr>
              <p:cNvPr id="29" name="组合 28">
                <a:extLst>
                  <a:ext uri="{FF2B5EF4-FFF2-40B4-BE49-F238E27FC236}">
                    <a16:creationId xmlns:a16="http://schemas.microsoft.com/office/drawing/2014/main" id="{A7C42DFE-419C-4FD9-9A53-58583B18A01E}"/>
                  </a:ext>
                </a:extLst>
              </p:cNvPr>
              <p:cNvGrpSpPr/>
              <p:nvPr/>
            </p:nvGrpSpPr>
            <p:grpSpPr>
              <a:xfrm>
                <a:off x="1371600" y="2028917"/>
                <a:ext cx="762000" cy="755273"/>
                <a:chOff x="1054100" y="1762217"/>
                <a:chExt cx="762000" cy="755273"/>
              </a:xfrm>
            </p:grpSpPr>
            <p:sp>
              <p:nvSpPr>
                <p:cNvPr id="33" name="Oval 16">
                  <a:extLst>
                    <a:ext uri="{FF2B5EF4-FFF2-40B4-BE49-F238E27FC236}">
                      <a16:creationId xmlns:a16="http://schemas.microsoft.com/office/drawing/2014/main" id="{E309C94D-F260-43FC-9CA1-89AE90B6C395}"/>
                    </a:ext>
                  </a:extLst>
                </p:cNvPr>
                <p:cNvSpPr/>
                <p:nvPr/>
              </p:nvSpPr>
              <p:spPr>
                <a:xfrm>
                  <a:off x="1054100" y="1762217"/>
                  <a:ext cx="762000" cy="75527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34" name="Oval 16">
                  <a:extLst>
                    <a:ext uri="{FF2B5EF4-FFF2-40B4-BE49-F238E27FC236}">
                      <a16:creationId xmlns:a16="http://schemas.microsoft.com/office/drawing/2014/main" id="{3D2CDD64-05BB-4B25-A3B0-FC61480DC328}"/>
                    </a:ext>
                  </a:extLst>
                </p:cNvPr>
                <p:cNvSpPr/>
                <p:nvPr/>
              </p:nvSpPr>
              <p:spPr>
                <a:xfrm>
                  <a:off x="1262221" y="1972334"/>
                  <a:ext cx="345758" cy="33504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30" name="组合 29">
                <a:extLst>
                  <a:ext uri="{FF2B5EF4-FFF2-40B4-BE49-F238E27FC236}">
                    <a16:creationId xmlns:a16="http://schemas.microsoft.com/office/drawing/2014/main" id="{3811C3F5-7D1D-4350-90CC-E2082C7B9A87}"/>
                  </a:ext>
                </a:extLst>
              </p:cNvPr>
              <p:cNvGrpSpPr/>
              <p:nvPr/>
            </p:nvGrpSpPr>
            <p:grpSpPr>
              <a:xfrm>
                <a:off x="2341721" y="2073306"/>
                <a:ext cx="3712889" cy="666494"/>
                <a:chOff x="874713" y="4343902"/>
                <a:chExt cx="3712889" cy="666494"/>
              </a:xfrm>
            </p:grpSpPr>
            <p:sp>
              <p:nvSpPr>
                <p:cNvPr id="31" name="文本框 30">
                  <a:extLst>
                    <a:ext uri="{FF2B5EF4-FFF2-40B4-BE49-F238E27FC236}">
                      <a16:creationId xmlns:a16="http://schemas.microsoft.com/office/drawing/2014/main" id="{FC37C202-6BC8-4909-8380-34DC00262963}"/>
                    </a:ext>
                  </a:extLst>
                </p:cNvPr>
                <p:cNvSpPr txBox="1"/>
                <p:nvPr/>
              </p:nvSpPr>
              <p:spPr>
                <a:xfrm>
                  <a:off x="874713" y="4343902"/>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75000"/>
                          <a:lumOff val="25000"/>
                        </a:schemeClr>
                      </a:solidFill>
                      <a:latin typeface="+mj-ea"/>
                      <a:ea typeface="+mj-ea"/>
                    </a:rPr>
                    <a:t>标题添加</a:t>
                  </a:r>
                </a:p>
              </p:txBody>
            </p:sp>
            <p:sp>
              <p:nvSpPr>
                <p:cNvPr id="32" name="文本框 31">
                  <a:extLst>
                    <a:ext uri="{FF2B5EF4-FFF2-40B4-BE49-F238E27FC236}">
                      <a16:creationId xmlns:a16="http://schemas.microsoft.com/office/drawing/2014/main" id="{D2A8F878-4B0A-4AC2-8B0F-2F0654120A8B}"/>
                    </a:ext>
                  </a:extLst>
                </p:cNvPr>
                <p:cNvSpPr txBox="1"/>
                <p:nvPr/>
              </p:nvSpPr>
              <p:spPr>
                <a:xfrm>
                  <a:off x="874713" y="4671842"/>
                  <a:ext cx="3712889"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The user can demonstrate on a projector or computer,</a:t>
                  </a:r>
                </a:p>
              </p:txBody>
            </p:sp>
          </p:grpSp>
        </p:grpSp>
        <p:grpSp>
          <p:nvGrpSpPr>
            <p:cNvPr id="21" name="组合 20">
              <a:extLst>
                <a:ext uri="{FF2B5EF4-FFF2-40B4-BE49-F238E27FC236}">
                  <a16:creationId xmlns:a16="http://schemas.microsoft.com/office/drawing/2014/main" id="{1590A4EA-E834-4A1B-9EB1-5228C0998E13}"/>
                </a:ext>
              </a:extLst>
            </p:cNvPr>
            <p:cNvGrpSpPr/>
            <p:nvPr/>
          </p:nvGrpSpPr>
          <p:grpSpPr>
            <a:xfrm>
              <a:off x="6369050" y="2143217"/>
              <a:ext cx="4683010" cy="755273"/>
              <a:chOff x="1371600" y="2028917"/>
              <a:chExt cx="4683010" cy="755273"/>
            </a:xfrm>
          </p:grpSpPr>
          <p:grpSp>
            <p:nvGrpSpPr>
              <p:cNvPr id="22" name="组合 21">
                <a:extLst>
                  <a:ext uri="{FF2B5EF4-FFF2-40B4-BE49-F238E27FC236}">
                    <a16:creationId xmlns:a16="http://schemas.microsoft.com/office/drawing/2014/main" id="{F32B79F7-7870-4CB8-BFAA-4752DF9D38A6}"/>
                  </a:ext>
                </a:extLst>
              </p:cNvPr>
              <p:cNvGrpSpPr/>
              <p:nvPr/>
            </p:nvGrpSpPr>
            <p:grpSpPr>
              <a:xfrm>
                <a:off x="1371600" y="2028917"/>
                <a:ext cx="762000" cy="755273"/>
                <a:chOff x="1054100" y="1762217"/>
                <a:chExt cx="762000" cy="755273"/>
              </a:xfrm>
            </p:grpSpPr>
            <p:sp>
              <p:nvSpPr>
                <p:cNvPr id="27" name="Oval 16">
                  <a:extLst>
                    <a:ext uri="{FF2B5EF4-FFF2-40B4-BE49-F238E27FC236}">
                      <a16:creationId xmlns:a16="http://schemas.microsoft.com/office/drawing/2014/main" id="{E7E6CCFF-AE47-4DC3-84EA-A1A4DFF89E78}"/>
                    </a:ext>
                  </a:extLst>
                </p:cNvPr>
                <p:cNvSpPr/>
                <p:nvPr/>
              </p:nvSpPr>
              <p:spPr>
                <a:xfrm>
                  <a:off x="1054100" y="1762217"/>
                  <a:ext cx="762000" cy="755273"/>
                </a:xfrm>
                <a:prstGeom prst="ellipse">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28" name="Oval 16">
                  <a:extLst>
                    <a:ext uri="{FF2B5EF4-FFF2-40B4-BE49-F238E27FC236}">
                      <a16:creationId xmlns:a16="http://schemas.microsoft.com/office/drawing/2014/main" id="{B82F99D2-B9D2-4F56-B1EC-98CC1E7058B9}"/>
                    </a:ext>
                  </a:extLst>
                </p:cNvPr>
                <p:cNvSpPr/>
                <p:nvPr/>
              </p:nvSpPr>
              <p:spPr>
                <a:xfrm>
                  <a:off x="1262221" y="1982348"/>
                  <a:ext cx="345758" cy="315011"/>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23" name="组合 22">
                <a:extLst>
                  <a:ext uri="{FF2B5EF4-FFF2-40B4-BE49-F238E27FC236}">
                    <a16:creationId xmlns:a16="http://schemas.microsoft.com/office/drawing/2014/main" id="{1CE87C36-19E2-4E4A-A2B7-7D48D34BC52B}"/>
                  </a:ext>
                </a:extLst>
              </p:cNvPr>
              <p:cNvGrpSpPr/>
              <p:nvPr/>
            </p:nvGrpSpPr>
            <p:grpSpPr>
              <a:xfrm>
                <a:off x="2341721" y="2073306"/>
                <a:ext cx="3712889" cy="666494"/>
                <a:chOff x="874713" y="4343902"/>
                <a:chExt cx="3712889" cy="666494"/>
              </a:xfrm>
            </p:grpSpPr>
            <p:sp>
              <p:nvSpPr>
                <p:cNvPr id="24" name="文本框 27">
                  <a:extLst>
                    <a:ext uri="{FF2B5EF4-FFF2-40B4-BE49-F238E27FC236}">
                      <a16:creationId xmlns:a16="http://schemas.microsoft.com/office/drawing/2014/main" id="{DCE123D5-93F7-40FB-93ED-6EA816ECF864}"/>
                    </a:ext>
                  </a:extLst>
                </p:cNvPr>
                <p:cNvSpPr txBox="1"/>
                <p:nvPr/>
              </p:nvSpPr>
              <p:spPr>
                <a:xfrm>
                  <a:off x="874713" y="4343902"/>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75000"/>
                          <a:lumOff val="25000"/>
                        </a:schemeClr>
                      </a:solidFill>
                      <a:latin typeface="+mj-ea"/>
                      <a:ea typeface="+mj-ea"/>
                    </a:rPr>
                    <a:t>标题添加</a:t>
                  </a:r>
                </a:p>
              </p:txBody>
            </p:sp>
            <p:sp>
              <p:nvSpPr>
                <p:cNvPr id="25" name="文本框 28">
                  <a:extLst>
                    <a:ext uri="{FF2B5EF4-FFF2-40B4-BE49-F238E27FC236}">
                      <a16:creationId xmlns:a16="http://schemas.microsoft.com/office/drawing/2014/main" id="{5F6D6F6B-5A2B-450D-A2F9-A4587BF357E7}"/>
                    </a:ext>
                  </a:extLst>
                </p:cNvPr>
                <p:cNvSpPr txBox="1"/>
                <p:nvPr/>
              </p:nvSpPr>
              <p:spPr>
                <a:xfrm>
                  <a:off x="874713" y="4671842"/>
                  <a:ext cx="3712889"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The user can demonstrate on a projector or computer,</a:t>
                  </a:r>
                </a:p>
              </p:txBody>
            </p:sp>
          </p:grpSp>
        </p:grpSp>
      </p:grpSp>
      <p:grpSp>
        <p:nvGrpSpPr>
          <p:cNvPr id="35" name="组合 34"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138D3CD7-5FA2-476A-9966-57E4C47796D0}"/>
              </a:ext>
            </a:extLst>
          </p:cNvPr>
          <p:cNvGrpSpPr/>
          <p:nvPr/>
        </p:nvGrpSpPr>
        <p:grpSpPr>
          <a:xfrm>
            <a:off x="1255770" y="4721317"/>
            <a:ext cx="9680460" cy="755273"/>
            <a:chOff x="1371600" y="2143217"/>
            <a:chExt cx="9680460" cy="755273"/>
          </a:xfrm>
        </p:grpSpPr>
        <p:grpSp>
          <p:nvGrpSpPr>
            <p:cNvPr id="36" name="组合 35">
              <a:extLst>
                <a:ext uri="{FF2B5EF4-FFF2-40B4-BE49-F238E27FC236}">
                  <a16:creationId xmlns:a16="http://schemas.microsoft.com/office/drawing/2014/main" id="{1D2C212A-DAC6-45A1-B6AA-6470ACC9F6D0}"/>
                </a:ext>
              </a:extLst>
            </p:cNvPr>
            <p:cNvGrpSpPr/>
            <p:nvPr/>
          </p:nvGrpSpPr>
          <p:grpSpPr>
            <a:xfrm>
              <a:off x="1371600" y="2143217"/>
              <a:ext cx="4683010" cy="755273"/>
              <a:chOff x="1371600" y="2028917"/>
              <a:chExt cx="4683010" cy="755273"/>
            </a:xfrm>
          </p:grpSpPr>
          <p:grpSp>
            <p:nvGrpSpPr>
              <p:cNvPr id="44" name="组合 43">
                <a:extLst>
                  <a:ext uri="{FF2B5EF4-FFF2-40B4-BE49-F238E27FC236}">
                    <a16:creationId xmlns:a16="http://schemas.microsoft.com/office/drawing/2014/main" id="{57A8D86E-07DA-4A9F-BBC2-6FDBADA23780}"/>
                  </a:ext>
                </a:extLst>
              </p:cNvPr>
              <p:cNvGrpSpPr/>
              <p:nvPr/>
            </p:nvGrpSpPr>
            <p:grpSpPr>
              <a:xfrm>
                <a:off x="1371600" y="2028917"/>
                <a:ext cx="762000" cy="755273"/>
                <a:chOff x="1054100" y="1762217"/>
                <a:chExt cx="762000" cy="755273"/>
              </a:xfrm>
            </p:grpSpPr>
            <p:sp>
              <p:nvSpPr>
                <p:cNvPr id="48" name="Oval 16">
                  <a:extLst>
                    <a:ext uri="{FF2B5EF4-FFF2-40B4-BE49-F238E27FC236}">
                      <a16:creationId xmlns:a16="http://schemas.microsoft.com/office/drawing/2014/main" id="{7103F5EA-F2C9-4DEF-8CE3-3E104E3D16F3}"/>
                    </a:ext>
                  </a:extLst>
                </p:cNvPr>
                <p:cNvSpPr/>
                <p:nvPr/>
              </p:nvSpPr>
              <p:spPr>
                <a:xfrm>
                  <a:off x="1054100" y="1762217"/>
                  <a:ext cx="762000" cy="755273"/>
                </a:xfrm>
                <a:prstGeom prst="ellipse">
                  <a:avLst/>
                </a:prstGeom>
                <a:solidFill>
                  <a:srgbClr val="004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49" name="Oval 16">
                  <a:extLst>
                    <a:ext uri="{FF2B5EF4-FFF2-40B4-BE49-F238E27FC236}">
                      <a16:creationId xmlns:a16="http://schemas.microsoft.com/office/drawing/2014/main" id="{CEAB3B59-0273-483B-84BD-D4D75CB08A62}"/>
                    </a:ext>
                  </a:extLst>
                </p:cNvPr>
                <p:cNvSpPr/>
                <p:nvPr/>
              </p:nvSpPr>
              <p:spPr>
                <a:xfrm>
                  <a:off x="1262221" y="1981150"/>
                  <a:ext cx="345758" cy="317408"/>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45" name="组合 44">
                <a:extLst>
                  <a:ext uri="{FF2B5EF4-FFF2-40B4-BE49-F238E27FC236}">
                    <a16:creationId xmlns:a16="http://schemas.microsoft.com/office/drawing/2014/main" id="{4B39AE75-8D9B-41F1-95FF-D99257777AEA}"/>
                  </a:ext>
                </a:extLst>
              </p:cNvPr>
              <p:cNvGrpSpPr/>
              <p:nvPr/>
            </p:nvGrpSpPr>
            <p:grpSpPr>
              <a:xfrm>
                <a:off x="2341721" y="2073306"/>
                <a:ext cx="3712889" cy="666494"/>
                <a:chOff x="874713" y="4343902"/>
                <a:chExt cx="3712889" cy="666494"/>
              </a:xfrm>
            </p:grpSpPr>
            <p:sp>
              <p:nvSpPr>
                <p:cNvPr id="46" name="文本框 27">
                  <a:extLst>
                    <a:ext uri="{FF2B5EF4-FFF2-40B4-BE49-F238E27FC236}">
                      <a16:creationId xmlns:a16="http://schemas.microsoft.com/office/drawing/2014/main" id="{8391199F-81D0-49ED-A27A-9976CAD81C51}"/>
                    </a:ext>
                  </a:extLst>
                </p:cNvPr>
                <p:cNvSpPr txBox="1"/>
                <p:nvPr/>
              </p:nvSpPr>
              <p:spPr>
                <a:xfrm>
                  <a:off x="874713" y="4343902"/>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75000"/>
                          <a:lumOff val="25000"/>
                        </a:schemeClr>
                      </a:solidFill>
                      <a:latin typeface="+mj-ea"/>
                      <a:ea typeface="+mj-ea"/>
                    </a:rPr>
                    <a:t>标题添加</a:t>
                  </a:r>
                </a:p>
              </p:txBody>
            </p:sp>
            <p:sp>
              <p:nvSpPr>
                <p:cNvPr id="47" name="文本框 28">
                  <a:extLst>
                    <a:ext uri="{FF2B5EF4-FFF2-40B4-BE49-F238E27FC236}">
                      <a16:creationId xmlns:a16="http://schemas.microsoft.com/office/drawing/2014/main" id="{D865ADCD-1802-4B1A-8A71-33F24CAC2FA3}"/>
                    </a:ext>
                  </a:extLst>
                </p:cNvPr>
                <p:cNvSpPr txBox="1"/>
                <p:nvPr/>
              </p:nvSpPr>
              <p:spPr>
                <a:xfrm>
                  <a:off x="874713" y="4671842"/>
                  <a:ext cx="3712889"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The user can demonstrate on a projector or computer,</a:t>
                  </a:r>
                </a:p>
              </p:txBody>
            </p:sp>
          </p:grpSp>
        </p:grpSp>
        <p:grpSp>
          <p:nvGrpSpPr>
            <p:cNvPr id="37" name="组合 36">
              <a:extLst>
                <a:ext uri="{FF2B5EF4-FFF2-40B4-BE49-F238E27FC236}">
                  <a16:creationId xmlns:a16="http://schemas.microsoft.com/office/drawing/2014/main" id="{CD958F43-1A51-4B27-82A4-2F8E78B11050}"/>
                </a:ext>
              </a:extLst>
            </p:cNvPr>
            <p:cNvGrpSpPr/>
            <p:nvPr/>
          </p:nvGrpSpPr>
          <p:grpSpPr>
            <a:xfrm>
              <a:off x="6369050" y="2143217"/>
              <a:ext cx="4683010" cy="755273"/>
              <a:chOff x="1371600" y="2028917"/>
              <a:chExt cx="4683010" cy="755273"/>
            </a:xfrm>
          </p:grpSpPr>
          <p:grpSp>
            <p:nvGrpSpPr>
              <p:cNvPr id="38" name="组合 37">
                <a:extLst>
                  <a:ext uri="{FF2B5EF4-FFF2-40B4-BE49-F238E27FC236}">
                    <a16:creationId xmlns:a16="http://schemas.microsoft.com/office/drawing/2014/main" id="{C6B5BFDE-2333-465E-9744-3B67D43F3243}"/>
                  </a:ext>
                </a:extLst>
              </p:cNvPr>
              <p:cNvGrpSpPr/>
              <p:nvPr/>
            </p:nvGrpSpPr>
            <p:grpSpPr>
              <a:xfrm>
                <a:off x="1371600" y="2028917"/>
                <a:ext cx="762000" cy="755273"/>
                <a:chOff x="1054100" y="1762217"/>
                <a:chExt cx="762000" cy="755273"/>
              </a:xfrm>
            </p:grpSpPr>
            <p:sp>
              <p:nvSpPr>
                <p:cNvPr id="42" name="Oval 16">
                  <a:extLst>
                    <a:ext uri="{FF2B5EF4-FFF2-40B4-BE49-F238E27FC236}">
                      <a16:creationId xmlns:a16="http://schemas.microsoft.com/office/drawing/2014/main" id="{9DA8E0F1-937F-4CE3-94A1-AD395479B8CF}"/>
                    </a:ext>
                  </a:extLst>
                </p:cNvPr>
                <p:cNvSpPr/>
                <p:nvPr/>
              </p:nvSpPr>
              <p:spPr>
                <a:xfrm>
                  <a:off x="1054100" y="1762217"/>
                  <a:ext cx="762000" cy="75527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43" name="Oval 16">
                  <a:extLst>
                    <a:ext uri="{FF2B5EF4-FFF2-40B4-BE49-F238E27FC236}">
                      <a16:creationId xmlns:a16="http://schemas.microsoft.com/office/drawing/2014/main" id="{C8E4A870-0276-44F9-B7F6-CD15AEDBE0C9}"/>
                    </a:ext>
                  </a:extLst>
                </p:cNvPr>
                <p:cNvSpPr/>
                <p:nvPr/>
              </p:nvSpPr>
              <p:spPr>
                <a:xfrm>
                  <a:off x="1268019" y="1966975"/>
                  <a:ext cx="334162" cy="34575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39" name="组合 38">
                <a:extLst>
                  <a:ext uri="{FF2B5EF4-FFF2-40B4-BE49-F238E27FC236}">
                    <a16:creationId xmlns:a16="http://schemas.microsoft.com/office/drawing/2014/main" id="{FF4388EC-D066-4263-9627-0BF115FA38B4}"/>
                  </a:ext>
                </a:extLst>
              </p:cNvPr>
              <p:cNvGrpSpPr/>
              <p:nvPr/>
            </p:nvGrpSpPr>
            <p:grpSpPr>
              <a:xfrm>
                <a:off x="2341721" y="2073306"/>
                <a:ext cx="3712889" cy="666494"/>
                <a:chOff x="874713" y="4343902"/>
                <a:chExt cx="3712889" cy="666494"/>
              </a:xfrm>
            </p:grpSpPr>
            <p:sp>
              <p:nvSpPr>
                <p:cNvPr id="40" name="文本框 27">
                  <a:extLst>
                    <a:ext uri="{FF2B5EF4-FFF2-40B4-BE49-F238E27FC236}">
                      <a16:creationId xmlns:a16="http://schemas.microsoft.com/office/drawing/2014/main" id="{9B73CDD1-FF34-4398-8D3A-6B21A2FC9081}"/>
                    </a:ext>
                  </a:extLst>
                </p:cNvPr>
                <p:cNvSpPr txBox="1"/>
                <p:nvPr/>
              </p:nvSpPr>
              <p:spPr>
                <a:xfrm>
                  <a:off x="874713" y="4343902"/>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75000"/>
                          <a:lumOff val="25000"/>
                        </a:schemeClr>
                      </a:solidFill>
                      <a:latin typeface="+mj-ea"/>
                      <a:ea typeface="+mj-ea"/>
                    </a:rPr>
                    <a:t>标题添加</a:t>
                  </a:r>
                </a:p>
              </p:txBody>
            </p:sp>
            <p:sp>
              <p:nvSpPr>
                <p:cNvPr id="41" name="文本框 28">
                  <a:extLst>
                    <a:ext uri="{FF2B5EF4-FFF2-40B4-BE49-F238E27FC236}">
                      <a16:creationId xmlns:a16="http://schemas.microsoft.com/office/drawing/2014/main" id="{F94BC3EE-8E98-48F0-8B7B-17D122C652C0}"/>
                    </a:ext>
                  </a:extLst>
                </p:cNvPr>
                <p:cNvSpPr txBox="1"/>
                <p:nvPr/>
              </p:nvSpPr>
              <p:spPr>
                <a:xfrm>
                  <a:off x="874713" y="4671842"/>
                  <a:ext cx="3712889" cy="3385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600" dirty="0">
                      <a:solidFill>
                        <a:schemeClr val="tx1">
                          <a:lumMod val="75000"/>
                          <a:lumOff val="25000"/>
                        </a:schemeClr>
                      </a:solidFill>
                      <a:latin typeface="Agency FB" panose="020B0503020202020204" pitchFamily="34" charset="0"/>
                      <a:ea typeface="时尚中黑简体" panose="01010104010101010101" pitchFamily="2" charset="-122"/>
                    </a:rPr>
                    <a:t>The user can demonstrate on a projector or computer,</a:t>
                  </a:r>
                </a:p>
              </p:txBody>
            </p:sp>
          </p:grpSp>
        </p:grpSp>
      </p:grpSp>
    </p:spTree>
    <p:extLst>
      <p:ext uri="{BB962C8B-B14F-4D97-AF65-F5344CB8AC3E}">
        <p14:creationId xmlns:p14="http://schemas.microsoft.com/office/powerpoint/2010/main" val="2044836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4000">
                                          <p:cBhvr additive="base">
                                            <p:cTn id="7" dur="750" fill="hold"/>
                                            <p:tgtEl>
                                              <p:spTgt spid="26"/>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ppt_x"/>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ppt_x"/>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p:cNvCxnSpPr/>
          <p:nvPr/>
        </p:nvCxnSpPr>
        <p:spPr>
          <a:xfrm flipH="1">
            <a:off x="3576392" y="5026501"/>
            <a:ext cx="3147250" cy="1675906"/>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6" name="文本框 25"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A9EE8271-7683-4419-B830-5B12A6E1A01E}"/>
              </a:ext>
            </a:extLst>
          </p:cNvPr>
          <p:cNvSpPr txBox="1"/>
          <p:nvPr/>
        </p:nvSpPr>
        <p:spPr>
          <a:xfrm>
            <a:off x="4972050" y="2459040"/>
            <a:ext cx="4072702" cy="523220"/>
          </a:xfrm>
          <a:prstGeom prst="rect">
            <a:avLst/>
          </a:prstGeom>
          <a:noFill/>
        </p:spPr>
        <p:txBody>
          <a:bodyPr vert="horz" wrap="square" rtlCol="0">
            <a:spAutoFit/>
          </a:bodyPr>
          <a:lstStyle>
            <a:defPPr>
              <a:defRPr lang="zh-CN"/>
            </a:defPPr>
            <a:lvl1pPr algn="dist">
              <a:defRPr sz="2800" spc="300">
                <a:solidFill>
                  <a:schemeClr val="tx1">
                    <a:lumMod val="75000"/>
                    <a:lumOff val="25000"/>
                  </a:schemeClr>
                </a:solidFill>
                <a:latin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rgbClr val="00B0F0"/>
                </a:solidFill>
                <a:latin typeface="微软雅黑"/>
                <a:ea typeface="微软雅黑"/>
              </a:rPr>
              <a:t>相关段落主题文字</a:t>
            </a:r>
            <a:endParaRPr kumimoji="0" lang="zh-CN" altLang="en-US" sz="2800" b="1" i="0" u="none" strike="noStrike" kern="1200" cap="none" spc="300" normalizeH="0" baseline="0" noProof="0" dirty="0">
              <a:ln>
                <a:noFill/>
              </a:ln>
              <a:solidFill>
                <a:srgbClr val="00B0F0"/>
              </a:solidFill>
              <a:effectLst/>
              <a:uLnTx/>
              <a:uFillTx/>
              <a:latin typeface="微软雅黑"/>
              <a:ea typeface="微软雅黑"/>
            </a:endParaRPr>
          </a:p>
        </p:txBody>
      </p:sp>
      <p:sp>
        <p:nvSpPr>
          <p:cNvPr id="27" name="文本框 56"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B577DB0D-298A-4D05-A24D-01DC29142FED}"/>
              </a:ext>
            </a:extLst>
          </p:cNvPr>
          <p:cNvSpPr txBox="1">
            <a:spLocks noChangeArrowheads="1"/>
          </p:cNvSpPr>
          <p:nvPr/>
        </p:nvSpPr>
        <p:spPr bwMode="auto">
          <a:xfrm>
            <a:off x="5429250" y="2982260"/>
            <a:ext cx="3546726" cy="911019"/>
          </a:xfrm>
          <a:prstGeom prst="rect">
            <a:avLst/>
          </a:prstGeom>
          <a:noFill/>
          <a:ln>
            <a:noFill/>
          </a:ln>
          <a:effectLst/>
          <a:extLst/>
        </p:spPr>
        <p:txBody>
          <a:bodyPr vert="horz" wrap="square" lIns="0" tIns="0" rIns="0" bIns="0">
            <a:spAutoFit/>
          </a:bodyPr>
          <a:lstStyle>
            <a:defPPr>
              <a:defRPr lang="zh-CN"/>
            </a:defPPr>
            <a:lvl1pPr algn="just" defTabSz="323850">
              <a:lnSpc>
                <a:spcPct val="150000"/>
              </a:lnSpc>
              <a:spcBef>
                <a:spcPts val="850"/>
              </a:spcBef>
              <a:defRPr sz="900">
                <a:solidFill>
                  <a:schemeClr val="tx1">
                    <a:lumMod val="75000"/>
                    <a:lumOff val="25000"/>
                  </a:schemeClr>
                </a:solidFill>
                <a:latin typeface="Lato" charset="0"/>
                <a:ea typeface="ＭＳ Ｐゴシック" charset="0"/>
                <a:cs typeface="Lato" charset="0"/>
              </a:defRPr>
            </a:lvl1pPr>
          </a:lstStyle>
          <a:p>
            <a:pPr marL="0" marR="0" lvl="0" indent="0" algn="r" defTabSz="323850" rtl="0" eaLnBrk="1" fontAlgn="auto" latinLnBrk="0" hangingPunct="1">
              <a:lnSpc>
                <a:spcPct val="120000"/>
              </a:lnSpc>
              <a:spcBef>
                <a:spcPts val="850"/>
              </a:spcBef>
              <a:spcAft>
                <a:spcPts val="0"/>
              </a:spcAft>
              <a:buClrTx/>
              <a:buSzTx/>
              <a:buFontTx/>
              <a:buNone/>
              <a:tabLst/>
              <a:defRPr/>
            </a:pPr>
            <a:r>
              <a:rPr kumimoji="0" lang="en-US" altLang="zh-CN" sz="1000" b="0" i="0" u="none" strike="noStrike" kern="1200" cap="none" spc="0" normalizeH="0" baseline="0" noProof="0" dirty="0">
                <a:ln>
                  <a:noFill/>
                </a:ln>
                <a:solidFill>
                  <a:srgbClr val="00AED6"/>
                </a:solidFill>
                <a:effectLst/>
                <a:uLnTx/>
                <a:uFillTx/>
                <a:latin typeface="Calibri" panose="020F0502020204030204" pitchFamily="34" charset="0"/>
                <a:ea typeface="ＭＳ Ｐゴシック"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kumimoji="0" lang="zh-CN" altLang="zh-CN" sz="1000" b="0" i="0" u="none" strike="noStrike" kern="1200" cap="none" spc="0" normalizeH="0" baseline="0" noProof="0" dirty="0">
              <a:ln>
                <a:noFill/>
              </a:ln>
              <a:solidFill>
                <a:srgbClr val="00AED6"/>
              </a:solidFill>
              <a:effectLst/>
              <a:uLnTx/>
              <a:uFillTx/>
              <a:latin typeface="Calibri" panose="020F0502020204030204" pitchFamily="34" charset="0"/>
              <a:ea typeface="ＭＳ Ｐゴシック" charset="0"/>
            </a:endParaRPr>
          </a:p>
        </p:txBody>
      </p:sp>
      <p:sp>
        <p:nvSpPr>
          <p:cNvPr id="28" name="文本框 27"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D951AEF7-981B-4CF6-BD0B-E740980EA79A}"/>
              </a:ext>
            </a:extLst>
          </p:cNvPr>
          <p:cNvSpPr txBox="1"/>
          <p:nvPr/>
        </p:nvSpPr>
        <p:spPr>
          <a:xfrm>
            <a:off x="9024813" y="2197430"/>
            <a:ext cx="1670072" cy="156966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00B0F0"/>
                </a:solidFill>
                <a:effectLst/>
                <a:uLnTx/>
                <a:uFillTx/>
                <a:latin typeface="方正大标宋简体" panose="02010601030101010101" pitchFamily="2" charset="-122"/>
                <a:ea typeface="方正大标宋简体" panose="02010601030101010101" pitchFamily="2" charset="-122"/>
                <a:cs typeface="+mn-cs"/>
              </a:rPr>
              <a:t>02</a:t>
            </a:r>
            <a:endParaRPr kumimoji="0" lang="zh-CN" altLang="en-US" sz="9600" b="0" i="0" u="none" strike="noStrike" kern="1200" cap="none" spc="0" normalizeH="0" baseline="0" noProof="0" dirty="0">
              <a:ln>
                <a:noFill/>
              </a:ln>
              <a:solidFill>
                <a:srgbClr val="00B0F0"/>
              </a:solidFill>
              <a:effectLst/>
              <a:uLnTx/>
              <a:uFillTx/>
              <a:latin typeface="方正大标宋简体" panose="02010601030101010101" pitchFamily="2" charset="-122"/>
              <a:ea typeface="方正大标宋简体" panose="02010601030101010101" pitchFamily="2" charset="-122"/>
              <a:cs typeface="+mn-cs"/>
            </a:endParaRPr>
          </a:p>
        </p:txBody>
      </p:sp>
      <p:sp>
        <p:nvSpPr>
          <p:cNvPr id="29" name="文本框 2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1FA76802-8F01-4FAE-B789-E87AEE6A5A27}"/>
              </a:ext>
            </a:extLst>
          </p:cNvPr>
          <p:cNvSpPr txBox="1"/>
          <p:nvPr/>
        </p:nvSpPr>
        <p:spPr>
          <a:xfrm>
            <a:off x="9276208" y="3595877"/>
            <a:ext cx="1190172" cy="400110"/>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AED6"/>
                </a:solidFill>
                <a:effectLst/>
                <a:uLnTx/>
                <a:uFillTx/>
                <a:latin typeface="Calibri"/>
                <a:ea typeface="微软雅黑"/>
                <a:cs typeface="Kartika" panose="02020503030404060203" pitchFamily="18" charset="0"/>
              </a:rPr>
              <a:t>TWO</a:t>
            </a:r>
            <a:endParaRPr kumimoji="0" lang="zh-CN" altLang="en-US" sz="2000" b="1" i="0" u="none" strike="noStrike" kern="1200" cap="none" spc="0" normalizeH="0" baseline="0" noProof="0" dirty="0">
              <a:ln>
                <a:noFill/>
              </a:ln>
              <a:solidFill>
                <a:srgbClr val="00AED6"/>
              </a:solidFill>
              <a:effectLst/>
              <a:uLnTx/>
              <a:uFillTx/>
              <a:latin typeface="Calibri"/>
              <a:ea typeface="微软雅黑"/>
              <a:cs typeface="Kartika" panose="02020503030404060203" pitchFamily="18" charset="0"/>
            </a:endParaRPr>
          </a:p>
        </p:txBody>
      </p:sp>
      <p:sp>
        <p:nvSpPr>
          <p:cNvPr id="30" name="任意多边形 8" descr="e7d195523061f1c01ef2b70529884c179423570dbaad84926380ABC1F97BAEF0C8FC051856578EAB7874501A1FFE158C4981707381814BCC4D9A8E3554438DEE4FBCF5A5B4D2A8B0989AB57E8BAC65EB4237834040B865B92C81E9D4299536B575F2219BADF0CE70217DF041D72217CA90E0DB324336A01191CF3558BF6C4765C328E5A4ADF47B284B9AE4C3A81FB994">
            <a:extLst>
              <a:ext uri="{FF2B5EF4-FFF2-40B4-BE49-F238E27FC236}">
                <a16:creationId xmlns:a16="http://schemas.microsoft.com/office/drawing/2014/main" id="{124A4021-5C01-453F-8BD4-367AA6A761D8}"/>
              </a:ext>
            </a:extLst>
          </p:cNvPr>
          <p:cNvSpPr/>
          <p:nvPr/>
        </p:nvSpPr>
        <p:spPr>
          <a:xfrm>
            <a:off x="8594970" y="1659467"/>
            <a:ext cx="2354882" cy="3064934"/>
          </a:xfrm>
          <a:custGeom>
            <a:avLst/>
            <a:gdLst>
              <a:gd name="connsiteX0" fmla="*/ 0 w 2997200"/>
              <a:gd name="connsiteY0" fmla="*/ 4445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0 w 2997200"/>
              <a:gd name="connsiteY0" fmla="*/ 1407000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24246 w 2997200"/>
              <a:gd name="connsiteY0" fmla="*/ 1177833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5054600 h 5689600"/>
              <a:gd name="connsiteX0" fmla="*/ 4041 w 2997200"/>
              <a:gd name="connsiteY0" fmla="*/ 1185472 h 5689600"/>
              <a:gd name="connsiteX1" fmla="*/ 0 w 2997200"/>
              <a:gd name="connsiteY1" fmla="*/ 0 h 5689600"/>
              <a:gd name="connsiteX2" fmla="*/ 2997200 w 2997200"/>
              <a:gd name="connsiteY2" fmla="*/ 0 h 5689600"/>
              <a:gd name="connsiteX3" fmla="*/ 2997200 w 2997200"/>
              <a:gd name="connsiteY3" fmla="*/ 5689600 h 5689600"/>
              <a:gd name="connsiteX4" fmla="*/ 0 w 2997200"/>
              <a:gd name="connsiteY4" fmla="*/ 5689600 h 5689600"/>
              <a:gd name="connsiteX5" fmla="*/ 0 w 2997200"/>
              <a:gd name="connsiteY5" fmla="*/ 4728673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200" h="5689600">
                <a:moveTo>
                  <a:pt x="4041" y="1185472"/>
                </a:moveTo>
                <a:lnTo>
                  <a:pt x="0" y="0"/>
                </a:lnTo>
                <a:lnTo>
                  <a:pt x="2997200" y="0"/>
                </a:lnTo>
                <a:lnTo>
                  <a:pt x="2997200" y="5689600"/>
                </a:lnTo>
                <a:lnTo>
                  <a:pt x="0" y="5689600"/>
                </a:lnTo>
                <a:lnTo>
                  <a:pt x="0" y="4728673"/>
                </a:lnTo>
              </a:path>
            </a:pathLst>
          </a:cu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AED6"/>
              </a:solidFill>
              <a:effectLst/>
              <a:uLnTx/>
              <a:uFillTx/>
              <a:latin typeface="Calibri"/>
              <a:ea typeface="微软雅黑"/>
              <a:cs typeface="+mn-cs"/>
            </a:endParaRPr>
          </a:p>
        </p:txBody>
      </p:sp>
      <p:cxnSp>
        <p:nvCxnSpPr>
          <p:cNvPr id="31" name="直接连接符 30" descr="e7d195523061f1c01ef2b70529884c179423570dbaad84926380ABC1F97BAEF0C8FC051856578EAB7874501A1FFE158C4981707381814BCC4D9A8E3554438DEE4FBCF5A5B4D2A8B0989AB57E8BAC65EB77E2D09FF131CC59EA9E4A9D8C5193CF33B4C665D9FFCB9FD5BF1978DE4ABAE5EDC832CC76654DC8A3C49933D22DDA1F036BB0B658159A33">
            <a:extLst>
              <a:ext uri="{FF2B5EF4-FFF2-40B4-BE49-F238E27FC236}">
                <a16:creationId xmlns:a16="http://schemas.microsoft.com/office/drawing/2014/main" id="{C4E5D4C9-4D09-41FF-9E06-0AFAD853FCF2}"/>
              </a:ext>
            </a:extLst>
          </p:cNvPr>
          <p:cNvCxnSpPr>
            <a:cxnSpLocks/>
          </p:cNvCxnSpPr>
          <p:nvPr/>
        </p:nvCxnSpPr>
        <p:spPr>
          <a:xfrm flipH="1">
            <a:off x="10132520" y="1433692"/>
            <a:ext cx="2262680" cy="1204874"/>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491778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12" fill="hold" grpId="0" nodeType="afterEffect" p14:presetBounceEnd="62000">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14:bounceEnd="62000">
                                          <p:cBhvr additive="base">
                                            <p:cTn id="29" dur="500" fill="hold"/>
                                            <p:tgtEl>
                                              <p:spTgt spid="26"/>
                                            </p:tgtEl>
                                            <p:attrNameLst>
                                              <p:attrName>ppt_x</p:attrName>
                                            </p:attrNameLst>
                                          </p:cBhvr>
                                          <p:tavLst>
                                            <p:tav tm="0">
                                              <p:val>
                                                <p:strVal val="0-#ppt_w/2"/>
                                              </p:val>
                                            </p:tav>
                                            <p:tav tm="100000">
                                              <p:val>
                                                <p:strVal val="#ppt_x"/>
                                              </p:val>
                                            </p:tav>
                                          </p:tavLst>
                                        </p:anim>
                                        <p:anim calcmode="lin" valueType="num" p14:bounceEnd="62000">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18" presetClass="entr" presetSubtype="1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12" fill="hold" grpId="0" nodeType="afterEffect">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18" presetClass="entr" presetSubtype="1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5BE1DD3-7EA6-4A23-9717-1369CADBC0AA"/>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RESOURCE_PATHS_HASH_PRESENTER" val="c14a221511ac14b6ac5598ec7eacd647d5febeb"/>
  <p:tag name="ISPRING_SCORM_ENDPOINT" val="&lt;endpoint&gt;&lt;enable&gt;0&lt;/enable&gt;&lt;lrs&gt;http://&lt;/lrs&gt;&lt;auth&gt;0&lt;/auth&gt;&lt;login&gt;&lt;/login&gt;&lt;password&gt;&lt;/password&gt;&lt;key&gt;&lt;/key&gt;&lt;name&gt;&lt;/name&gt;&lt;email&gt;&lt;/email&gt;&lt;/endpoint&gt;&#10;"/>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OR5f0x7tM5GOisAAKxWAAAXAAAAdW5pdmVyc2FsL3VuaXZlcnNhbC5wbmftfHtUk2e6L067bTtFnE7nHLlJalGpo4Ahyk1IatNCrQpeQQWStgFSixAhQQjk0tYWOm0gXokUSEpREZBERIFASKzYBBJIQBojAok2hEACxCSEkPtOwFam45x19jp7n7VnL/9ghe/73ud9n+f33N/v8rc9cbEr/uj9Rzc3txU73n93n5vbv0W6ub2Q/fJy55k7FcsPOX+WoffFvuNGF/pOOg9eRG7fvd3NrYn8qvWjf3Mev3L8/cNoNzePLtffMh7qSqqbW8L2He9uP5APmx5FkRuVh6WPcOvBbgC3Dahv3q35Juy8rJrP+rTm7RfXvbju/b9AFd/88sWZ9093cb6OfH/7a0F159754to7GdVvX6l6+fRbR78L/8ozIHRHbXSA5YQfhD3OvHe1nNl5r7mUhvlE1GsGZaSLRu6BO9M1rSmBZqmRnWd4kMFI6TSrGiRs2zTqBSeHbpVfNiWld/WWMacM1aBVCWEu0dzC3xvaEiuBKvM4llHdN64zbrWbhscN/SaiQ+MIZCycOe5xPZvdR766MI1yk49ymK2v0pxb9YeFaU8eq0Q1BC0MDA8oEr5+jvimI94+Fs8X3IdwHK7TrciJqO1FdMG4EeA8ejg3kzaB0/UEyB6+Tpv/snrcI909hWiuJZrXwy0PJHz1zI+ZYLaSWjhjNsPnb6/iCwAPSDIHjkaYrQEEBguGUe1Xz1o6NaIkP4EOdzhyLtuDSW5VGb2cc7fBjSEYe/9KW7843jEbzwGDrWNOXsQIcvSJxnbwsHMlxyOItVi9PfIkjGDrjgXn2FqUNCKbZU96BAWY+ztL9pjuezAZwfjJnRLJqKW/XDN0iMzBRqMgc4VhrZ0aHts3kjgWSxgzN5VINJEY8B25S/9Sb2Mohs77wn09ZA4BORH9Q6AsDnWvn+mnC8lJT05mTzdiJsKxX0M1GyU9E0kpoYKr1SAZTV29mUEGZpvmoNGzx8NjhKrrCM/IZW5uH0L8jk2Q3DcgznU/NHVBrF0SSQlpg7yAuYlBFpTJBS9B5n+UyPyw4xNtmxjBMk1+WSJM+IbObuQ4zJFYDnbYM5s7zM0k44+tVDR6R+oLpFQKDxTtGCSa4yUowfGqVoViDYU8PH49e9T6HTKmVKCLSJJmRWVsae25Fknd3c46hq3QhrfOIG2H9HOXFLYxBWT+JCTfRtDZHSKHCYIyz+eMjqSPoHo9v0CuqDJJj6z8Tm5JN83h4ksYTlWRNE1R3ORgmVJu16nzp0w2voGn2U/fNhPANe7LhWAL10l8NMQNojcZM9s8oqFlxtO8ffjVy1zWp95OwESHeKeOecr3cW8rNrf4bkcPea7nkoXpuO5Mva4NFpTkcU5egI3gWoQCr3e5uWgIVobFRxWxOMBP/PT3ubmA2050iavSwGFQLkfbVDoQ7H8wSMCj/hh88sMgEYOJSy6j6DOCLGqOXa2W6HOyOLii1CAfI0gaKy0T6PJzhtpm2hwsXLeNxIukN99gMViV5K3ksFZRfrmxSpBTpXi/TJAzqs1WXmdxsk3QC1sx4/hNnFh9Bluqn8M5xjKxEbKV8hMmX2WL/Dqr8iNMlDSbY4pSnJCzeWo5gWtEEFbWW5g7nHRsimyYSc6WYR1MzYx7D56kf+MeItjldOaZ3Ine8FOvrdFtqgfiSrLXnry9mV4hAG1OPeAp7zqV/aYkiR3IQL7bJ5CDeWlMu+eWHKK84PRwo2Zja/RcU/TFw1DlkaI72l29JKxgAAh1in58S6qvt/+HWbTqo1bqSmYUCi4NMm6z/0gb4TklpmkLYELDSiZNgWjcpMkw5eB0Z2k4PKt3mIfgCwTZW7m32nHD+IoIzLjlRNTJEM54BgQFJ+MQp0gjoSifYGXhJ8nBDCVYb2u2Huk2fiwFz/hzI/aOinbr2u5BkdLQGOGamk9nLP2gVNIlpt2c4ekKGStX6mrUXlvKRFJvaMzyv91Mpm4/SvJHvNVz/5pvUDELnNVK4AjUykjBMB0OKMUfU1uY8c1FQsX91ha/NbwLF1oD09b2KrzeB8WME3hu5a3KSGzCmPmE1817Gv8ci0IgB44XtDJpNxX4RsjcCFiX42Qrw6Q71RoIkEMvRGDS3/CVNZi20kQsPM6mzIiueTjv12PcAxOmyQuRI8gxw4hIV95/erjUcfTaOfUBI/rsSLoNX9naCIHLC7p011lUgT5HqmnL9NvpVygt47X7xTvt+LPBuQ+JscjlJ7W76kkBTGHOG70Ceahcom3R7mJ0XwvPep0p0rYYLCml3urtaxF95vIUZhSCCyRnJhvXVP7SH0EdYLLiwAFe4fpdvdlwbBKBg3ZgI+RKT2jxyHrKaPoEa9p2NVCTYWuSbcGM2yXEAKSThLCgnlKKHn8q26mKacTLyWALUGcSGngGrqCrTdZt5M9HJcqIpsgehdg2kmrDr2ZqDBqikMaa7getJSOi7kXRkwPIROw2V6i+EX2/v3zgDRRA9A3/6+u+vmVdscu/UrwcQl0ROoMgeXq94fQCdg4AMetJGXWyAc7B0sNggC6hUw6W/U9x2RO9t84Pk0Rwbl8UGtQFX/5jcqid3pc9mhwgERlyqpLL4HrzGqgyP30CaGxuseZTgnm7ocjUn33hXVhfr0JeLoA/VQ2Ca0yRgBcIUnCRMLnFKu0WMDPBGiYM5kf5yUzg2cbQ7Va7gIGNpmlUhKx9K6rUFj+GEjhuR8vkRgxLpvXkyft4YD9RGzkbvJDCHsGKhKSViNRD/PxTTf7BSp0WUd3kuxJ9OOar7KGcQz3d55Z9nBy6/NvsjuzDWTRjWJDIFszw8Xqfaxszy4EAy30/Pql6I60C6J2gy2bQtkfYCXz3rxBf+lIUiuzDJFFmqqcvSnQ8XIoygMs4SMQt3xdUmTPITJOW7rRBQpSUhcfCsdHy8XzOqIW5EkRwUGTNJj+BGjEmGOYZ34b5wR0mmI9sEItjHnMv79IRQFvGDcC/oPCORo1yvdiYO4KRNeUWbQKgZgqdWMKlLy1GjLSJMUKfZ3t4CsHhCqZZon7sF+4plD4NxHl0a9orMv5Utfq6yeYa3hYNVb4SgkkJ/S1Jv+j6FVKrX1/I5YVFca7fh1NerpTk9lnzPx3QOR3s0AUv1grC8v8w+X9wwOXCR1+tosMKJi81UOAE0wdncv732K7uoT1VXsWbMa6SZD9+Bk3rKDCIEwF9PmdmT+aEjpGuCEtLF6a9oNI47BrAbu8zs+M5MQeQsbz+V5ynd63bkSIeGgAuTrBjX2LuCYx7lQu0A2d+Pli1ejU0wHmw+fza3IPPSf57kESS2YZGVEq0vheUqCmQdNA75as1bQWWYRlhn+4CVy5A9CHuget/U/wHtfDlXTwAkeW7Kv6wX3MTGvB0lUuDmr8FUN8qvoM+xaPrGZHbIhds78O/VhFq5xGqYj4CchlJw88N7Iz8qr65BrFoiHcnE1d8rRxrSRuLGj9R0Lb0Qqufh6gv09tfmYmqLW5cOp9g4PgGx3WTXgRxTBxBpQSz538xIOr8EL4PcsZYfdOzj5dyhYqwB1YdESNI0CPkymJpHHqpOLICN9+4RhUwJnFrjl/Otr6GpcuIX/asTTB4IhoqYoT9kweeghvH+fRF0v6GAlL2/iR/5ATm7wDa+gdu3cFo7hXVPyNqmjl1GoSJXMojw3uZ/Od6P8SmbZgx96q4p9qanG2IuRV+s57nWTNMqqwerHsGf/6jJ/4ZEe+f0Wjeqd2/xAxs9a9tdsEg/SquVjU1sVBAf1aHMR/0/7DSCR3r1WdOn78qsurvNFnyWfanB8naoGcLF6W987pieNszaYB3gYjaZ65NGsjkxT1bOkEW6ITqmeAfypu4X/dMwWtUp5r2P1N27u7cf8ZCYwv3n7CQElZS9WyBPOq8t+X+HQ6oaDcPUZS+tyaDZYi2TDUrnCaZRP4deauvQziQeaT0H06vEA1k+vyewWj7vBzlvVL0np8FmDb189+bWy2N0O77mmi7X4eQs5QIr06StRdMNfH4a7TnFEBlk9ra8BRD5d7lXUa2sVPxff43ukMllZYlKO5QLQH7TPtTBs9cpD9dYW1dw78aiVGSyDGLG5xdrH13UDXKiZAEkEFo9KbUQhm1S+1oFB4Psc2Kh2X2uTCsE0I6DKf9KVYS2ai7oKlxP6fJ522jU7Hj5bEoLAILWQipcKFy7DIQhBIpIhuXqNS2tUiY5uUGepz2YtRPM+gDuF/+FkD3I1q1sYzOJlKnCGyZMgiSRBNbMNT0JZZnry8Szk7GE83maWwCksCKPgmXlqnJyNBxCQs8VlBD+oLZ13Ys+s9BwQLQXykUssWborSV6gr8JG1xDwp8sRCTJzdNnXN4BoWtOGdJ9uhUW1KkyvnkEl3TGMKbQm7C3LDe/xgHzuUsMV3LRmjSVkx6pWAYdPs96qgn9jKyqBP4J7Dh5/0SIzAIcDKNus4kdVqN+bp2qj/7cMwtZ0WfY2FVqktzOKctgtwck+c2ZwHJ8HLv4J02Vkn0ah1+kzO5ZFIU5VSmaK+U57lWf4ibybX0KmpYtGzsTAClBEAWyb3JQAqZDAEUz7QuMWFi2jGfrkf7uK1a/1GveWcvCfIG+ZYKYhGsnc4ezme/lGrpGc6RCV4DGivU5DXZUdS99ApjGF9RM5M9piOVJKX93JcZIwcGQaQKeZIHY4P/eP4uOfomK8pIGx4jSAA7+YgUzu48xlLFew2F9KZ9ksQf5u2J4HakyUOZ0lM/AlE7TVvlMOroBafVwL2sZa19ufoMvgJxYBfW0ia7gdtUHFWazQnbWtSnvcqPkiosO+XAkr0nRvOTpIkwGJiKuyqfE8vrwJz2wqVa9u4aSRD/iSLR7+pRfL/K65VYxObeXD2pZ0TUxjBMv0m5lAyGxTGPRUQFAXYawz28Igd1sWJ0hYJ3movwJhNd00vyYyaPxOyDKllLre78QKPPUP2aIIS0wL2XnBG7vNNwgfJ5sGjGV/R1sv1QPp9MJCMPjOugxcJG3mmP1ZF6Nq85Uq9u117QTYkMcgBgPx9x2O6J42fqPHUZ3J8N5LuJrQOjDUudqQmKzGq1Zmus7b4voIfyi1L55LPkH4FyBExk2FfETiaywDPIc8ONxUL3GsTbrMnsi87lthDG8Ka2WIGld48X1nF6WKE7J9HnlyHSl0u182gAEzeSGHNXoYwxLqlf2jkhIUGxd+pJxeLcEGHaw29JeQJkwngotuyXNlzEWJp773xYkMDA3VOuY5cxlASKHBFzJxkZlYFWZ4+dEEha+TYFQSIK3S3g3SBY1aKP6GFcUXcas+8tTQAZRFEgGEUHRzv/pUPbc5L/zyQFJgUFsNvrd72R4farwcl4Y4cMv+Xo+3dX8odOgX74bbJ2EdGuT2SwdPyao9AzdLroy8oV4vLslxdSudvxuQVrd7s1BFoID25I0cKcbpXR/0kDHpfN317FPm7oQxH0KgUFzr4cNvcgg9FpZ/YoJ1GOOZRAJM/EjYNoTPOozDbaEEDD6VQUoonCkJqEeTMJYPYaABo8p0LfJixCNRkyMjmHd7YR7AJno8kXHVW+AJh/O+Jl2DeuTXIJ7aQK3QV+gip79lJw9HfTmF08UhV2OXKrPeWHqI5ms2+2/YmTe6kwrTrENM0youSLNA8YDjODclK2zjLPg8AI9HDUrxE63qR1qPQds1PNojKo7JKA3JRICxZW/BaVlBCHSYeOmrIBfNu/RVKxl62V2ezfAonOWJVAk3dzQmArcDg44SLHzFpyFUYwKXRoX4qdcRXwSzPNdszElEd5PUlHnNFZuVqDFRXys8mAx3K15eNFS4hsYRAMDYnOLsV6k8WaSpKZ7xmG4a6CAWUiqFuVkmzAeWcspBksh0LpkCMccPtkwflGY6tYwrEbwvClZFvs1wRFIkFhjm0nziGJc9+38iwyh10teFPSMXn9gyARPoGyQmBksjksNo7Yep7ThbEx5bgnfGUlUXONpXksuWoaRbT4RDmzNZmutS0DogolHVLDRKAMZZuztrPIN5Mdk7U0NiGCI/25zf4Ji/p59tBuScOxTk4jrHD6ppMT0B8SumBI99uiaGOyaU5hG1dQYAWT5mmBzs4LN8USZ2PJ0iMUARqSVGIs36sXwO26mlb79zJTlQxrA672J1ImzXoeNmQxvY1eJlV6LQNh0l/25T6OKPrJGfyTiSM81w0G/NDr8VFa87DuKt/6nROhCr4C6M1QZisOV9dU0MOksn1+6qbOx7dfRc37Oi1JExTbKdR5NQn2oqMx4+UVNfF41X7JyTTSmhz3S0x727GRWMJqlEBxOuS70tbgEmRm6d5cVrTGv1PH35hXkI60Bw0qlKX6tCf6ukEqRfRbZ2shtolGmWvvz2vjYDVU6SxqhIZbFwaAKBEj7LwAsQVGVoB2o9ql+Far1kDqEn+f97Wiv3wgxzYHxJRuB/kr2+JSj/c+vnBPjuD2nINTUAAoUsrTTe8UADGmORyLOWqOHUe5UJkfyZY+MbLiUGpfBLc3V+5V7tUelzbhSz5qxVeEpQRr0NNBgUScrSeAtumlTihpOzqqMMd6aD5nIhlc0VywXpF/WcEDzzWFsTp9IkHUccUl4IfjsY94n0VSTeUCjW6X8FLUYJ5pK/9X/Fc/8PRtOB0SWMy/Qi8cHB6EulfJyy/LbaOYTn6KgMwgzjXTAotZ0JLtoBeQRT91d7f5RiIOjPJ2n0wPwyQobKXqtFnc15wakM6znnFQ+O2TTaF+YfbELg1eU8iA+9Ugczu1FygzRwg4WxCkxU+wHSTq3mXSznpBlfdAkRKJqDmGUoOUtrClmWlr6WxYBGDRjeuhPtBHZsD8DizeaqvCRkA/goG/qkZbR3+Q8+67IDd2OpdYCD6C1zR7nPO67v5Y3yqUUpH5pfWfZ4/wisGz1QtYUETSZGft2WHAp3+5W01cZ/f0+lsDI1FY/ITh0JKmzY4Q83UWtTX4pV7gm6XVgSXqgzUK6IqqoyOxeZ2WrOgXpfcKJnz9xz5h4a3RlV7vgHClw0pe9+D8aaN2rk3QX07OuMGSaa8O4lICGUQS6Y56CSChaVZv0QjOquUxeD3W7yT6OcWViCJBt0AgaQCs0BQJP8g6y1XXGNRHo4SqgvPZsrxJuuhY8soqIHVrOXcYFBpEmy4fDiQG13PCmn0iUZ8mE9W20dyHq8H6ctE5eHPlS4u9njhTQL4cHCsA/pFOrIxujOWTSsTd5dQCVZ3actgjfYPjD3lSWE/m3Xz8DUK0wiZ1qrlN03EOuS/hBWk1V8ZjWjuAoE9LP8q25aUHxfafe+26uXCrvxw5g4j+Ytwst2+Um7G+8vKLNSSacWsO9yXw4891GWX6D5/UlF0naF2yS87wJ91P6Mvxe2LOBfdn5IBxZio2BmXIFUyCnlS2j5Ic0Ld9g4jIT/7urGVaZp/OuVNjnMnjdFjbFbNPYtjsYwVAWxcT5aHXkoks6wPFjScXttS6DEHxdayIzKAFPOl5x2fr4vH1vtrwXiTEMqRTUwafePbdStdeZ84t+WZnA77LZBBMPnGFozCHFmLnuVYeOxtfBudUBv06l2EELTrv71eslauVP/26kaZ2JQI1J8uZ1WBviUqgv1YGk5dheIO4QYSfQSuebrXdTSA6jEQ49b9kIy9z4f40Xl8hYzllo9DtEocZfks4VrhNJjfBZPW/VRf1jXajwy5LdMyTHfkGVQMDXPDtxejzmmkcWVmIb3ha37TwQey105yZws4ltO5Vd9NSF1AUShOK4iZDFpFDojZCazFei9pobj1fvb+dtMj+0DC/f0NKzAL9w6nMtIlzcRwNTrltIQ+KAdYfAayZ12nzd8SufBwrmQA9ma/B4h3JsSqCOTONmzSQmlM3KPZHAPsj1UmA9aF4f3z0QXOnzNIZKxkRLoBR2dk4E4JJ32MdhNgG1U3roLuWU6zfIamd/yvtT3xED+OuH994iM3Q5dqceuz86I5IgqWKywVgU088uEDd9yvj4pQioft3XkfK0kg9j3UJUc36b+HWXwz9f52+pLVhBk8xfd/p0EQs6OL4XEu70+M5AZtFE8mU1mDHzC33zV7HPrbl/XH88FH59UOlW5mbJIBWACVtpKe73ZmUqUabgUHsZEEmRwrMk7UMnkUBipAoMqynkLnevzFAGyj/fB1HuuVO6st9h0BFvGQIdOwtUcy3yaH0bXxbOqun/+wyUBcypsoZp8gWAShiP/2sxVsTzCjG0BVqyynGIygd+auG8lytoGYieSXV6w30kE7T22vgkTuUQxfUALzo/QjqV+VAZ8QcVrL1BO618hyA/PAl5jFWJRc0ehHdtwDstWviFFc3di6qJpW6N4LaxMSdUJwCpkd0p5KSYdQf092rmDZd7KA+R5pwHrilNQWctMWYN2i4hH4LzjG1S80DBi3kL2X+xPMLYTC8MGn1Nkz6u8ng/egthKtRaTgvyMfsGzhuelElKxDRN793/txHyOjHY+awkggmPkac5nWgQxsbqdB1Atnkep0NyO1XdMPTfhWQ51HllRCyiy6YCIkpN5DLked6jp/9/Ib3emej2YLk9o8QDgcJcmOYNFbmiKbAnY9IZhMnfX2g4/NHAGn3e417gr5NRmFNkb+qNPLERO+VC2tCIHHUvSFcUAgPFKo3okq168r8P6FXDJOR1QrJyAn3csEA+hwSWZqNIVXK7ff8J9o4isdneUdGlboTTAJ9MHpb3HcH2ev1nVuW9wUmIWqXyr7LC6HMST0MOYmO6N/00k/nhsmCkPB0q6/oz325FCIE6e0/1rZ7ppAUicW6X91ARpC+rxlRmjOZHAVCiL/K2zP5F77kKDu0GBeoLEw1RXuGlVT96l25U/0bJrfwm8kUhFJXflewxAWriIgp1tGxXUscMcj/V6lDMB9QTv/Ko1fkJUH3r071f+fv4p3BnRgD2RlSyLCzN3i6aKrGsGR364HqpgTWYX4gYZ+wHQv+kPb76/8a/V47DKs43+DQwe0CMcrKRSXb7gbb7oo7ZLash72KwgjZoEkqNOYvidxJeJsazilQbpNhDfNy8gvbzmu0OAbqaTgXJwDsj4sFH714n/K789S+VyhrZOqkp9H+5sGtX7tZbhxcMv1BxMvX4v9+SNEdiAXpIFU1EGRDrUtVUO8NfRN6P4ytXXFChQBYDpksQnbm0hXFnn8uEuJBGNjl35Hd7meiioSC3638vmeksa8fW97yFLpPGz51fwWqZHtFBg8mLMlMB0vWfDQxEgZVpj1YmobqgWvdqyzpE6xdvxPhy2q0zL2KcnRpLqrnntqMmamo1oc8Z/o50/+TmB52lhwrifNdknpBeOYzqEpXR0LMA2QYcRRnlQOCg5U3niHitvQJK8AhJybbXDsyBkaRUP8M2aYvVOtXEbWrGMS+7qMTUfHPWG1Gl4fxjhRJ/l9lnUFPWFsdczJvsOjOP87V2uFe5Yp8jBKJnvwXW5/M2udD7zr6jOlPUKrP6m8+t63nTD9n+r8f06kTqRy7CeJQKjTbLC1LL3bqqzSbXnrtQ7iuk730PH6+CxAU+4zzzkrJeDXuPvP3XWi7fUZjn1HJHBYi3GPtLazAeILN6/ivKQTrEWaGw8C5jr57/emA0g1Lyqb7NbKjk5an+ObuWsDr05SnovBSXcqpvfd80PNB/6KDWhFFwsV7FWDLlHgwHoKf/mkVHIf529yefxzI8yucKpjA2U1KRrEwr1OdQg4a8HvqeaoLriw+XA2Sj7v28iduaoxzrRzbwM4H0KcxbfVZV8lgzsOMl1dRB5iMp74aud4ZAUfTJnplfeUAhDEPM7MkNpT2OMMSz6MKu772NJr2O7GcJVFvt8l1w8MMh0vsz+Io3a6tRlKx42bAem9uminxfq70d5N0TPeXfw5yzPcf4ZObyJRc9u+vCyAxF/EJT0Mo0MsVx+tyfyebe9WRxOeDng/6nzEozZX2rSKHdUBzY9b2/Fb/c5LnJM9JnpM8J3lO8pzkOclzkuckz0mekzwneU7ynOS/jKTe9bLywLk1O1BByHefbkwGsx7fFrseLI89W7TW9n3ligj/p5NZrEoI0cDfyIj6LnTtpMr8d685/+c/Sr9kQOFwK8c2vdF18Bk6/T/pzW03oXQvVBnGMfU1QKxdEJb5Jtxys8H1LGSi6yG7+Di/RD+4H9IPZche4OZB2bYDN5dVfRtln7fJHLakzIPMrCxQFnzUyOyWE7sbZ+5BlYls3fkGmm2IFgiYquPL++R0sJ+LOG5wFWf+p7P4M6MpqQ18XgK+dydTyJw+XtytmVwDcGSOFkxYu2PB+8C39lN4KfioPMMAmTB7JHfogevDMXD8o1fh+YPDDtfXY1Q9ATTW3I8rCY93U/THqUS7SQIx0ubvBEiPD+mM6yRJsJZzsubsTgZ+OgPVdoxl65dJKtgxM3I8RlLosMg4pmypWOe4NcojXizF32vhOTE57qe7eNMyr79bZ771EngPYWQnMy53OLpbM42HALVOuZj0buyImIde5UUiTBQTJgqi6oPghVNNPOlsC+kitjDm5vxpgOm0Gi6RyD8aQ9M+B9H0NGsPDYef6r0QTgj+hUeY4mX51qE7rN8NjxfIr+NSUqN60+QKReZGsaQbzyI3qhWIPpsyI4ISjMqD+5nLHzI1UI9Y8gtOxUWNveIbH6V914SkRteB5y6pQgvPyOQW3HVhY7FQtb3qW5U8IqGo2j3OtLVrb27VJVKq+OXzyMeBvEsjkjVG3qhCz/ZdoT/GJVVgsdHL038Wag7ChOHRBBF3TySdwijWusvciwVIuP3xSsfxiDKPMHyJrwWsA5IorXQKGYuLhvzcHyEvf1gclTEsX/hKiOnoTZUosnA/fmqnOHNuPUci5hHcocrTXPK8X+Su9LeSSg+GaUlCrK7wur1T8MYFuOQFDMxP1NLrGVHEdS+SRwLZfiFv0mlV5ZJWAgpl9o6Yw48pcFUnJD4nlbpM4/QaWmf4GP6AprBnYUG8qcOnAaKc2mvQBh9sHaqwmgxsOzsOqlxdMlDXfmyD6EISuIZ+JjszKuNUcaJNWlKNjjYrFIZDnnJzV5tIZR49lT8o6U6R8aolaj9ZygEZeWV1gczJvN87BjalfjjqSxXeCXXldaunnuqACW+q0NcOjKaTdf5TYh4xqUi4zbtmf+7Q3YJPjvDbzgtKKtEHOXkoRf/hUaJn5MrETo1TKU9mzFLlEZR5fDXghwKZ6xM6x0SO+bhLZt9NTsYbnI4jC4a81PrRBKsGGHmQssKUPVZBP3saRAz72JAH0l3TyZWCbKwpDzM+LecNIpz/BCnM8lgOwmorxw63MT5SayZGzN5MtSV8tgBl6DdVr8RPqBa++OB6gbSG16nCOyHCviy2wOqz9udSToPqjSucJl4Ptk3GU4gtQ80qvUs0kf2XYPsP1ihfVaBPpGR1wVDKAYAoZXUIJv2OL7FWeYTbrCXfclcv+6b4tAi9nKMtPCv7Fpie/n6vZmfRBDCG/AjEKd1+HFsxIsp5u7etjdVXcCxZxY4pxQJM7aw+BLahSAg3nYczzToKxzrRYbPYBgC2vdjRuAW8MVkFm+oKCp0Krmvva0dAXtoptix3fQALbuInXrYWLq+9bE52IdaMWzGWUW1O9r3dj431KuF+hjlrIK9YKY+9J2m3yO1j6CrACjLwWKkgJKhUoNvE184pIDFbYvqzOxWaUc91+jlr+9Y3x42dBYVOk86hIaKix5qOlTTmHcRDYjyuud49Gcgziw0CMSgSMtdEToGXtaJsxYxFTZ4xnuWdqRegfmM0EYZVFLxIpxdeWTSXH6yrS8S0DI/TAd9cVdQu5ylM+hnddauXXkK0SWSzSLoit0yHHMgGiOOlCnbOYUIK/F4deJVz7kjsJpMnBeVDBgJiYSLeaclGZhSNw2JZo2JmwlAiWjml9fC2cTRwRKFRb8H8YSXdTCAB1172/VKc+ybkLnuKqaRujL3l1HUjg3jWt9vLO1Yg4Krlkg8W4CXpmkp0ni1FLrSd8S1utz2LqxJtKW6vA84pRPlh5yGoE8azkI5xnVZ5x0Ab5MZvKH1NG1ov4u3LrRB+EhE6LhoRtAY6othBFKVo5KhJeZdEPYoDtzwwg+xrSm2WyBVVt042sAF6IjnGy1ivdg+7CQ53Jo8brJkHCWp1ILFxAbHd3g7kcROzh7iZvHpbw4IdfmBXMez1Vn1v5kUg+73lQsUwt59pBaXG9GhfL0J8v0tgOewTv+swOCmkdbepeVjXXlwPDnABVoPDyTPDVlTJdfy23eAZKxPj3qnenocjtILzeN2SGEPE0McTL/olG2zh1EvlJ/Myun0cvE/OndxanGkg8uudvLHtdxPkOtUTjK4SrWscxk2ADF+L08kXrG+dUcu4WmvoDqWmlVMaqkFgQ118CgdPIh7NuOojykku/Q5xIMVRPrNHrEx1Coccmr9A9opE4Px4BgmtK/9KNQju47z0bfXr+cfFRvlbjo/qggBlEH5Viz348MKi7kklggb4xkXn7CG+S14dUbMYJi6am3szL1kPA08mkZaB4n17FII1QdCUqwzQTO2nETMlyM9LIQ0lax5XE/7MaN8d4MwWCAGPEvDH0S0YehL5PGJktwD5dVD0z/1eCxyguxxWmkOvqqulttu/OMQfzjmc6/Owr17D22sgnizLMc3vPBUrNvywYOhFjVyFmHF+IXJEHBB+r5o+v2jfZ1SikNbc/XLAXS/oiOeG/ctvWS8+0okOyae9psrKRPd8XzhK6Mvcb5Q0ZdYtamkDuRA3YgpHeUdSAMirNNIN62lDMpt1bDPGTlR7dE4F1ZNrz7wGgl8lQ+zz4mBnEILZnAah8rHeDrbeFsdb78Qnw3kPX+lUWbJvgN9FhdgRTg+s+Uc237XLyx23rtIU2MFm8BPTcr04fp5IZZbcwMUoPfVFwDslAQ9IAyibcuDnkly5V6mpeWi+yWDg7CL4LKowoISMsJ5LhcXL0SAYXEq/bs1Q3tVpAlZzlUZ2sRCXeYB2NrBIeB6Fk/skOsxwh1oNBMGvhJlcz52p1WPtzN258FvGgzKyfE/nZJ0mQ85bpsvIxS7Gi2tic4HgibYHvRyP3hc0gTjjBoPhic7HztKsqSZl+fD7Sf7DBRMkLbLXwGkndB9qxaVPVBMvd+4wRBx2ku6Qyw+B/UGj6RO+jj1Z9A7ffEl8C/apuaHXie5b62jmupyRq0tYEhAP40yAig/YkhixI9rb6QIHRi+H2DXST7BD+XjrkTqp0enu0E0QpIm8EwZw/FhPh3einBXifn0GZy5DQTvqcb4lpuXTCV/ICSp3nqJDXh2RPGhLISFzLkOJH2jXi5UIF4aBAL1O9LO6Gm0CeniF6E09yjd1OVkg8Izh9VN+H0/0St41mJxF+CpXsaYG7IB7lBfPawEObcOCiYpd3zasAuk7OJYOCfG9ZWGCZYl4zkiMweYpcLx6YvB+uaYJOK6QNHIeMp+E5ZMFLJlKVyH1W0AWfUVxn3m1PWsx1PW5KtoaB5DWfatla/i46CYzzh51E1dY1MHCW7FbgmWp2A53onwa8WJUgsF0yIluj/wIEexM9FhLfmh6EADQdYR+VrQDBoMMfTISb78KloaCOXmr8cW4wLGMH8w4Z6/wqim2SJeXExTb242aIVpQjukjMBjcroc49IkQIxqS6HG0kv3piLykXkMZvsIG+Bc/8nx9v52xh80r0uZ9TtLZEkZFexaKhqSctvFr9KCd4uFFG8/yp1Xkig2LOfubxViJ7pMepH3rKvuMrkcwFcpf/oQa6jclXAFTLxENDLvY0NxW5p9epjZsLmsNZJytHbR/S9QGSzHRQujWKW2M2CjIdFY8ULtGMt+xN+uviIn8AlvZ0joBfcUQHlVPT1rUvqGYOF+soGXOXTVHLeRgMm7MX6F8tKdI+JXrkY0VL6Qf6Dp0lWGsgZhrFIZwvPgaz+egLLh1Lx4SpCg/awK8LACkxWOj4/GQ2dhlC3Y3vmbRJdZkeUfsz7U9qbYCqPk/WPV9sIO0ky7xzhPTbPcBhwFOhIuEggMrCll7DbYcH2cohV5ZsNXiPb9VWi7/mdroLBeq7Gwhej/eo6x+eErsajN06OM+Tk5VsRJ93qPG4iZWJnY1pJ0grf+IHFbPhmchuMSLOrCTqzFXY1PJXsjh6Lkr5nlngJ4aqIXYJnVyTiBUedsZlxhlDs8Bp60COOBvnAWlwsT7mqCqJahWyL2UNd5z+TUqiyJUl3fsgOyscfIUh9e1WCCD7COYP9aT8U6JpSNKGhwVjRHmr78LDR8b2k0z9SLpsVWGU0MmikMHh9nuoWwJET9kP7BPiexTu2v8ULMoex9nAweeJa8mzr5hrDLu7dSsW2gFcGMBnzRA9FPv2eP4KjmMn1s/PPMegdxAthxq9YsU5e6FYFbby2mm8gb4/Ffwt17q+4BeMXzA+G/Wt+30kuJ58oEZfSiRXLzY9PiZd7yJugltqY+GNBvWUC+i1dV6X053lv5vlrsUNsaWl8tWRms2FPc9CiPqwxiMs+rxUDHe1UMeZ0WdRpARyuokMYwnxe1aqV1blbSySrtH9G7By7yojg1daU6tWLuzCCnkSseMzNahBkz2pcW4GtHPitFx235ek9VxMMXMI/rErqii/OKMg2Ni1wvJDQv2pWtJThhd+CLqhf9DT5zH1lfp/rDYFJ8q0WcyOueOYNcsXI3o5ppaXC+QKr5a+A6a8g0f5TDdTqSKF2erOVYxWTCxy9lbOg7AXlvojv+SNujbCcZc1hCMHYkMtvlTrP/C1PtPrQAlja9sbzcTZ15tKvEYTo5xnd/xXty79Hc+/OLfAVBLAwQUAAIACADkeX9M1kUrKU0AAABrAAAAGwAAAHVuaXZlcnNhbC91bml2ZXJzYWwucG5nLnhtbLOxr8jNUShLLSrOzM+zVTLUM1Cyt+PlsikoSi3LTC1XqACKAQUhQEmh0lbJxAjBLc9MKckAqjAwNkMIZqRmpmeU2CqZm5vDBfWBZgIAUEsBAgAAFAACAAgARJRXRyO0Tvv7AgAAsAgAABQAAAAAAAAAAQAAAAAAAAAAAHVuaXZlcnNhbC9wbGF5ZXIueG1sUEsBAgAAFAACAAgA5Hl/THu0zkY6KwAArFYAABcAAAAAAAAAAAAAAAAALQMAAHVuaXZlcnNhbC91bml2ZXJzYWwucG5nUEsBAgAAFAACAAgA5Hl/TNZFKylNAAAAawAAABsAAAAAAAAAAQAAAAAAnC4AAHVuaXZlcnNhbC91bml2ZXJzYWwucG5nLnhtbFBLBQYAAAAAAwADANAAAAAiLwAAAAA="/>
  <p:tag name="ISPRING_PRESENTATION_TITLE" val="科技风"/>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思源黑体">
      <a:majorFont>
        <a:latin typeface="Calibri Light"/>
        <a:ea typeface="思源黑体 CN Medium"/>
        <a:cs typeface=""/>
      </a:majorFont>
      <a:minorFont>
        <a:latin typeface="Calibri"/>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TotalTime>
  <Words>3639</Words>
  <Application>Microsoft Office PowerPoint</Application>
  <PresentationFormat>宽屏</PresentationFormat>
  <Paragraphs>294</Paragraphs>
  <Slides>28</Slides>
  <Notes>25</Notes>
  <HiddenSlides>1</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28</vt:i4>
      </vt:variant>
    </vt:vector>
  </HeadingPairs>
  <TitlesOfParts>
    <vt:vector size="55" baseType="lpstr">
      <vt:lpstr>Arial Unicode MS</vt:lpstr>
      <vt:lpstr>Gill Sans</vt:lpstr>
      <vt:lpstr>Lato</vt:lpstr>
      <vt:lpstr>ＭＳ Ｐゴシック</vt:lpstr>
      <vt:lpstr>ＭＳ Ｐゴシック</vt:lpstr>
      <vt:lpstr>方正大标宋简体</vt:lpstr>
      <vt:lpstr>方正兰亭细黑_GBK</vt:lpstr>
      <vt:lpstr>方正清刻本悦宋简体</vt:lpstr>
      <vt:lpstr>方正姚体</vt:lpstr>
      <vt:lpstr>时尚中黑简体</vt:lpstr>
      <vt:lpstr>思源黑体 CN Medium</vt:lpstr>
      <vt:lpstr>思源黑体 CN Regular</vt:lpstr>
      <vt:lpstr>宋体</vt:lpstr>
      <vt:lpstr>微软雅黑</vt:lpstr>
      <vt:lpstr>微软雅黑 Light</vt:lpstr>
      <vt:lpstr>Agency FB</vt:lpstr>
      <vt:lpstr>Arial</vt:lpstr>
      <vt:lpstr>Bebas</vt:lpstr>
      <vt:lpstr>Calibri</vt:lpstr>
      <vt:lpstr>Calibri Light</vt:lpstr>
      <vt:lpstr>Century Gothic</vt:lpstr>
      <vt:lpstr>Kartika</vt:lpstr>
      <vt:lpstr>LilyUPC</vt:lpstr>
      <vt:lpstr>Open Sans</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wimxt.com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科技风</dc:title>
  <dc:creator>春秋视觉</dc:creator>
  <cp:lastModifiedBy>MZ6732</cp:lastModifiedBy>
  <cp:revision>53</cp:revision>
  <dcterms:created xsi:type="dcterms:W3CDTF">2017-12-03T10:44:50Z</dcterms:created>
  <dcterms:modified xsi:type="dcterms:W3CDTF">2019-06-14T08:47:17Z</dcterms:modified>
</cp:coreProperties>
</file>