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0659"/>
    <a:srgbClr val="BDB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1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034" y="9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7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3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7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8F8F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BDB5CC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03"/>
        <c:holeSize val="6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8A03B-9FA2-4550-BB6D-2CE30A29E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E66C9-29ED-437F-9549-CB2233BE1A7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2533" t="57749" r="24385" b="22678"/>
          <a:stretch>
            <a:fillRect/>
          </a:stretch>
        </p:blipFill>
        <p:spPr>
          <a:xfrm>
            <a:off x="0" y="0"/>
            <a:ext cx="5161935" cy="30086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15972" y="1697474"/>
            <a:ext cx="94515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线条流体工作总结报告</a:t>
            </a:r>
            <a:endParaRPr lang="zh-CN" altLang="en-US" sz="6600" b="1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1673" y="3018909"/>
            <a:ext cx="6229350" cy="387083"/>
          </a:xfrm>
          <a:prstGeom prst="rect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61674" y="3027784"/>
            <a:ext cx="6229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LINE FLUID WORK SUMMARY REPORT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15972" y="3594807"/>
            <a:ext cx="2927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汇报人：填写名称</a:t>
            </a:r>
            <a:endParaRPr lang="zh-CN" altLang="en-US" sz="240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90172" y="1857828"/>
            <a:ext cx="711200" cy="711200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190172" y="2882068"/>
            <a:ext cx="711200" cy="711200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90172" y="3906308"/>
            <a:ext cx="711200" cy="711200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190172" y="4930549"/>
            <a:ext cx="711200" cy="711200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75198" y="1888253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044323" y="2197637"/>
            <a:ext cx="905366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commodo magna eros quis urna.Maecenas porttitor congue massa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75198" y="2893872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44323" y="3203256"/>
            <a:ext cx="905366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commodo magna eros quis urna.Maecenas porttitor congue massa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075198" y="3918541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44323" y="4227925"/>
            <a:ext cx="905366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commodo magna eros quis urna.Maecenas porttitor congue massa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075198" y="4943210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44323" y="5252594"/>
            <a:ext cx="9053662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commodo magna eros quis urna.Maecenas porttitor congue massa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Freeform 8"/>
          <p:cNvSpPr>
            <a:spLocks noEditPoints="1"/>
          </p:cNvSpPr>
          <p:nvPr/>
        </p:nvSpPr>
        <p:spPr bwMode="auto">
          <a:xfrm>
            <a:off x="1327452" y="3032357"/>
            <a:ext cx="436641" cy="425445"/>
          </a:xfrm>
          <a:custGeom>
            <a:avLst/>
            <a:gdLst>
              <a:gd name="T0" fmla="*/ 291 w 436"/>
              <a:gd name="T1" fmla="*/ 285 h 425"/>
              <a:gd name="T2" fmla="*/ 291 w 436"/>
              <a:gd name="T3" fmla="*/ 285 h 425"/>
              <a:gd name="T4" fmla="*/ 291 w 436"/>
              <a:gd name="T5" fmla="*/ 285 h 425"/>
              <a:gd name="T6" fmla="*/ 291 w 436"/>
              <a:gd name="T7" fmla="*/ 285 h 425"/>
              <a:gd name="T8" fmla="*/ 291 w 436"/>
              <a:gd name="T9" fmla="*/ 285 h 425"/>
              <a:gd name="T10" fmla="*/ 291 w 436"/>
              <a:gd name="T11" fmla="*/ 285 h 425"/>
              <a:gd name="T12" fmla="*/ 291 w 436"/>
              <a:gd name="T13" fmla="*/ 285 h 425"/>
              <a:gd name="T14" fmla="*/ 291 w 436"/>
              <a:gd name="T15" fmla="*/ 285 h 425"/>
              <a:gd name="T16" fmla="*/ 291 w 436"/>
              <a:gd name="T17" fmla="*/ 285 h 425"/>
              <a:gd name="T18" fmla="*/ 291 w 436"/>
              <a:gd name="T19" fmla="*/ 285 h 425"/>
              <a:gd name="T20" fmla="*/ 291 w 436"/>
              <a:gd name="T21" fmla="*/ 285 h 425"/>
              <a:gd name="T22" fmla="*/ 291 w 436"/>
              <a:gd name="T23" fmla="*/ 247 h 425"/>
              <a:gd name="T24" fmla="*/ 291 w 436"/>
              <a:gd name="T25" fmla="*/ 425 h 425"/>
              <a:gd name="T26" fmla="*/ 342 w 436"/>
              <a:gd name="T27" fmla="*/ 387 h 425"/>
              <a:gd name="T28" fmla="*/ 436 w 436"/>
              <a:gd name="T29" fmla="*/ 259 h 425"/>
              <a:gd name="T30" fmla="*/ 291 w 436"/>
              <a:gd name="T31" fmla="*/ 285 h 425"/>
              <a:gd name="T32" fmla="*/ 291 w 436"/>
              <a:gd name="T33" fmla="*/ 285 h 425"/>
              <a:gd name="T34" fmla="*/ 291 w 436"/>
              <a:gd name="T35" fmla="*/ 285 h 425"/>
              <a:gd name="T36" fmla="*/ 291 w 436"/>
              <a:gd name="T37" fmla="*/ 285 h 425"/>
              <a:gd name="T38" fmla="*/ 291 w 436"/>
              <a:gd name="T39" fmla="*/ 285 h 425"/>
              <a:gd name="T40" fmla="*/ 291 w 436"/>
              <a:gd name="T41" fmla="*/ 285 h 425"/>
              <a:gd name="T42" fmla="*/ 291 w 436"/>
              <a:gd name="T43" fmla="*/ 285 h 425"/>
              <a:gd name="T44" fmla="*/ 291 w 436"/>
              <a:gd name="T45" fmla="*/ 285 h 425"/>
              <a:gd name="T46" fmla="*/ 291 w 436"/>
              <a:gd name="T47" fmla="*/ 285 h 425"/>
              <a:gd name="T48" fmla="*/ 291 w 436"/>
              <a:gd name="T49" fmla="*/ 285 h 425"/>
              <a:gd name="T50" fmla="*/ 428 w 436"/>
              <a:gd name="T51" fmla="*/ 213 h 425"/>
              <a:gd name="T52" fmla="*/ 294 w 436"/>
              <a:gd name="T53" fmla="*/ 185 h 425"/>
              <a:gd name="T54" fmla="*/ 393 w 436"/>
              <a:gd name="T55" fmla="*/ 274 h 425"/>
              <a:gd name="T56" fmla="*/ 74 w 436"/>
              <a:gd name="T57" fmla="*/ 110 h 425"/>
              <a:gd name="T58" fmla="*/ 241 w 436"/>
              <a:gd name="T59" fmla="*/ 26 h 425"/>
              <a:gd name="T60" fmla="*/ 158 w 436"/>
              <a:gd name="T61" fmla="*/ 0 h 425"/>
              <a:gd name="T62" fmla="*/ 74 w 436"/>
              <a:gd name="T63" fmla="*/ 110 h 425"/>
              <a:gd name="T64" fmla="*/ 285 w 436"/>
              <a:gd name="T65" fmla="*/ 10 h 425"/>
              <a:gd name="T66" fmla="*/ 226 w 436"/>
              <a:gd name="T67" fmla="*/ 72 h 425"/>
              <a:gd name="T68" fmla="*/ 217 w 436"/>
              <a:gd name="T69" fmla="*/ 132 h 425"/>
              <a:gd name="T70" fmla="*/ 371 w 436"/>
              <a:gd name="T71" fmla="*/ 43 h 425"/>
              <a:gd name="T72" fmla="*/ 320 w 436"/>
              <a:gd name="T73" fmla="*/ 31 h 425"/>
              <a:gd name="T74" fmla="*/ 115 w 436"/>
              <a:gd name="T75" fmla="*/ 388 h 425"/>
              <a:gd name="T76" fmla="*/ 206 w 436"/>
              <a:gd name="T77" fmla="*/ 286 h 425"/>
              <a:gd name="T78" fmla="*/ 80 w 436"/>
              <a:gd name="T79" fmla="*/ 327 h 425"/>
              <a:gd name="T80" fmla="*/ 121 w 436"/>
              <a:gd name="T81" fmla="*/ 233 h 425"/>
              <a:gd name="T82" fmla="*/ 103 w 436"/>
              <a:gd name="T83" fmla="*/ 163 h 425"/>
              <a:gd name="T84" fmla="*/ 33 w 436"/>
              <a:gd name="T85" fmla="*/ 182 h 425"/>
              <a:gd name="T86" fmla="*/ 7 w 436"/>
              <a:gd name="T87" fmla="*/ 262 h 425"/>
              <a:gd name="T88" fmla="*/ 71 w 436"/>
              <a:gd name="T89" fmla="*/ 32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36" h="425"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291" y="285"/>
                </a:moveTo>
                <a:cubicBezTo>
                  <a:pt x="291" y="247"/>
                  <a:pt x="291" y="247"/>
                  <a:pt x="291" y="247"/>
                </a:cubicBezTo>
                <a:cubicBezTo>
                  <a:pt x="239" y="336"/>
                  <a:pt x="239" y="336"/>
                  <a:pt x="239" y="336"/>
                </a:cubicBezTo>
                <a:cubicBezTo>
                  <a:pt x="291" y="425"/>
                  <a:pt x="291" y="425"/>
                  <a:pt x="291" y="425"/>
                </a:cubicBezTo>
                <a:cubicBezTo>
                  <a:pt x="291" y="387"/>
                  <a:pt x="291" y="387"/>
                  <a:pt x="291" y="387"/>
                </a:cubicBezTo>
                <a:cubicBezTo>
                  <a:pt x="342" y="387"/>
                  <a:pt x="342" y="387"/>
                  <a:pt x="342" y="387"/>
                </a:cubicBezTo>
                <a:cubicBezTo>
                  <a:pt x="354" y="387"/>
                  <a:pt x="366" y="380"/>
                  <a:pt x="373" y="369"/>
                </a:cubicBezTo>
                <a:cubicBezTo>
                  <a:pt x="436" y="259"/>
                  <a:pt x="436" y="259"/>
                  <a:pt x="436" y="259"/>
                </a:cubicBezTo>
                <a:cubicBezTo>
                  <a:pt x="427" y="275"/>
                  <a:pt x="410" y="285"/>
                  <a:pt x="3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ubicBezTo>
                  <a:pt x="291" y="285"/>
                  <a:pt x="291" y="285"/>
                  <a:pt x="291" y="285"/>
                </a:cubicBezTo>
                <a:close/>
                <a:moveTo>
                  <a:pt x="428" y="254"/>
                </a:moveTo>
                <a:cubicBezTo>
                  <a:pt x="435" y="241"/>
                  <a:pt x="435" y="226"/>
                  <a:pt x="428" y="213"/>
                </a:cubicBezTo>
                <a:cubicBezTo>
                  <a:pt x="428" y="213"/>
                  <a:pt x="402" y="169"/>
                  <a:pt x="382" y="134"/>
                </a:cubicBezTo>
                <a:cubicBezTo>
                  <a:pt x="294" y="185"/>
                  <a:pt x="294" y="185"/>
                  <a:pt x="294" y="185"/>
                </a:cubicBezTo>
                <a:cubicBezTo>
                  <a:pt x="345" y="274"/>
                  <a:pt x="345" y="274"/>
                  <a:pt x="345" y="274"/>
                </a:cubicBezTo>
                <a:cubicBezTo>
                  <a:pt x="369" y="274"/>
                  <a:pt x="393" y="274"/>
                  <a:pt x="393" y="274"/>
                </a:cubicBezTo>
                <a:cubicBezTo>
                  <a:pt x="407" y="274"/>
                  <a:pt x="421" y="267"/>
                  <a:pt x="428" y="254"/>
                </a:cubicBezTo>
                <a:close/>
                <a:moveTo>
                  <a:pt x="74" y="110"/>
                </a:moveTo>
                <a:cubicBezTo>
                  <a:pt x="162" y="162"/>
                  <a:pt x="162" y="162"/>
                  <a:pt x="162" y="162"/>
                </a:cubicBezTo>
                <a:cubicBezTo>
                  <a:pt x="162" y="162"/>
                  <a:pt x="229" y="46"/>
                  <a:pt x="241" y="26"/>
                </a:cubicBezTo>
                <a:cubicBezTo>
                  <a:pt x="250" y="10"/>
                  <a:pt x="266" y="0"/>
                  <a:pt x="285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45" y="0"/>
                  <a:pt x="134" y="7"/>
                  <a:pt x="127" y="18"/>
                </a:cubicBezTo>
                <a:cubicBezTo>
                  <a:pt x="116" y="36"/>
                  <a:pt x="74" y="110"/>
                  <a:pt x="74" y="110"/>
                </a:cubicBezTo>
                <a:close/>
                <a:moveTo>
                  <a:pt x="320" y="31"/>
                </a:moveTo>
                <a:cubicBezTo>
                  <a:pt x="312" y="18"/>
                  <a:pt x="299" y="10"/>
                  <a:pt x="285" y="10"/>
                </a:cubicBezTo>
                <a:cubicBezTo>
                  <a:pt x="270" y="10"/>
                  <a:pt x="257" y="18"/>
                  <a:pt x="250" y="31"/>
                </a:cubicBezTo>
                <a:cubicBezTo>
                  <a:pt x="250" y="31"/>
                  <a:pt x="238" y="51"/>
                  <a:pt x="226" y="72"/>
                </a:cubicBezTo>
                <a:cubicBezTo>
                  <a:pt x="250" y="113"/>
                  <a:pt x="250" y="113"/>
                  <a:pt x="250" y="113"/>
                </a:cubicBezTo>
                <a:cubicBezTo>
                  <a:pt x="217" y="132"/>
                  <a:pt x="217" y="132"/>
                  <a:pt x="217" y="132"/>
                </a:cubicBezTo>
                <a:cubicBezTo>
                  <a:pt x="319" y="132"/>
                  <a:pt x="319" y="132"/>
                  <a:pt x="319" y="132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38" y="62"/>
                  <a:pt x="338" y="62"/>
                  <a:pt x="338" y="62"/>
                </a:cubicBezTo>
                <a:cubicBezTo>
                  <a:pt x="338" y="62"/>
                  <a:pt x="325" y="40"/>
                  <a:pt x="320" y="31"/>
                </a:cubicBezTo>
                <a:close/>
                <a:moveTo>
                  <a:pt x="79" y="368"/>
                </a:moveTo>
                <a:cubicBezTo>
                  <a:pt x="87" y="380"/>
                  <a:pt x="100" y="388"/>
                  <a:pt x="115" y="388"/>
                </a:cubicBezTo>
                <a:cubicBezTo>
                  <a:pt x="115" y="388"/>
                  <a:pt x="166" y="388"/>
                  <a:pt x="206" y="388"/>
                </a:cubicBezTo>
                <a:cubicBezTo>
                  <a:pt x="206" y="286"/>
                  <a:pt x="206" y="286"/>
                  <a:pt x="206" y="286"/>
                </a:cubicBezTo>
                <a:cubicBezTo>
                  <a:pt x="103" y="286"/>
                  <a:pt x="103" y="286"/>
                  <a:pt x="103" y="286"/>
                </a:cubicBezTo>
                <a:cubicBezTo>
                  <a:pt x="91" y="307"/>
                  <a:pt x="80" y="327"/>
                  <a:pt x="80" y="327"/>
                </a:cubicBezTo>
                <a:cubicBezTo>
                  <a:pt x="72" y="340"/>
                  <a:pt x="72" y="355"/>
                  <a:pt x="79" y="368"/>
                </a:cubicBezTo>
                <a:close/>
                <a:moveTo>
                  <a:pt x="121" y="233"/>
                </a:moveTo>
                <a:cubicBezTo>
                  <a:pt x="154" y="252"/>
                  <a:pt x="154" y="252"/>
                  <a:pt x="154" y="252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8" y="227"/>
                  <a:pt x="8" y="227"/>
                  <a:pt x="8" y="227"/>
                </a:cubicBezTo>
                <a:cubicBezTo>
                  <a:pt x="1" y="237"/>
                  <a:pt x="1" y="251"/>
                  <a:pt x="7" y="262"/>
                </a:cubicBezTo>
                <a:cubicBezTo>
                  <a:pt x="71" y="372"/>
                  <a:pt x="71" y="372"/>
                  <a:pt x="71" y="372"/>
                </a:cubicBezTo>
                <a:cubicBezTo>
                  <a:pt x="62" y="356"/>
                  <a:pt x="62" y="336"/>
                  <a:pt x="71" y="320"/>
                </a:cubicBezTo>
                <a:cubicBezTo>
                  <a:pt x="121" y="233"/>
                  <a:pt x="121" y="233"/>
                  <a:pt x="121" y="233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Freeform 150"/>
          <p:cNvSpPr>
            <a:spLocks noEditPoints="1"/>
          </p:cNvSpPr>
          <p:nvPr/>
        </p:nvSpPr>
        <p:spPr bwMode="auto">
          <a:xfrm>
            <a:off x="1410807" y="2039688"/>
            <a:ext cx="269930" cy="347479"/>
          </a:xfrm>
          <a:custGeom>
            <a:avLst/>
            <a:gdLst>
              <a:gd name="T0" fmla="*/ 62 w 125"/>
              <a:gd name="T1" fmla="*/ 0 h 160"/>
              <a:gd name="T2" fmla="*/ 0 w 125"/>
              <a:gd name="T3" fmla="*/ 63 h 160"/>
              <a:gd name="T4" fmla="*/ 62 w 125"/>
              <a:gd name="T5" fmla="*/ 160 h 160"/>
              <a:gd name="T6" fmla="*/ 125 w 125"/>
              <a:gd name="T7" fmla="*/ 63 h 160"/>
              <a:gd name="T8" fmla="*/ 62 w 125"/>
              <a:gd name="T9" fmla="*/ 0 h 160"/>
              <a:gd name="T10" fmla="*/ 62 w 125"/>
              <a:gd name="T11" fmla="*/ 105 h 160"/>
              <a:gd name="T12" fmla="*/ 17 w 125"/>
              <a:gd name="T13" fmla="*/ 61 h 160"/>
              <a:gd name="T14" fmla="*/ 62 w 125"/>
              <a:gd name="T15" fmla="*/ 18 h 160"/>
              <a:gd name="T16" fmla="*/ 107 w 125"/>
              <a:gd name="T17" fmla="*/ 61 h 160"/>
              <a:gd name="T18" fmla="*/ 62 w 125"/>
              <a:gd name="T19" fmla="*/ 10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" h="160">
                <a:moveTo>
                  <a:pt x="62" y="0"/>
                </a:moveTo>
                <a:cubicBezTo>
                  <a:pt x="28" y="0"/>
                  <a:pt x="0" y="28"/>
                  <a:pt x="0" y="63"/>
                </a:cubicBezTo>
                <a:cubicBezTo>
                  <a:pt x="0" y="97"/>
                  <a:pt x="48" y="160"/>
                  <a:pt x="62" y="160"/>
                </a:cubicBezTo>
                <a:cubicBezTo>
                  <a:pt x="79" y="160"/>
                  <a:pt x="125" y="97"/>
                  <a:pt x="125" y="63"/>
                </a:cubicBezTo>
                <a:cubicBezTo>
                  <a:pt x="125" y="28"/>
                  <a:pt x="97" y="0"/>
                  <a:pt x="62" y="0"/>
                </a:cubicBezTo>
                <a:close/>
                <a:moveTo>
                  <a:pt x="62" y="105"/>
                </a:moveTo>
                <a:cubicBezTo>
                  <a:pt x="37" y="105"/>
                  <a:pt x="17" y="86"/>
                  <a:pt x="17" y="61"/>
                </a:cubicBezTo>
                <a:cubicBezTo>
                  <a:pt x="17" y="37"/>
                  <a:pt x="37" y="18"/>
                  <a:pt x="62" y="18"/>
                </a:cubicBezTo>
                <a:cubicBezTo>
                  <a:pt x="87" y="18"/>
                  <a:pt x="107" y="37"/>
                  <a:pt x="107" y="61"/>
                </a:cubicBezTo>
                <a:cubicBezTo>
                  <a:pt x="107" y="86"/>
                  <a:pt x="87" y="105"/>
                  <a:pt x="62" y="105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399623" y="4106064"/>
            <a:ext cx="292299" cy="311687"/>
            <a:chOff x="11130770" y="4692150"/>
            <a:chExt cx="292299" cy="311687"/>
          </a:xfrm>
          <a:solidFill>
            <a:srgbClr val="2C0659"/>
          </a:solidFill>
        </p:grpSpPr>
        <p:sp>
          <p:nvSpPr>
            <p:cNvPr id="62" name="Freeform 271"/>
            <p:cNvSpPr/>
            <p:nvPr/>
          </p:nvSpPr>
          <p:spPr bwMode="auto">
            <a:xfrm>
              <a:off x="11130770" y="4723468"/>
              <a:ext cx="292299" cy="280369"/>
            </a:xfrm>
            <a:custGeom>
              <a:avLst/>
              <a:gdLst>
                <a:gd name="T0" fmla="*/ 100 w 135"/>
                <a:gd name="T1" fmla="*/ 3 h 129"/>
                <a:gd name="T2" fmla="*/ 86 w 135"/>
                <a:gd name="T3" fmla="*/ 7 h 129"/>
                <a:gd name="T4" fmla="*/ 90 w 135"/>
                <a:gd name="T5" fmla="*/ 20 h 129"/>
                <a:gd name="T6" fmla="*/ 115 w 135"/>
                <a:gd name="T7" fmla="*/ 62 h 129"/>
                <a:gd name="T8" fmla="*/ 67 w 135"/>
                <a:gd name="T9" fmla="*/ 109 h 129"/>
                <a:gd name="T10" fmla="*/ 20 w 135"/>
                <a:gd name="T11" fmla="*/ 62 h 129"/>
                <a:gd name="T12" fmla="*/ 45 w 135"/>
                <a:gd name="T13" fmla="*/ 20 h 129"/>
                <a:gd name="T14" fmla="*/ 49 w 135"/>
                <a:gd name="T15" fmla="*/ 7 h 129"/>
                <a:gd name="T16" fmla="*/ 35 w 135"/>
                <a:gd name="T17" fmla="*/ 3 h 129"/>
                <a:gd name="T18" fmla="*/ 0 w 135"/>
                <a:gd name="T19" fmla="*/ 62 h 129"/>
                <a:gd name="T20" fmla="*/ 67 w 135"/>
                <a:gd name="T21" fmla="*/ 129 h 129"/>
                <a:gd name="T22" fmla="*/ 135 w 135"/>
                <a:gd name="T23" fmla="*/ 62 h 129"/>
                <a:gd name="T24" fmla="*/ 100 w 135"/>
                <a:gd name="T25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129">
                  <a:moveTo>
                    <a:pt x="100" y="3"/>
                  </a:moveTo>
                  <a:cubicBezTo>
                    <a:pt x="95" y="0"/>
                    <a:pt x="89" y="2"/>
                    <a:pt x="86" y="7"/>
                  </a:cubicBezTo>
                  <a:cubicBezTo>
                    <a:pt x="83" y="12"/>
                    <a:pt x="85" y="18"/>
                    <a:pt x="90" y="20"/>
                  </a:cubicBezTo>
                  <a:cubicBezTo>
                    <a:pt x="105" y="29"/>
                    <a:pt x="115" y="45"/>
                    <a:pt x="115" y="62"/>
                  </a:cubicBezTo>
                  <a:cubicBezTo>
                    <a:pt x="115" y="88"/>
                    <a:pt x="94" y="109"/>
                    <a:pt x="67" y="109"/>
                  </a:cubicBezTo>
                  <a:cubicBezTo>
                    <a:pt x="41" y="109"/>
                    <a:pt x="20" y="88"/>
                    <a:pt x="20" y="62"/>
                  </a:cubicBezTo>
                  <a:cubicBezTo>
                    <a:pt x="20" y="45"/>
                    <a:pt x="30" y="29"/>
                    <a:pt x="45" y="20"/>
                  </a:cubicBezTo>
                  <a:cubicBezTo>
                    <a:pt x="50" y="18"/>
                    <a:pt x="51" y="12"/>
                    <a:pt x="49" y="7"/>
                  </a:cubicBezTo>
                  <a:cubicBezTo>
                    <a:pt x="46" y="2"/>
                    <a:pt x="40" y="0"/>
                    <a:pt x="35" y="3"/>
                  </a:cubicBezTo>
                  <a:cubicBezTo>
                    <a:pt x="14" y="14"/>
                    <a:pt x="0" y="37"/>
                    <a:pt x="0" y="62"/>
                  </a:cubicBezTo>
                  <a:cubicBezTo>
                    <a:pt x="0" y="99"/>
                    <a:pt x="30" y="129"/>
                    <a:pt x="67" y="129"/>
                  </a:cubicBezTo>
                  <a:cubicBezTo>
                    <a:pt x="105" y="129"/>
                    <a:pt x="135" y="99"/>
                    <a:pt x="135" y="62"/>
                  </a:cubicBezTo>
                  <a:cubicBezTo>
                    <a:pt x="135" y="37"/>
                    <a:pt x="121" y="14"/>
                    <a:pt x="10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Freeform 272"/>
            <p:cNvSpPr/>
            <p:nvPr/>
          </p:nvSpPr>
          <p:spPr bwMode="auto">
            <a:xfrm>
              <a:off x="11251568" y="4692150"/>
              <a:ext cx="49214" cy="150624"/>
            </a:xfrm>
            <a:custGeom>
              <a:avLst/>
              <a:gdLst>
                <a:gd name="T0" fmla="*/ 11 w 23"/>
                <a:gd name="T1" fmla="*/ 70 h 70"/>
                <a:gd name="T2" fmla="*/ 23 w 23"/>
                <a:gd name="T3" fmla="*/ 59 h 70"/>
                <a:gd name="T4" fmla="*/ 23 w 23"/>
                <a:gd name="T5" fmla="*/ 11 h 70"/>
                <a:gd name="T6" fmla="*/ 11 w 23"/>
                <a:gd name="T7" fmla="*/ 0 h 70"/>
                <a:gd name="T8" fmla="*/ 0 w 23"/>
                <a:gd name="T9" fmla="*/ 11 h 70"/>
                <a:gd name="T10" fmla="*/ 0 w 23"/>
                <a:gd name="T11" fmla="*/ 59 h 70"/>
                <a:gd name="T12" fmla="*/ 11 w 23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0">
                  <a:moveTo>
                    <a:pt x="11" y="70"/>
                  </a:moveTo>
                  <a:cubicBezTo>
                    <a:pt x="18" y="70"/>
                    <a:pt x="23" y="65"/>
                    <a:pt x="23" y="5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5" y="70"/>
                    <a:pt x="11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56374" y="5152675"/>
            <a:ext cx="378797" cy="266948"/>
            <a:chOff x="10379144" y="4004650"/>
            <a:chExt cx="378797" cy="266948"/>
          </a:xfrm>
          <a:solidFill>
            <a:srgbClr val="2C0659"/>
          </a:solidFill>
        </p:grpSpPr>
        <p:sp>
          <p:nvSpPr>
            <p:cNvPr id="65" name="Freeform 239"/>
            <p:cNvSpPr/>
            <p:nvPr/>
          </p:nvSpPr>
          <p:spPr bwMode="auto">
            <a:xfrm>
              <a:off x="10379144" y="4050882"/>
              <a:ext cx="363883" cy="220716"/>
            </a:xfrm>
            <a:custGeom>
              <a:avLst/>
              <a:gdLst>
                <a:gd name="T0" fmla="*/ 10 w 244"/>
                <a:gd name="T1" fmla="*/ 0 h 148"/>
                <a:gd name="T2" fmla="*/ 0 w 244"/>
                <a:gd name="T3" fmla="*/ 0 h 148"/>
                <a:gd name="T4" fmla="*/ 0 w 244"/>
                <a:gd name="T5" fmla="*/ 148 h 148"/>
                <a:gd name="T6" fmla="*/ 244 w 244"/>
                <a:gd name="T7" fmla="*/ 148 h 148"/>
                <a:gd name="T8" fmla="*/ 244 w 244"/>
                <a:gd name="T9" fmla="*/ 135 h 148"/>
                <a:gd name="T10" fmla="*/ 10 w 244"/>
                <a:gd name="T11" fmla="*/ 135 h 148"/>
                <a:gd name="T12" fmla="*/ 10 w 244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48">
                  <a:moveTo>
                    <a:pt x="10" y="0"/>
                  </a:moveTo>
                  <a:lnTo>
                    <a:pt x="0" y="0"/>
                  </a:lnTo>
                  <a:lnTo>
                    <a:pt x="0" y="148"/>
                  </a:lnTo>
                  <a:lnTo>
                    <a:pt x="244" y="148"/>
                  </a:lnTo>
                  <a:lnTo>
                    <a:pt x="244" y="135"/>
                  </a:lnTo>
                  <a:lnTo>
                    <a:pt x="10" y="135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6" name="Freeform 240"/>
            <p:cNvSpPr/>
            <p:nvPr/>
          </p:nvSpPr>
          <p:spPr bwMode="auto">
            <a:xfrm>
              <a:off x="10408970" y="4004650"/>
              <a:ext cx="170011" cy="222208"/>
            </a:xfrm>
            <a:custGeom>
              <a:avLst/>
              <a:gdLst>
                <a:gd name="T0" fmla="*/ 78 w 78"/>
                <a:gd name="T1" fmla="*/ 102 h 102"/>
                <a:gd name="T2" fmla="*/ 78 w 78"/>
                <a:gd name="T3" fmla="*/ 14 h 102"/>
                <a:gd name="T4" fmla="*/ 0 w 78"/>
                <a:gd name="T5" fmla="*/ 14 h 102"/>
                <a:gd name="T6" fmla="*/ 0 w 78"/>
                <a:gd name="T7" fmla="*/ 102 h 102"/>
                <a:gd name="T8" fmla="*/ 78 w 78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2">
                  <a:moveTo>
                    <a:pt x="78" y="102"/>
                  </a:moveTo>
                  <a:cubicBezTo>
                    <a:pt x="78" y="73"/>
                    <a:pt x="78" y="43"/>
                    <a:pt x="78" y="14"/>
                  </a:cubicBezTo>
                  <a:cubicBezTo>
                    <a:pt x="54" y="0"/>
                    <a:pt x="24" y="0"/>
                    <a:pt x="0" y="14"/>
                  </a:cubicBezTo>
                  <a:cubicBezTo>
                    <a:pt x="0" y="43"/>
                    <a:pt x="0" y="73"/>
                    <a:pt x="0" y="102"/>
                  </a:cubicBezTo>
                  <a:cubicBezTo>
                    <a:pt x="24" y="89"/>
                    <a:pt x="54" y="89"/>
                    <a:pt x="7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7" name="Freeform 243"/>
            <p:cNvSpPr/>
            <p:nvPr/>
          </p:nvSpPr>
          <p:spPr bwMode="auto">
            <a:xfrm>
              <a:off x="10589421" y="4004650"/>
              <a:ext cx="168520" cy="222208"/>
            </a:xfrm>
            <a:custGeom>
              <a:avLst/>
              <a:gdLst>
                <a:gd name="T0" fmla="*/ 78 w 78"/>
                <a:gd name="T1" fmla="*/ 102 h 102"/>
                <a:gd name="T2" fmla="*/ 78 w 78"/>
                <a:gd name="T3" fmla="*/ 14 h 102"/>
                <a:gd name="T4" fmla="*/ 0 w 78"/>
                <a:gd name="T5" fmla="*/ 14 h 102"/>
                <a:gd name="T6" fmla="*/ 0 w 78"/>
                <a:gd name="T7" fmla="*/ 102 h 102"/>
                <a:gd name="T8" fmla="*/ 78 w 78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02">
                  <a:moveTo>
                    <a:pt x="78" y="102"/>
                  </a:moveTo>
                  <a:cubicBezTo>
                    <a:pt x="78" y="73"/>
                    <a:pt x="78" y="43"/>
                    <a:pt x="78" y="14"/>
                  </a:cubicBezTo>
                  <a:cubicBezTo>
                    <a:pt x="54" y="0"/>
                    <a:pt x="24" y="0"/>
                    <a:pt x="0" y="14"/>
                  </a:cubicBezTo>
                  <a:cubicBezTo>
                    <a:pt x="0" y="43"/>
                    <a:pt x="0" y="73"/>
                    <a:pt x="0" y="102"/>
                  </a:cubicBezTo>
                  <a:cubicBezTo>
                    <a:pt x="24" y="89"/>
                    <a:pt x="54" y="89"/>
                    <a:pt x="78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48770" y="1256783"/>
            <a:ext cx="395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BDB5CC"/>
                </a:solidFill>
                <a:latin typeface="Century Gothic" panose="020B0502020202020204" pitchFamily="34" charset="0"/>
              </a:rPr>
              <a:t>PART THREE</a:t>
            </a:r>
            <a:endParaRPr lang="zh-CN" altLang="en-US" sz="4800" b="1">
              <a:solidFill>
                <a:srgbClr val="BDB5CC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8770" y="2245082"/>
            <a:ext cx="490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40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8770" y="3110271"/>
            <a:ext cx="7958205" cy="1189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urna. Lorem ipsum dolor sit amet, consectetuer adipiscing elit. Maecenas porttitor congue massa. Fusce posuere</a:t>
            </a:r>
            <a:endParaRPr lang="zh-CN" altLang="en-US" sz="140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4016" y="1570793"/>
            <a:ext cx="1527919" cy="507690"/>
            <a:chOff x="6215453" y="1598059"/>
            <a:chExt cx="1527919" cy="507690"/>
          </a:xfrm>
        </p:grpSpPr>
        <p:sp>
          <p:nvSpPr>
            <p:cNvPr id="8" name="文本框 7"/>
            <p:cNvSpPr txBox="1"/>
            <p:nvPr/>
          </p:nvSpPr>
          <p:spPr>
            <a:xfrm>
              <a:off x="6215453" y="1598059"/>
              <a:ext cx="1527919" cy="445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sz="2000" b="0">
                  <a:solidFill>
                    <a:srgbClr val="BDB5CC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添加文字</a:t>
              </a:r>
              <a:endParaRPr lang="zh-CN" altLang="en-US" sz="2000" b="0" dirty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306893" y="2105749"/>
              <a:ext cx="385536" cy="0"/>
            </a:xfrm>
            <a:prstGeom prst="line">
              <a:avLst/>
            </a:prstGeom>
            <a:ln w="31750">
              <a:solidFill>
                <a:srgbClr val="BDB5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564016" y="2141988"/>
            <a:ext cx="4494551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, magna sed pulvinar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6120420" y="1658256"/>
            <a:ext cx="0" cy="3407229"/>
          </a:xfrm>
          <a:prstGeom prst="line">
            <a:avLst/>
          </a:prstGeom>
          <a:ln w="12700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六边形 14"/>
          <p:cNvSpPr/>
          <p:nvPr/>
        </p:nvSpPr>
        <p:spPr>
          <a:xfrm rot="16200000">
            <a:off x="5786155" y="3104326"/>
            <a:ext cx="668531" cy="576320"/>
          </a:xfrm>
          <a:prstGeom prst="hexagon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16" name="图表 15"/>
          <p:cNvGraphicFramePr/>
          <p:nvPr/>
        </p:nvGraphicFramePr>
        <p:xfrm>
          <a:off x="49466" y="3400331"/>
          <a:ext cx="2768173" cy="184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066855" y="4107476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BDB5C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60%</a:t>
            </a:r>
            <a:endParaRPr lang="zh-CN" altLang="en-US" sz="2800" b="1">
              <a:solidFill>
                <a:srgbClr val="BDB5C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1954489" y="3359530"/>
          <a:ext cx="2768173" cy="184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2971878" y="4066674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BDB5C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80%</a:t>
            </a:r>
            <a:endParaRPr lang="zh-CN" altLang="en-US" sz="2800" b="1">
              <a:solidFill>
                <a:srgbClr val="BDB5C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0" name="图表 19"/>
          <p:cNvGraphicFramePr/>
          <p:nvPr/>
        </p:nvGraphicFramePr>
        <p:xfrm>
          <a:off x="6739957" y="3400331"/>
          <a:ext cx="2768173" cy="184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7757346" y="4107476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BDB5C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60%</a:t>
            </a:r>
            <a:endParaRPr lang="zh-CN" altLang="en-US" sz="2800" b="1">
              <a:solidFill>
                <a:srgbClr val="BDB5C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8644980" y="3359530"/>
          <a:ext cx="2768173" cy="184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9662369" y="4066674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solidFill>
                  <a:srgbClr val="BDB5CC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80%</a:t>
            </a:r>
            <a:endParaRPr lang="zh-CN" altLang="en-US" sz="2800" b="1">
              <a:solidFill>
                <a:srgbClr val="BDB5CC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247164" y="1570793"/>
            <a:ext cx="1527919" cy="507690"/>
            <a:chOff x="6215453" y="1598059"/>
            <a:chExt cx="1527919" cy="507690"/>
          </a:xfrm>
        </p:grpSpPr>
        <p:sp>
          <p:nvSpPr>
            <p:cNvPr id="25" name="文本框 24"/>
            <p:cNvSpPr txBox="1"/>
            <p:nvPr/>
          </p:nvSpPr>
          <p:spPr>
            <a:xfrm>
              <a:off x="6215453" y="1598059"/>
              <a:ext cx="1527919" cy="445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800" b="1" spc="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dist"/>
              <a:r>
                <a:rPr lang="zh-CN" altLang="en-US" sz="2000" b="0">
                  <a:solidFill>
                    <a:srgbClr val="BDB5CC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添加文字</a:t>
              </a:r>
              <a:endParaRPr lang="zh-CN" altLang="en-US" sz="2000" b="0" dirty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306893" y="2105749"/>
              <a:ext cx="385536" cy="0"/>
            </a:xfrm>
            <a:prstGeom prst="line">
              <a:avLst/>
            </a:prstGeom>
            <a:ln w="31750">
              <a:solidFill>
                <a:srgbClr val="BDB5C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7247164" y="2141988"/>
            <a:ext cx="4494551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 , magna sed pulvinar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84219" y="5290866"/>
            <a:ext cx="1308713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75509" y="5290866"/>
            <a:ext cx="1316087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69687" y="5290866"/>
            <a:ext cx="1308713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74710" y="5290866"/>
            <a:ext cx="1308713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7255" y="32078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文本</a:t>
            </a:r>
            <a:endParaRPr lang="zh-CN" altLang="en-US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97794" y="1659276"/>
            <a:ext cx="1526384" cy="1526384"/>
            <a:chOff x="1397794" y="1688304"/>
            <a:chExt cx="1526384" cy="1526384"/>
          </a:xfrm>
        </p:grpSpPr>
        <p:sp>
          <p:nvSpPr>
            <p:cNvPr id="8" name="椭圆 7"/>
            <p:cNvSpPr/>
            <p:nvPr/>
          </p:nvSpPr>
          <p:spPr>
            <a:xfrm>
              <a:off x="1397794" y="1688304"/>
              <a:ext cx="1526384" cy="1526384"/>
            </a:xfrm>
            <a:prstGeom prst="ellipse">
              <a:avLst/>
            </a:prstGeom>
            <a:noFill/>
            <a:ln>
              <a:solidFill>
                <a:srgbClr val="BDB5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508524" y="1799034"/>
              <a:ext cx="1304925" cy="1304925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97794" y="3669504"/>
            <a:ext cx="1526384" cy="1526384"/>
            <a:chOff x="1397794" y="1688304"/>
            <a:chExt cx="1526384" cy="1526384"/>
          </a:xfrm>
        </p:grpSpPr>
        <p:sp>
          <p:nvSpPr>
            <p:cNvPr id="14" name="椭圆 13"/>
            <p:cNvSpPr/>
            <p:nvPr/>
          </p:nvSpPr>
          <p:spPr>
            <a:xfrm>
              <a:off x="1397794" y="1688304"/>
              <a:ext cx="1526384" cy="152638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08524" y="1799034"/>
              <a:ext cx="1304925" cy="13049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93909" y="1659276"/>
            <a:ext cx="1526384" cy="1526384"/>
            <a:chOff x="1397794" y="1688304"/>
            <a:chExt cx="1526384" cy="1526384"/>
          </a:xfrm>
        </p:grpSpPr>
        <p:sp>
          <p:nvSpPr>
            <p:cNvPr id="17" name="椭圆 16"/>
            <p:cNvSpPr/>
            <p:nvPr/>
          </p:nvSpPr>
          <p:spPr>
            <a:xfrm>
              <a:off x="1397794" y="1688304"/>
              <a:ext cx="1526384" cy="1526384"/>
            </a:xfrm>
            <a:prstGeom prst="ellipse">
              <a:avLst/>
            </a:prstGeom>
            <a:noFill/>
            <a:ln>
              <a:solidFill>
                <a:srgbClr val="BDB5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508524" y="1799034"/>
              <a:ext cx="1304925" cy="1304925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93909" y="3669504"/>
            <a:ext cx="1526384" cy="1526384"/>
            <a:chOff x="1397794" y="1688304"/>
            <a:chExt cx="1526384" cy="1526384"/>
          </a:xfrm>
        </p:grpSpPr>
        <p:sp>
          <p:nvSpPr>
            <p:cNvPr id="20" name="椭圆 19"/>
            <p:cNvSpPr/>
            <p:nvPr/>
          </p:nvSpPr>
          <p:spPr>
            <a:xfrm>
              <a:off x="1397794" y="1688304"/>
              <a:ext cx="1526384" cy="1526384"/>
            </a:xfrm>
            <a:prstGeom prst="ellipse">
              <a:avLst/>
            </a:prstGeom>
            <a:noFill/>
            <a:ln>
              <a:solidFill>
                <a:srgbClr val="BDB5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508524" y="1799034"/>
              <a:ext cx="1304925" cy="1304925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4448974" y="3067163"/>
            <a:ext cx="851922" cy="851922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092645" y="4911896"/>
            <a:ext cx="851922" cy="851922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354560" y="5345001"/>
            <a:ext cx="851922" cy="851922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290882" y="5297376"/>
            <a:ext cx="851922" cy="8519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55621" y="4916887"/>
            <a:ext cx="626006" cy="5507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08496" y="4963987"/>
            <a:ext cx="626006" cy="550722"/>
          </a:xfrm>
          <a:prstGeom prst="line">
            <a:avLst/>
          </a:prstGeom>
          <a:ln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913613" y="4783479"/>
            <a:ext cx="765793" cy="405267"/>
          </a:xfrm>
          <a:prstGeom prst="line">
            <a:avLst/>
          </a:prstGeom>
          <a:ln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274704" y="3631747"/>
            <a:ext cx="1358664" cy="546724"/>
          </a:xfrm>
          <a:prstGeom prst="line">
            <a:avLst/>
          </a:prstGeom>
          <a:ln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6937564" y="2003893"/>
            <a:ext cx="818000" cy="799576"/>
            <a:chOff x="9694627" y="425476"/>
            <a:chExt cx="331074" cy="323617"/>
          </a:xfrm>
          <a:solidFill>
            <a:srgbClr val="2C0659"/>
          </a:solidFill>
        </p:grpSpPr>
        <p:sp>
          <p:nvSpPr>
            <p:cNvPr id="31" name="Freeform 93"/>
            <p:cNvSpPr>
              <a:spLocks noEditPoints="1"/>
            </p:cNvSpPr>
            <p:nvPr/>
          </p:nvSpPr>
          <p:spPr bwMode="auto">
            <a:xfrm>
              <a:off x="9694627" y="425476"/>
              <a:ext cx="331074" cy="323617"/>
            </a:xfrm>
            <a:custGeom>
              <a:avLst/>
              <a:gdLst>
                <a:gd name="T0" fmla="*/ 77 w 153"/>
                <a:gd name="T1" fmla="*/ 0 h 150"/>
                <a:gd name="T2" fmla="*/ 0 w 153"/>
                <a:gd name="T3" fmla="*/ 75 h 150"/>
                <a:gd name="T4" fmla="*/ 77 w 153"/>
                <a:gd name="T5" fmla="*/ 150 h 150"/>
                <a:gd name="T6" fmla="*/ 153 w 153"/>
                <a:gd name="T7" fmla="*/ 75 h 150"/>
                <a:gd name="T8" fmla="*/ 77 w 153"/>
                <a:gd name="T9" fmla="*/ 0 h 150"/>
                <a:gd name="T10" fmla="*/ 83 w 153"/>
                <a:gd name="T11" fmla="*/ 135 h 150"/>
                <a:gd name="T12" fmla="*/ 83 w 153"/>
                <a:gd name="T13" fmla="*/ 121 h 150"/>
                <a:gd name="T14" fmla="*/ 77 w 153"/>
                <a:gd name="T15" fmla="*/ 122 h 150"/>
                <a:gd name="T16" fmla="*/ 70 w 153"/>
                <a:gd name="T17" fmla="*/ 121 h 150"/>
                <a:gd name="T18" fmla="*/ 70 w 153"/>
                <a:gd name="T19" fmla="*/ 135 h 150"/>
                <a:gd name="T20" fmla="*/ 14 w 153"/>
                <a:gd name="T21" fmla="*/ 82 h 150"/>
                <a:gd name="T22" fmla="*/ 29 w 153"/>
                <a:gd name="T23" fmla="*/ 82 h 150"/>
                <a:gd name="T24" fmla="*/ 28 w 153"/>
                <a:gd name="T25" fmla="*/ 75 h 150"/>
                <a:gd name="T26" fmla="*/ 29 w 153"/>
                <a:gd name="T27" fmla="*/ 68 h 150"/>
                <a:gd name="T28" fmla="*/ 14 w 153"/>
                <a:gd name="T29" fmla="*/ 68 h 150"/>
                <a:gd name="T30" fmla="*/ 70 w 153"/>
                <a:gd name="T31" fmla="*/ 15 h 150"/>
                <a:gd name="T32" fmla="*/ 70 w 153"/>
                <a:gd name="T33" fmla="*/ 29 h 150"/>
                <a:gd name="T34" fmla="*/ 77 w 153"/>
                <a:gd name="T35" fmla="*/ 28 h 150"/>
                <a:gd name="T36" fmla="*/ 83 w 153"/>
                <a:gd name="T37" fmla="*/ 29 h 150"/>
                <a:gd name="T38" fmla="*/ 83 w 153"/>
                <a:gd name="T39" fmla="*/ 15 h 150"/>
                <a:gd name="T40" fmla="*/ 139 w 153"/>
                <a:gd name="T41" fmla="*/ 68 h 150"/>
                <a:gd name="T42" fmla="*/ 124 w 153"/>
                <a:gd name="T43" fmla="*/ 68 h 150"/>
                <a:gd name="T44" fmla="*/ 125 w 153"/>
                <a:gd name="T45" fmla="*/ 75 h 150"/>
                <a:gd name="T46" fmla="*/ 124 w 153"/>
                <a:gd name="T47" fmla="*/ 82 h 150"/>
                <a:gd name="T48" fmla="*/ 139 w 153"/>
                <a:gd name="T49" fmla="*/ 82 h 150"/>
                <a:gd name="T50" fmla="*/ 83 w 153"/>
                <a:gd name="T51" fmla="*/ 1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3" h="150">
                  <a:moveTo>
                    <a:pt x="77" y="0"/>
                  </a:moveTo>
                  <a:cubicBezTo>
                    <a:pt x="34" y="0"/>
                    <a:pt x="0" y="34"/>
                    <a:pt x="0" y="75"/>
                  </a:cubicBezTo>
                  <a:cubicBezTo>
                    <a:pt x="0" y="116"/>
                    <a:pt x="34" y="150"/>
                    <a:pt x="77" y="150"/>
                  </a:cubicBezTo>
                  <a:cubicBezTo>
                    <a:pt x="119" y="150"/>
                    <a:pt x="153" y="116"/>
                    <a:pt x="153" y="75"/>
                  </a:cubicBezTo>
                  <a:cubicBezTo>
                    <a:pt x="153" y="34"/>
                    <a:pt x="119" y="0"/>
                    <a:pt x="77" y="0"/>
                  </a:cubicBezTo>
                  <a:close/>
                  <a:moveTo>
                    <a:pt x="83" y="135"/>
                  </a:moveTo>
                  <a:cubicBezTo>
                    <a:pt x="83" y="121"/>
                    <a:pt x="83" y="121"/>
                    <a:pt x="83" y="121"/>
                  </a:cubicBezTo>
                  <a:cubicBezTo>
                    <a:pt x="81" y="122"/>
                    <a:pt x="79" y="122"/>
                    <a:pt x="77" y="122"/>
                  </a:cubicBezTo>
                  <a:cubicBezTo>
                    <a:pt x="74" y="122"/>
                    <a:pt x="72" y="122"/>
                    <a:pt x="70" y="121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41" y="132"/>
                    <a:pt x="18" y="110"/>
                    <a:pt x="14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80"/>
                    <a:pt x="28" y="77"/>
                    <a:pt x="28" y="75"/>
                  </a:cubicBezTo>
                  <a:cubicBezTo>
                    <a:pt x="28" y="73"/>
                    <a:pt x="28" y="70"/>
                    <a:pt x="29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8" y="40"/>
                    <a:pt x="41" y="18"/>
                    <a:pt x="70" y="15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2" y="28"/>
                    <a:pt x="74" y="28"/>
                    <a:pt x="77" y="28"/>
                  </a:cubicBezTo>
                  <a:cubicBezTo>
                    <a:pt x="79" y="28"/>
                    <a:pt x="81" y="28"/>
                    <a:pt x="83" y="29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112" y="18"/>
                    <a:pt x="135" y="40"/>
                    <a:pt x="139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5" y="70"/>
                    <a:pt x="125" y="73"/>
                    <a:pt x="125" y="75"/>
                  </a:cubicBezTo>
                  <a:cubicBezTo>
                    <a:pt x="125" y="77"/>
                    <a:pt x="125" y="80"/>
                    <a:pt x="124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5" y="110"/>
                    <a:pt x="112" y="132"/>
                    <a:pt x="83" y="1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Freeform 94"/>
            <p:cNvSpPr/>
            <p:nvPr/>
          </p:nvSpPr>
          <p:spPr bwMode="auto">
            <a:xfrm>
              <a:off x="9794545" y="477673"/>
              <a:ext cx="22370" cy="25353"/>
            </a:xfrm>
            <a:custGeom>
              <a:avLst/>
              <a:gdLst>
                <a:gd name="T0" fmla="*/ 4 w 10"/>
                <a:gd name="T1" fmla="*/ 12 h 12"/>
                <a:gd name="T2" fmla="*/ 10 w 10"/>
                <a:gd name="T3" fmla="*/ 9 h 12"/>
                <a:gd name="T4" fmla="*/ 6 w 10"/>
                <a:gd name="T5" fmla="*/ 2 h 12"/>
                <a:gd name="T6" fmla="*/ 3 w 10"/>
                <a:gd name="T7" fmla="*/ 0 h 12"/>
                <a:gd name="T8" fmla="*/ 1 w 10"/>
                <a:gd name="T9" fmla="*/ 1 h 12"/>
                <a:gd name="T10" fmla="*/ 0 w 10"/>
                <a:gd name="T11" fmla="*/ 3 h 12"/>
                <a:gd name="T12" fmla="*/ 0 w 10"/>
                <a:gd name="T13" fmla="*/ 6 h 12"/>
                <a:gd name="T14" fmla="*/ 4 w 1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4" y="12"/>
                  </a:moveTo>
                  <a:cubicBezTo>
                    <a:pt x="6" y="11"/>
                    <a:pt x="8" y="10"/>
                    <a:pt x="10" y="9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lnTo>
                    <a:pt x="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Freeform 95"/>
            <p:cNvSpPr/>
            <p:nvPr/>
          </p:nvSpPr>
          <p:spPr bwMode="auto">
            <a:xfrm>
              <a:off x="9904903" y="477673"/>
              <a:ext cx="23861" cy="25353"/>
            </a:xfrm>
            <a:custGeom>
              <a:avLst/>
              <a:gdLst>
                <a:gd name="T0" fmla="*/ 9 w 11"/>
                <a:gd name="T1" fmla="*/ 1 h 12"/>
                <a:gd name="T2" fmla="*/ 7 w 11"/>
                <a:gd name="T3" fmla="*/ 0 h 12"/>
                <a:gd name="T4" fmla="*/ 4 w 11"/>
                <a:gd name="T5" fmla="*/ 2 h 12"/>
                <a:gd name="T6" fmla="*/ 0 w 11"/>
                <a:gd name="T7" fmla="*/ 9 h 12"/>
                <a:gd name="T8" fmla="*/ 6 w 11"/>
                <a:gd name="T9" fmla="*/ 12 h 12"/>
                <a:gd name="T10" fmla="*/ 10 w 11"/>
                <a:gd name="T11" fmla="*/ 6 h 12"/>
                <a:gd name="T12" fmla="*/ 9 w 11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9" y="1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4" y="1"/>
                    <a:pt x="4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4" y="11"/>
                    <a:pt x="6" y="1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Freeform 96"/>
            <p:cNvSpPr/>
            <p:nvPr/>
          </p:nvSpPr>
          <p:spPr bwMode="auto">
            <a:xfrm>
              <a:off x="9946660" y="520921"/>
              <a:ext cx="23861" cy="20879"/>
            </a:xfrm>
            <a:custGeom>
              <a:avLst/>
              <a:gdLst>
                <a:gd name="T0" fmla="*/ 10 w 11"/>
                <a:gd name="T1" fmla="*/ 7 h 10"/>
                <a:gd name="T2" fmla="*/ 11 w 11"/>
                <a:gd name="T3" fmla="*/ 5 h 10"/>
                <a:gd name="T4" fmla="*/ 11 w 11"/>
                <a:gd name="T5" fmla="*/ 2 h 10"/>
                <a:gd name="T6" fmla="*/ 8 w 11"/>
                <a:gd name="T7" fmla="*/ 0 h 10"/>
                <a:gd name="T8" fmla="*/ 6 w 11"/>
                <a:gd name="T9" fmla="*/ 1 h 10"/>
                <a:gd name="T10" fmla="*/ 0 w 11"/>
                <a:gd name="T11" fmla="*/ 4 h 10"/>
                <a:gd name="T12" fmla="*/ 4 w 11"/>
                <a:gd name="T13" fmla="*/ 10 h 10"/>
                <a:gd name="T14" fmla="*/ 10 w 11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10" y="7"/>
                  </a:moveTo>
                  <a:cubicBezTo>
                    <a:pt x="10" y="6"/>
                    <a:pt x="11" y="6"/>
                    <a:pt x="11" y="5"/>
                  </a:cubicBezTo>
                  <a:cubicBezTo>
                    <a:pt x="11" y="4"/>
                    <a:pt x="11" y="3"/>
                    <a:pt x="11" y="2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3" y="8"/>
                    <a:pt x="4" y="10"/>
                  </a:cubicBezTo>
                  <a:lnTo>
                    <a:pt x="1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Freeform 97"/>
            <p:cNvSpPr/>
            <p:nvPr/>
          </p:nvSpPr>
          <p:spPr bwMode="auto">
            <a:xfrm>
              <a:off x="9751297" y="520921"/>
              <a:ext cx="23861" cy="20879"/>
            </a:xfrm>
            <a:custGeom>
              <a:avLst/>
              <a:gdLst>
                <a:gd name="T0" fmla="*/ 3 w 11"/>
                <a:gd name="T1" fmla="*/ 0 h 10"/>
                <a:gd name="T2" fmla="*/ 0 w 11"/>
                <a:gd name="T3" fmla="*/ 2 h 10"/>
                <a:gd name="T4" fmla="*/ 0 w 11"/>
                <a:gd name="T5" fmla="*/ 5 h 10"/>
                <a:gd name="T6" fmla="*/ 1 w 11"/>
                <a:gd name="T7" fmla="*/ 7 h 10"/>
                <a:gd name="T8" fmla="*/ 7 w 11"/>
                <a:gd name="T9" fmla="*/ 10 h 10"/>
                <a:gd name="T10" fmla="*/ 11 w 11"/>
                <a:gd name="T11" fmla="*/ 4 h 10"/>
                <a:gd name="T12" fmla="*/ 5 w 11"/>
                <a:gd name="T13" fmla="*/ 1 h 10"/>
                <a:gd name="T14" fmla="*/ 3 w 1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8"/>
                    <a:pt x="10" y="6"/>
                    <a:pt x="1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Freeform 98"/>
            <p:cNvSpPr/>
            <p:nvPr/>
          </p:nvSpPr>
          <p:spPr bwMode="auto">
            <a:xfrm>
              <a:off x="9946660" y="632770"/>
              <a:ext cx="23861" cy="22370"/>
            </a:xfrm>
            <a:custGeom>
              <a:avLst/>
              <a:gdLst>
                <a:gd name="T0" fmla="*/ 11 w 11"/>
                <a:gd name="T1" fmla="*/ 5 h 10"/>
                <a:gd name="T2" fmla="*/ 10 w 11"/>
                <a:gd name="T3" fmla="*/ 3 h 10"/>
                <a:gd name="T4" fmla="*/ 4 w 11"/>
                <a:gd name="T5" fmla="*/ 0 h 10"/>
                <a:gd name="T6" fmla="*/ 0 w 11"/>
                <a:gd name="T7" fmla="*/ 6 h 10"/>
                <a:gd name="T8" fmla="*/ 6 w 11"/>
                <a:gd name="T9" fmla="*/ 9 h 10"/>
                <a:gd name="T10" fmla="*/ 8 w 11"/>
                <a:gd name="T11" fmla="*/ 10 h 10"/>
                <a:gd name="T12" fmla="*/ 11 w 11"/>
                <a:gd name="T13" fmla="*/ 8 h 10"/>
                <a:gd name="T14" fmla="*/ 11 w 11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11" y="5"/>
                  </a:moveTo>
                  <a:cubicBezTo>
                    <a:pt x="11" y="4"/>
                    <a:pt x="10" y="4"/>
                    <a:pt x="10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1" y="4"/>
                    <a:pt x="0" y="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9" y="10"/>
                    <a:pt x="10" y="9"/>
                    <a:pt x="11" y="8"/>
                  </a:cubicBezTo>
                  <a:cubicBezTo>
                    <a:pt x="11" y="7"/>
                    <a:pt x="11" y="6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Freeform 99"/>
            <p:cNvSpPr/>
            <p:nvPr/>
          </p:nvSpPr>
          <p:spPr bwMode="auto">
            <a:xfrm>
              <a:off x="9751297" y="632770"/>
              <a:ext cx="23861" cy="22370"/>
            </a:xfrm>
            <a:custGeom>
              <a:avLst/>
              <a:gdLst>
                <a:gd name="T0" fmla="*/ 1 w 11"/>
                <a:gd name="T1" fmla="*/ 3 h 10"/>
                <a:gd name="T2" fmla="*/ 0 w 11"/>
                <a:gd name="T3" fmla="*/ 5 h 10"/>
                <a:gd name="T4" fmla="*/ 0 w 11"/>
                <a:gd name="T5" fmla="*/ 8 h 10"/>
                <a:gd name="T6" fmla="*/ 3 w 11"/>
                <a:gd name="T7" fmla="*/ 10 h 10"/>
                <a:gd name="T8" fmla="*/ 5 w 11"/>
                <a:gd name="T9" fmla="*/ 9 h 10"/>
                <a:gd name="T10" fmla="*/ 11 w 11"/>
                <a:gd name="T11" fmla="*/ 6 h 10"/>
                <a:gd name="T12" fmla="*/ 7 w 11"/>
                <a:gd name="T13" fmla="*/ 0 h 10"/>
                <a:gd name="T14" fmla="*/ 1 w 11"/>
                <a:gd name="T1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1" y="3"/>
                  </a:moveTo>
                  <a:cubicBezTo>
                    <a:pt x="1" y="4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4" y="10"/>
                    <a:pt x="5" y="10"/>
                    <a:pt x="5" y="9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2"/>
                    <a:pt x="7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Freeform 100"/>
            <p:cNvSpPr/>
            <p:nvPr/>
          </p:nvSpPr>
          <p:spPr bwMode="auto">
            <a:xfrm>
              <a:off x="9904903" y="671545"/>
              <a:ext cx="23861" cy="26844"/>
            </a:xfrm>
            <a:custGeom>
              <a:avLst/>
              <a:gdLst>
                <a:gd name="T0" fmla="*/ 6 w 11"/>
                <a:gd name="T1" fmla="*/ 0 h 12"/>
                <a:gd name="T2" fmla="*/ 0 w 11"/>
                <a:gd name="T3" fmla="*/ 4 h 12"/>
                <a:gd name="T4" fmla="*/ 4 w 11"/>
                <a:gd name="T5" fmla="*/ 10 h 12"/>
                <a:gd name="T6" fmla="*/ 7 w 11"/>
                <a:gd name="T7" fmla="*/ 12 h 12"/>
                <a:gd name="T8" fmla="*/ 9 w 11"/>
                <a:gd name="T9" fmla="*/ 11 h 12"/>
                <a:gd name="T10" fmla="*/ 10 w 11"/>
                <a:gd name="T11" fmla="*/ 7 h 12"/>
                <a:gd name="T12" fmla="*/ 6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6" y="12"/>
                    <a:pt x="7" y="12"/>
                  </a:cubicBezTo>
                  <a:cubicBezTo>
                    <a:pt x="7" y="12"/>
                    <a:pt x="8" y="12"/>
                    <a:pt x="9" y="11"/>
                  </a:cubicBezTo>
                  <a:cubicBezTo>
                    <a:pt x="10" y="10"/>
                    <a:pt x="11" y="8"/>
                    <a:pt x="10" y="7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Freeform 101"/>
            <p:cNvSpPr/>
            <p:nvPr/>
          </p:nvSpPr>
          <p:spPr bwMode="auto">
            <a:xfrm>
              <a:off x="9794545" y="671545"/>
              <a:ext cx="22370" cy="26844"/>
            </a:xfrm>
            <a:custGeom>
              <a:avLst/>
              <a:gdLst>
                <a:gd name="T0" fmla="*/ 0 w 10"/>
                <a:gd name="T1" fmla="*/ 7 h 12"/>
                <a:gd name="T2" fmla="*/ 0 w 10"/>
                <a:gd name="T3" fmla="*/ 9 h 12"/>
                <a:gd name="T4" fmla="*/ 1 w 10"/>
                <a:gd name="T5" fmla="*/ 11 h 12"/>
                <a:gd name="T6" fmla="*/ 3 w 10"/>
                <a:gd name="T7" fmla="*/ 12 h 12"/>
                <a:gd name="T8" fmla="*/ 6 w 10"/>
                <a:gd name="T9" fmla="*/ 10 h 12"/>
                <a:gd name="T10" fmla="*/ 10 w 10"/>
                <a:gd name="T11" fmla="*/ 4 h 12"/>
                <a:gd name="T12" fmla="*/ 4 w 10"/>
                <a:gd name="T13" fmla="*/ 0 h 12"/>
                <a:gd name="T14" fmla="*/ 0 w 10"/>
                <a:gd name="T15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0" y="7"/>
                  </a:moveTo>
                  <a:cubicBezTo>
                    <a:pt x="0" y="7"/>
                    <a:pt x="0" y="8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5" y="12"/>
                    <a:pt x="6" y="11"/>
                    <a:pt x="6" y="1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3"/>
                    <a:pt x="6" y="1"/>
                    <a:pt x="4" y="0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Oval 102"/>
            <p:cNvSpPr>
              <a:spLocks noChangeArrowheads="1"/>
            </p:cNvSpPr>
            <p:nvPr/>
          </p:nvSpPr>
          <p:spPr bwMode="auto">
            <a:xfrm>
              <a:off x="9848233" y="576100"/>
              <a:ext cx="23861" cy="2386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Freeform 103"/>
            <p:cNvSpPr/>
            <p:nvPr/>
          </p:nvSpPr>
          <p:spPr bwMode="auto">
            <a:xfrm>
              <a:off x="9812441" y="507499"/>
              <a:ext cx="58162" cy="67110"/>
            </a:xfrm>
            <a:custGeom>
              <a:avLst/>
              <a:gdLst>
                <a:gd name="T0" fmla="*/ 27 w 27"/>
                <a:gd name="T1" fmla="*/ 30 h 31"/>
                <a:gd name="T2" fmla="*/ 27 w 27"/>
                <a:gd name="T3" fmla="*/ 8 h 31"/>
                <a:gd name="T4" fmla="*/ 22 w 27"/>
                <a:gd name="T5" fmla="*/ 4 h 31"/>
                <a:gd name="T6" fmla="*/ 17 w 27"/>
                <a:gd name="T7" fmla="*/ 9 h 31"/>
                <a:gd name="T8" fmla="*/ 17 w 27"/>
                <a:gd name="T9" fmla="*/ 21 h 31"/>
                <a:gd name="T10" fmla="*/ 6 w 27"/>
                <a:gd name="T11" fmla="*/ 2 h 31"/>
                <a:gd name="T12" fmla="*/ 2 w 27"/>
                <a:gd name="T13" fmla="*/ 1 h 31"/>
                <a:gd name="T14" fmla="*/ 1 w 27"/>
                <a:gd name="T15" fmla="*/ 5 h 31"/>
                <a:gd name="T16" fmla="*/ 16 w 27"/>
                <a:gd name="T17" fmla="*/ 31 h 31"/>
                <a:gd name="T18" fmla="*/ 22 w 27"/>
                <a:gd name="T19" fmla="*/ 29 h 31"/>
                <a:gd name="T20" fmla="*/ 27 w 27"/>
                <a:gd name="T21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31">
                  <a:moveTo>
                    <a:pt x="27" y="3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6"/>
                    <a:pt x="25" y="4"/>
                    <a:pt x="22" y="4"/>
                  </a:cubicBezTo>
                  <a:cubicBezTo>
                    <a:pt x="19" y="4"/>
                    <a:pt x="17" y="6"/>
                    <a:pt x="17" y="9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3"/>
                    <a:pt x="1" y="5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0"/>
                    <a:pt x="20" y="29"/>
                    <a:pt x="22" y="29"/>
                  </a:cubicBezTo>
                  <a:cubicBezTo>
                    <a:pt x="24" y="29"/>
                    <a:pt x="26" y="29"/>
                    <a:pt x="2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2" name="Freeform 183"/>
          <p:cNvSpPr>
            <a:spLocks noEditPoints="1"/>
          </p:cNvSpPr>
          <p:nvPr/>
        </p:nvSpPr>
        <p:spPr bwMode="auto">
          <a:xfrm>
            <a:off x="1825230" y="2132860"/>
            <a:ext cx="615388" cy="535984"/>
          </a:xfrm>
          <a:custGeom>
            <a:avLst/>
            <a:gdLst>
              <a:gd name="T0" fmla="*/ 22 w 140"/>
              <a:gd name="T1" fmla="*/ 40 h 122"/>
              <a:gd name="T2" fmla="*/ 22 w 140"/>
              <a:gd name="T3" fmla="*/ 111 h 122"/>
              <a:gd name="T4" fmla="*/ 18 w 140"/>
              <a:gd name="T5" fmla="*/ 116 h 122"/>
              <a:gd name="T6" fmla="*/ 5 w 140"/>
              <a:gd name="T7" fmla="*/ 116 h 122"/>
              <a:gd name="T8" fmla="*/ 0 w 140"/>
              <a:gd name="T9" fmla="*/ 111 h 122"/>
              <a:gd name="T10" fmla="*/ 0 w 140"/>
              <a:gd name="T11" fmla="*/ 40 h 122"/>
              <a:gd name="T12" fmla="*/ 5 w 140"/>
              <a:gd name="T13" fmla="*/ 36 h 122"/>
              <a:gd name="T14" fmla="*/ 18 w 140"/>
              <a:gd name="T15" fmla="*/ 36 h 122"/>
              <a:gd name="T16" fmla="*/ 22 w 140"/>
              <a:gd name="T17" fmla="*/ 40 h 122"/>
              <a:gd name="T18" fmla="*/ 48 w 140"/>
              <a:gd name="T19" fmla="*/ 24 h 122"/>
              <a:gd name="T20" fmla="*/ 35 w 140"/>
              <a:gd name="T21" fmla="*/ 24 h 122"/>
              <a:gd name="T22" fmla="*/ 30 w 140"/>
              <a:gd name="T23" fmla="*/ 28 h 122"/>
              <a:gd name="T24" fmla="*/ 30 w 140"/>
              <a:gd name="T25" fmla="*/ 111 h 122"/>
              <a:gd name="T26" fmla="*/ 35 w 140"/>
              <a:gd name="T27" fmla="*/ 116 h 122"/>
              <a:gd name="T28" fmla="*/ 48 w 140"/>
              <a:gd name="T29" fmla="*/ 116 h 122"/>
              <a:gd name="T30" fmla="*/ 52 w 140"/>
              <a:gd name="T31" fmla="*/ 111 h 122"/>
              <a:gd name="T32" fmla="*/ 52 w 140"/>
              <a:gd name="T33" fmla="*/ 28 h 122"/>
              <a:gd name="T34" fmla="*/ 48 w 140"/>
              <a:gd name="T35" fmla="*/ 24 h 122"/>
              <a:gd name="T36" fmla="*/ 82 w 140"/>
              <a:gd name="T37" fmla="*/ 16 h 122"/>
              <a:gd name="T38" fmla="*/ 78 w 140"/>
              <a:gd name="T39" fmla="*/ 12 h 122"/>
              <a:gd name="T40" fmla="*/ 65 w 140"/>
              <a:gd name="T41" fmla="*/ 12 h 122"/>
              <a:gd name="T42" fmla="*/ 60 w 140"/>
              <a:gd name="T43" fmla="*/ 16 h 122"/>
              <a:gd name="T44" fmla="*/ 60 w 140"/>
              <a:gd name="T45" fmla="*/ 104 h 122"/>
              <a:gd name="T46" fmla="*/ 82 w 140"/>
              <a:gd name="T47" fmla="*/ 77 h 122"/>
              <a:gd name="T48" fmla="*/ 82 w 140"/>
              <a:gd name="T49" fmla="*/ 16 h 122"/>
              <a:gd name="T50" fmla="*/ 110 w 140"/>
              <a:gd name="T51" fmla="*/ 83 h 122"/>
              <a:gd name="T52" fmla="*/ 101 w 140"/>
              <a:gd name="T53" fmla="*/ 76 h 122"/>
              <a:gd name="T54" fmla="*/ 112 w 140"/>
              <a:gd name="T55" fmla="*/ 71 h 122"/>
              <a:gd name="T56" fmla="*/ 112 w 140"/>
              <a:gd name="T57" fmla="*/ 4 h 122"/>
              <a:gd name="T58" fmla="*/ 108 w 140"/>
              <a:gd name="T59" fmla="*/ 0 h 122"/>
              <a:gd name="T60" fmla="*/ 95 w 140"/>
              <a:gd name="T61" fmla="*/ 0 h 122"/>
              <a:gd name="T62" fmla="*/ 90 w 140"/>
              <a:gd name="T63" fmla="*/ 4 h 122"/>
              <a:gd name="T64" fmla="*/ 90 w 140"/>
              <a:gd name="T65" fmla="*/ 82 h 122"/>
              <a:gd name="T66" fmla="*/ 102 w 140"/>
              <a:gd name="T67" fmla="*/ 92 h 122"/>
              <a:gd name="T68" fmla="*/ 110 w 140"/>
              <a:gd name="T69" fmla="*/ 83 h 122"/>
              <a:gd name="T70" fmla="*/ 124 w 140"/>
              <a:gd name="T71" fmla="*/ 71 h 122"/>
              <a:gd name="T72" fmla="*/ 108 w 140"/>
              <a:gd name="T73" fmla="*/ 77 h 122"/>
              <a:gd name="T74" fmla="*/ 115 w 140"/>
              <a:gd name="T75" fmla="*/ 83 h 122"/>
              <a:gd name="T76" fmla="*/ 103 w 140"/>
              <a:gd name="T77" fmla="*/ 98 h 122"/>
              <a:gd name="T78" fmla="*/ 84 w 140"/>
              <a:gd name="T79" fmla="*/ 81 h 122"/>
              <a:gd name="T80" fmla="*/ 58 w 140"/>
              <a:gd name="T81" fmla="*/ 112 h 122"/>
              <a:gd name="T82" fmla="*/ 69 w 140"/>
              <a:gd name="T83" fmla="*/ 122 h 122"/>
              <a:gd name="T84" fmla="*/ 86 w 140"/>
              <a:gd name="T85" fmla="*/ 103 h 122"/>
              <a:gd name="T86" fmla="*/ 105 w 140"/>
              <a:gd name="T87" fmla="*/ 119 h 122"/>
              <a:gd name="T88" fmla="*/ 115 w 140"/>
              <a:gd name="T89" fmla="*/ 107 h 122"/>
              <a:gd name="T90" fmla="*/ 115 w 140"/>
              <a:gd name="T91" fmla="*/ 107 h 122"/>
              <a:gd name="T92" fmla="*/ 127 w 140"/>
              <a:gd name="T93" fmla="*/ 93 h 122"/>
              <a:gd name="T94" fmla="*/ 134 w 140"/>
              <a:gd name="T95" fmla="*/ 99 h 122"/>
              <a:gd name="T96" fmla="*/ 137 w 140"/>
              <a:gd name="T97" fmla="*/ 82 h 122"/>
              <a:gd name="T98" fmla="*/ 140 w 140"/>
              <a:gd name="T99" fmla="*/ 65 h 122"/>
              <a:gd name="T100" fmla="*/ 124 w 140"/>
              <a:gd name="T101" fmla="*/ 7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0" h="122">
                <a:moveTo>
                  <a:pt x="22" y="40"/>
                </a:moveTo>
                <a:cubicBezTo>
                  <a:pt x="22" y="111"/>
                  <a:pt x="22" y="111"/>
                  <a:pt x="22" y="111"/>
                </a:cubicBezTo>
                <a:cubicBezTo>
                  <a:pt x="22" y="114"/>
                  <a:pt x="20" y="116"/>
                  <a:pt x="18" y="116"/>
                </a:cubicBezTo>
                <a:cubicBezTo>
                  <a:pt x="5" y="116"/>
                  <a:pt x="5" y="116"/>
                  <a:pt x="5" y="116"/>
                </a:cubicBezTo>
                <a:cubicBezTo>
                  <a:pt x="2" y="116"/>
                  <a:pt x="0" y="114"/>
                  <a:pt x="0" y="11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2" y="36"/>
                  <a:pt x="5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20" y="36"/>
                  <a:pt x="22" y="38"/>
                  <a:pt x="22" y="40"/>
                </a:cubicBezTo>
                <a:close/>
                <a:moveTo>
                  <a:pt x="48" y="24"/>
                </a:moveTo>
                <a:cubicBezTo>
                  <a:pt x="35" y="24"/>
                  <a:pt x="35" y="24"/>
                  <a:pt x="35" y="24"/>
                </a:cubicBezTo>
                <a:cubicBezTo>
                  <a:pt x="32" y="24"/>
                  <a:pt x="30" y="26"/>
                  <a:pt x="30" y="28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30" y="114"/>
                  <a:pt x="32" y="116"/>
                  <a:pt x="35" y="116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50" y="116"/>
                  <a:pt x="52" y="114"/>
                  <a:pt x="52" y="111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6"/>
                  <a:pt x="50" y="24"/>
                  <a:pt x="48" y="24"/>
                </a:cubicBezTo>
                <a:close/>
                <a:moveTo>
                  <a:pt x="82" y="16"/>
                </a:moveTo>
                <a:cubicBezTo>
                  <a:pt x="82" y="14"/>
                  <a:pt x="80" y="12"/>
                  <a:pt x="78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2" y="12"/>
                  <a:pt x="60" y="14"/>
                  <a:pt x="60" y="16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82" y="77"/>
                  <a:pt x="82" y="77"/>
                  <a:pt x="82" y="77"/>
                </a:cubicBezTo>
                <a:lnTo>
                  <a:pt x="82" y="16"/>
                </a:lnTo>
                <a:close/>
                <a:moveTo>
                  <a:pt x="110" y="83"/>
                </a:moveTo>
                <a:cubicBezTo>
                  <a:pt x="101" y="76"/>
                  <a:pt x="101" y="76"/>
                  <a:pt x="101" y="76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2" y="0"/>
                  <a:pt x="90" y="2"/>
                  <a:pt x="90" y="4"/>
                </a:cubicBezTo>
                <a:cubicBezTo>
                  <a:pt x="90" y="82"/>
                  <a:pt x="90" y="82"/>
                  <a:pt x="90" y="82"/>
                </a:cubicBezTo>
                <a:cubicBezTo>
                  <a:pt x="102" y="92"/>
                  <a:pt x="102" y="92"/>
                  <a:pt x="102" y="92"/>
                </a:cubicBezTo>
                <a:lnTo>
                  <a:pt x="110" y="83"/>
                </a:lnTo>
                <a:close/>
                <a:moveTo>
                  <a:pt x="124" y="71"/>
                </a:moveTo>
                <a:cubicBezTo>
                  <a:pt x="108" y="77"/>
                  <a:pt x="108" y="77"/>
                  <a:pt x="108" y="77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84" y="81"/>
                  <a:pt x="84" y="81"/>
                  <a:pt x="84" y="81"/>
                </a:cubicBezTo>
                <a:cubicBezTo>
                  <a:pt x="58" y="112"/>
                  <a:pt x="58" y="112"/>
                  <a:pt x="58" y="112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15" y="107"/>
                  <a:pt x="115" y="107"/>
                  <a:pt x="115" y="107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34" y="99"/>
                  <a:pt x="134" y="99"/>
                  <a:pt x="134" y="99"/>
                </a:cubicBezTo>
                <a:cubicBezTo>
                  <a:pt x="137" y="82"/>
                  <a:pt x="137" y="82"/>
                  <a:pt x="137" y="82"/>
                </a:cubicBezTo>
                <a:cubicBezTo>
                  <a:pt x="140" y="65"/>
                  <a:pt x="140" y="65"/>
                  <a:pt x="140" y="65"/>
                </a:cubicBezTo>
                <a:lnTo>
                  <a:pt x="124" y="71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Freeform 111"/>
          <p:cNvSpPr/>
          <p:nvPr/>
        </p:nvSpPr>
        <p:spPr bwMode="auto">
          <a:xfrm>
            <a:off x="8563034" y="5537600"/>
            <a:ext cx="434975" cy="466725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845314" y="4153264"/>
            <a:ext cx="682333" cy="558863"/>
            <a:chOff x="9715262" y="966308"/>
            <a:chExt cx="682333" cy="558863"/>
          </a:xfrm>
          <a:solidFill>
            <a:srgbClr val="2C0659"/>
          </a:solidFill>
        </p:grpSpPr>
        <p:sp>
          <p:nvSpPr>
            <p:cNvPr id="45" name="Freeform 10"/>
            <p:cNvSpPr>
              <a:spLocks noEditPoints="1"/>
            </p:cNvSpPr>
            <p:nvPr/>
          </p:nvSpPr>
          <p:spPr bwMode="auto">
            <a:xfrm>
              <a:off x="9715262" y="966308"/>
              <a:ext cx="485215" cy="444058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9987112" y="1148264"/>
              <a:ext cx="410483" cy="37690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7" name="Freeform 220"/>
          <p:cNvSpPr>
            <a:spLocks noEditPoints="1"/>
          </p:cNvSpPr>
          <p:nvPr/>
        </p:nvSpPr>
        <p:spPr bwMode="auto">
          <a:xfrm>
            <a:off x="7036206" y="4059351"/>
            <a:ext cx="683702" cy="683702"/>
          </a:xfrm>
          <a:custGeom>
            <a:avLst/>
            <a:gdLst>
              <a:gd name="T0" fmla="*/ 145 w 145"/>
              <a:gd name="T1" fmla="*/ 73 h 145"/>
              <a:gd name="T2" fmla="*/ 78 w 145"/>
              <a:gd name="T3" fmla="*/ 0 h 145"/>
              <a:gd name="T4" fmla="*/ 72 w 145"/>
              <a:gd name="T5" fmla="*/ 0 h 145"/>
              <a:gd name="T6" fmla="*/ 66 w 145"/>
              <a:gd name="T7" fmla="*/ 0 h 145"/>
              <a:gd name="T8" fmla="*/ 0 w 145"/>
              <a:gd name="T9" fmla="*/ 73 h 145"/>
              <a:gd name="T10" fmla="*/ 40 w 145"/>
              <a:gd name="T11" fmla="*/ 76 h 145"/>
              <a:gd name="T12" fmla="*/ 68 w 145"/>
              <a:gd name="T13" fmla="*/ 95 h 145"/>
              <a:gd name="T14" fmla="*/ 40 w 145"/>
              <a:gd name="T15" fmla="*/ 76 h 145"/>
              <a:gd name="T16" fmla="*/ 68 w 145"/>
              <a:gd name="T17" fmla="*/ 51 h 145"/>
              <a:gd name="T18" fmla="*/ 40 w 145"/>
              <a:gd name="T19" fmla="*/ 68 h 145"/>
              <a:gd name="T20" fmla="*/ 104 w 145"/>
              <a:gd name="T21" fmla="*/ 68 h 145"/>
              <a:gd name="T22" fmla="*/ 76 w 145"/>
              <a:gd name="T23" fmla="*/ 51 h 145"/>
              <a:gd name="T24" fmla="*/ 104 w 145"/>
              <a:gd name="T25" fmla="*/ 68 h 145"/>
              <a:gd name="T26" fmla="*/ 76 w 145"/>
              <a:gd name="T27" fmla="*/ 95 h 145"/>
              <a:gd name="T28" fmla="*/ 104 w 145"/>
              <a:gd name="T29" fmla="*/ 76 h 145"/>
              <a:gd name="T30" fmla="*/ 76 w 145"/>
              <a:gd name="T31" fmla="*/ 103 h 145"/>
              <a:gd name="T32" fmla="*/ 76 w 145"/>
              <a:gd name="T33" fmla="*/ 136 h 145"/>
              <a:gd name="T34" fmla="*/ 68 w 145"/>
              <a:gd name="T35" fmla="*/ 103 h 145"/>
              <a:gd name="T36" fmla="*/ 46 w 145"/>
              <a:gd name="T37" fmla="*/ 104 h 145"/>
              <a:gd name="T38" fmla="*/ 90 w 145"/>
              <a:gd name="T39" fmla="*/ 135 h 145"/>
              <a:gd name="T40" fmla="*/ 126 w 145"/>
              <a:gd name="T41" fmla="*/ 109 h 145"/>
              <a:gd name="T42" fmla="*/ 130 w 145"/>
              <a:gd name="T43" fmla="*/ 102 h 145"/>
              <a:gd name="T44" fmla="*/ 112 w 145"/>
              <a:gd name="T45" fmla="*/ 76 h 145"/>
              <a:gd name="T46" fmla="*/ 130 w 145"/>
              <a:gd name="T47" fmla="*/ 102 h 145"/>
              <a:gd name="T48" fmla="*/ 109 w 145"/>
              <a:gd name="T49" fmla="*/ 48 h 145"/>
              <a:gd name="T50" fmla="*/ 137 w 145"/>
              <a:gd name="T51" fmla="*/ 68 h 145"/>
              <a:gd name="T52" fmla="*/ 126 w 145"/>
              <a:gd name="T53" fmla="*/ 37 h 145"/>
              <a:gd name="T54" fmla="*/ 90 w 145"/>
              <a:gd name="T55" fmla="*/ 11 h 145"/>
              <a:gd name="T56" fmla="*/ 99 w 145"/>
              <a:gd name="T57" fmla="*/ 42 h 145"/>
              <a:gd name="T58" fmla="*/ 76 w 145"/>
              <a:gd name="T59" fmla="*/ 9 h 145"/>
              <a:gd name="T60" fmla="*/ 68 w 145"/>
              <a:gd name="T61" fmla="*/ 9 h 145"/>
              <a:gd name="T62" fmla="*/ 46 w 145"/>
              <a:gd name="T63" fmla="*/ 41 h 145"/>
              <a:gd name="T64" fmla="*/ 55 w 145"/>
              <a:gd name="T65" fmla="*/ 11 h 145"/>
              <a:gd name="T66" fmla="*/ 19 w 145"/>
              <a:gd name="T67" fmla="*/ 37 h 145"/>
              <a:gd name="T68" fmla="*/ 16 w 145"/>
              <a:gd name="T69" fmla="*/ 42 h 145"/>
              <a:gd name="T70" fmla="*/ 35 w 145"/>
              <a:gd name="T71" fmla="*/ 48 h 145"/>
              <a:gd name="T72" fmla="*/ 8 w 145"/>
              <a:gd name="T73" fmla="*/ 68 h 145"/>
              <a:gd name="T74" fmla="*/ 8 w 145"/>
              <a:gd name="T75" fmla="*/ 76 h 145"/>
              <a:gd name="T76" fmla="*/ 35 w 145"/>
              <a:gd name="T77" fmla="*/ 97 h 145"/>
              <a:gd name="T78" fmla="*/ 16 w 145"/>
              <a:gd name="T79" fmla="*/ 104 h 145"/>
              <a:gd name="T80" fmla="*/ 37 w 145"/>
              <a:gd name="T81" fmla="*/ 105 h 145"/>
              <a:gd name="T82" fmla="*/ 19 w 145"/>
              <a:gd name="T83" fmla="*/ 10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5" h="145">
                <a:moveTo>
                  <a:pt x="72" y="145"/>
                </a:moveTo>
                <a:cubicBezTo>
                  <a:pt x="112" y="145"/>
                  <a:pt x="145" y="113"/>
                  <a:pt x="145" y="73"/>
                </a:cubicBezTo>
                <a:cubicBezTo>
                  <a:pt x="145" y="35"/>
                  <a:pt x="115" y="4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0"/>
                  <a:pt x="74" y="0"/>
                  <a:pt x="72" y="0"/>
                </a:cubicBezTo>
                <a:cubicBezTo>
                  <a:pt x="70" y="0"/>
                  <a:pt x="68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29" y="4"/>
                  <a:pt x="0" y="35"/>
                  <a:pt x="0" y="73"/>
                </a:cubicBezTo>
                <a:cubicBezTo>
                  <a:pt x="0" y="113"/>
                  <a:pt x="32" y="145"/>
                  <a:pt x="72" y="145"/>
                </a:cubicBezTo>
                <a:close/>
                <a:moveTo>
                  <a:pt x="40" y="76"/>
                </a:moveTo>
                <a:cubicBezTo>
                  <a:pt x="68" y="76"/>
                  <a:pt x="68" y="76"/>
                  <a:pt x="68" y="76"/>
                </a:cubicBezTo>
                <a:cubicBezTo>
                  <a:pt x="68" y="95"/>
                  <a:pt x="68" y="95"/>
                  <a:pt x="68" y="95"/>
                </a:cubicBezTo>
                <a:cubicBezTo>
                  <a:pt x="60" y="95"/>
                  <a:pt x="51" y="95"/>
                  <a:pt x="43" y="96"/>
                </a:cubicBezTo>
                <a:cubicBezTo>
                  <a:pt x="41" y="90"/>
                  <a:pt x="40" y="83"/>
                  <a:pt x="40" y="76"/>
                </a:cubicBezTo>
                <a:close/>
                <a:moveTo>
                  <a:pt x="43" y="49"/>
                </a:moveTo>
                <a:cubicBezTo>
                  <a:pt x="51" y="50"/>
                  <a:pt x="60" y="51"/>
                  <a:pt x="68" y="51"/>
                </a:cubicBezTo>
                <a:cubicBezTo>
                  <a:pt x="68" y="68"/>
                  <a:pt x="68" y="68"/>
                  <a:pt x="68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62"/>
                  <a:pt x="41" y="55"/>
                  <a:pt x="43" y="49"/>
                </a:cubicBezTo>
                <a:close/>
                <a:moveTo>
                  <a:pt x="104" y="68"/>
                </a:moveTo>
                <a:cubicBezTo>
                  <a:pt x="76" y="68"/>
                  <a:pt x="76" y="68"/>
                  <a:pt x="76" y="68"/>
                </a:cubicBezTo>
                <a:cubicBezTo>
                  <a:pt x="76" y="51"/>
                  <a:pt x="76" y="51"/>
                  <a:pt x="76" y="51"/>
                </a:cubicBezTo>
                <a:cubicBezTo>
                  <a:pt x="85" y="51"/>
                  <a:pt x="93" y="50"/>
                  <a:pt x="101" y="49"/>
                </a:cubicBezTo>
                <a:cubicBezTo>
                  <a:pt x="103" y="55"/>
                  <a:pt x="104" y="62"/>
                  <a:pt x="104" y="68"/>
                </a:cubicBezTo>
                <a:close/>
                <a:moveTo>
                  <a:pt x="101" y="96"/>
                </a:moveTo>
                <a:cubicBezTo>
                  <a:pt x="93" y="95"/>
                  <a:pt x="85" y="95"/>
                  <a:pt x="76" y="95"/>
                </a:cubicBezTo>
                <a:cubicBezTo>
                  <a:pt x="76" y="76"/>
                  <a:pt x="76" y="76"/>
                  <a:pt x="76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3"/>
                  <a:pt x="103" y="90"/>
                  <a:pt x="101" y="96"/>
                </a:cubicBezTo>
                <a:close/>
                <a:moveTo>
                  <a:pt x="76" y="103"/>
                </a:moveTo>
                <a:cubicBezTo>
                  <a:pt x="84" y="103"/>
                  <a:pt x="92" y="103"/>
                  <a:pt x="99" y="104"/>
                </a:cubicBezTo>
                <a:cubicBezTo>
                  <a:pt x="94" y="117"/>
                  <a:pt x="86" y="128"/>
                  <a:pt x="76" y="136"/>
                </a:cubicBezTo>
                <a:lnTo>
                  <a:pt x="76" y="103"/>
                </a:lnTo>
                <a:close/>
                <a:moveTo>
                  <a:pt x="68" y="103"/>
                </a:moveTo>
                <a:cubicBezTo>
                  <a:pt x="68" y="136"/>
                  <a:pt x="68" y="136"/>
                  <a:pt x="68" y="136"/>
                </a:cubicBezTo>
                <a:cubicBezTo>
                  <a:pt x="58" y="128"/>
                  <a:pt x="50" y="117"/>
                  <a:pt x="46" y="104"/>
                </a:cubicBezTo>
                <a:cubicBezTo>
                  <a:pt x="53" y="103"/>
                  <a:pt x="60" y="103"/>
                  <a:pt x="68" y="103"/>
                </a:cubicBezTo>
                <a:close/>
                <a:moveTo>
                  <a:pt x="90" y="135"/>
                </a:moveTo>
                <a:cubicBezTo>
                  <a:pt x="97" y="126"/>
                  <a:pt x="103" y="116"/>
                  <a:pt x="107" y="105"/>
                </a:cubicBezTo>
                <a:cubicBezTo>
                  <a:pt x="114" y="106"/>
                  <a:pt x="120" y="107"/>
                  <a:pt x="126" y="109"/>
                </a:cubicBezTo>
                <a:cubicBezTo>
                  <a:pt x="117" y="121"/>
                  <a:pt x="104" y="131"/>
                  <a:pt x="90" y="135"/>
                </a:cubicBezTo>
                <a:close/>
                <a:moveTo>
                  <a:pt x="130" y="102"/>
                </a:moveTo>
                <a:cubicBezTo>
                  <a:pt x="124" y="100"/>
                  <a:pt x="117" y="98"/>
                  <a:pt x="109" y="97"/>
                </a:cubicBezTo>
                <a:cubicBezTo>
                  <a:pt x="111" y="90"/>
                  <a:pt x="112" y="84"/>
                  <a:pt x="112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6" y="85"/>
                  <a:pt x="134" y="94"/>
                  <a:pt x="130" y="102"/>
                </a:cubicBezTo>
                <a:close/>
                <a:moveTo>
                  <a:pt x="112" y="68"/>
                </a:moveTo>
                <a:cubicBezTo>
                  <a:pt x="112" y="61"/>
                  <a:pt x="111" y="55"/>
                  <a:pt x="109" y="48"/>
                </a:cubicBezTo>
                <a:cubicBezTo>
                  <a:pt x="117" y="47"/>
                  <a:pt x="124" y="46"/>
                  <a:pt x="130" y="44"/>
                </a:cubicBezTo>
                <a:cubicBezTo>
                  <a:pt x="134" y="51"/>
                  <a:pt x="136" y="60"/>
                  <a:pt x="137" y="68"/>
                </a:cubicBezTo>
                <a:lnTo>
                  <a:pt x="112" y="68"/>
                </a:lnTo>
                <a:close/>
                <a:moveTo>
                  <a:pt x="126" y="37"/>
                </a:moveTo>
                <a:cubicBezTo>
                  <a:pt x="120" y="38"/>
                  <a:pt x="114" y="40"/>
                  <a:pt x="107" y="40"/>
                </a:cubicBezTo>
                <a:cubicBezTo>
                  <a:pt x="103" y="29"/>
                  <a:pt x="97" y="19"/>
                  <a:pt x="90" y="11"/>
                </a:cubicBezTo>
                <a:cubicBezTo>
                  <a:pt x="105" y="15"/>
                  <a:pt x="117" y="24"/>
                  <a:pt x="126" y="37"/>
                </a:cubicBezTo>
                <a:close/>
                <a:moveTo>
                  <a:pt x="99" y="42"/>
                </a:moveTo>
                <a:cubicBezTo>
                  <a:pt x="92" y="42"/>
                  <a:pt x="84" y="43"/>
                  <a:pt x="76" y="43"/>
                </a:cubicBezTo>
                <a:cubicBezTo>
                  <a:pt x="76" y="9"/>
                  <a:pt x="76" y="9"/>
                  <a:pt x="76" y="9"/>
                </a:cubicBezTo>
                <a:cubicBezTo>
                  <a:pt x="86" y="17"/>
                  <a:pt x="94" y="29"/>
                  <a:pt x="99" y="42"/>
                </a:cubicBezTo>
                <a:close/>
                <a:moveTo>
                  <a:pt x="68" y="9"/>
                </a:moveTo>
                <a:cubicBezTo>
                  <a:pt x="68" y="43"/>
                  <a:pt x="68" y="43"/>
                  <a:pt x="68" y="43"/>
                </a:cubicBezTo>
                <a:cubicBezTo>
                  <a:pt x="60" y="43"/>
                  <a:pt x="53" y="42"/>
                  <a:pt x="46" y="41"/>
                </a:cubicBezTo>
                <a:cubicBezTo>
                  <a:pt x="50" y="29"/>
                  <a:pt x="58" y="17"/>
                  <a:pt x="68" y="9"/>
                </a:cubicBezTo>
                <a:close/>
                <a:moveTo>
                  <a:pt x="55" y="11"/>
                </a:moveTo>
                <a:cubicBezTo>
                  <a:pt x="47" y="19"/>
                  <a:pt x="41" y="29"/>
                  <a:pt x="37" y="40"/>
                </a:cubicBezTo>
                <a:cubicBezTo>
                  <a:pt x="31" y="39"/>
                  <a:pt x="24" y="38"/>
                  <a:pt x="19" y="37"/>
                </a:cubicBezTo>
                <a:cubicBezTo>
                  <a:pt x="27" y="24"/>
                  <a:pt x="40" y="15"/>
                  <a:pt x="55" y="11"/>
                </a:cubicBezTo>
                <a:close/>
                <a:moveTo>
                  <a:pt x="16" y="42"/>
                </a:moveTo>
                <a:cubicBezTo>
                  <a:pt x="15" y="44"/>
                  <a:pt x="15" y="44"/>
                  <a:pt x="15" y="44"/>
                </a:cubicBezTo>
                <a:cubicBezTo>
                  <a:pt x="21" y="46"/>
                  <a:pt x="28" y="47"/>
                  <a:pt x="35" y="48"/>
                </a:cubicBezTo>
                <a:cubicBezTo>
                  <a:pt x="33" y="55"/>
                  <a:pt x="32" y="61"/>
                  <a:pt x="32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9" y="59"/>
                  <a:pt x="11" y="50"/>
                  <a:pt x="16" y="42"/>
                </a:cubicBezTo>
                <a:close/>
                <a:moveTo>
                  <a:pt x="8" y="76"/>
                </a:moveTo>
                <a:cubicBezTo>
                  <a:pt x="32" y="76"/>
                  <a:pt x="32" y="76"/>
                  <a:pt x="32" y="76"/>
                </a:cubicBezTo>
                <a:cubicBezTo>
                  <a:pt x="32" y="84"/>
                  <a:pt x="33" y="91"/>
                  <a:pt x="35" y="97"/>
                </a:cubicBezTo>
                <a:cubicBezTo>
                  <a:pt x="28" y="98"/>
                  <a:pt x="21" y="100"/>
                  <a:pt x="15" y="102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96"/>
                  <a:pt x="8" y="86"/>
                  <a:pt x="8" y="76"/>
                </a:cubicBezTo>
                <a:close/>
                <a:moveTo>
                  <a:pt x="37" y="105"/>
                </a:moveTo>
                <a:cubicBezTo>
                  <a:pt x="41" y="116"/>
                  <a:pt x="47" y="126"/>
                  <a:pt x="55" y="135"/>
                </a:cubicBezTo>
                <a:cubicBezTo>
                  <a:pt x="40" y="131"/>
                  <a:pt x="27" y="121"/>
                  <a:pt x="19" y="109"/>
                </a:cubicBezTo>
                <a:cubicBezTo>
                  <a:pt x="24" y="107"/>
                  <a:pt x="31" y="106"/>
                  <a:pt x="37" y="105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" name="Freeform 111"/>
          <p:cNvSpPr/>
          <p:nvPr/>
        </p:nvSpPr>
        <p:spPr bwMode="auto">
          <a:xfrm>
            <a:off x="5301119" y="5104495"/>
            <a:ext cx="434975" cy="466725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9" name="Freeform 111"/>
          <p:cNvSpPr/>
          <p:nvPr/>
        </p:nvSpPr>
        <p:spPr bwMode="auto">
          <a:xfrm>
            <a:off x="4657448" y="3259762"/>
            <a:ext cx="434975" cy="466725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0" name="Freeform 111"/>
          <p:cNvSpPr/>
          <p:nvPr/>
        </p:nvSpPr>
        <p:spPr bwMode="auto">
          <a:xfrm>
            <a:off x="3499356" y="5489975"/>
            <a:ext cx="434975" cy="466725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025831" y="1915885"/>
            <a:ext cx="2612969" cy="764671"/>
            <a:chOff x="9410574" y="3495127"/>
            <a:chExt cx="2612969" cy="764671"/>
          </a:xfrm>
        </p:grpSpPr>
        <p:sp>
          <p:nvSpPr>
            <p:cNvPr id="52" name="矩形 51"/>
            <p:cNvSpPr/>
            <p:nvPr/>
          </p:nvSpPr>
          <p:spPr>
            <a:xfrm>
              <a:off x="9410574" y="3495127"/>
              <a:ext cx="1107996" cy="4101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BDB5CC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添加标题</a:t>
              </a:r>
              <a:endParaRPr lang="en-US" altLang="zh-CN" dirty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423274" y="3890466"/>
              <a:ext cx="26002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038531" y="4247078"/>
            <a:ext cx="2600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entury Gothic" panose="020B0502020202020204" pitchFamily="34" charset="0"/>
              </a:rPr>
              <a:t>ADD YOUR TEXT HERE</a:t>
            </a:r>
            <a:endParaRPr lang="zh-CN" altLang="en-US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499815" y="1833754"/>
            <a:ext cx="2497696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99815" y="3862593"/>
            <a:ext cx="2497696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402284" y="2232707"/>
            <a:ext cx="3178627" cy="2767461"/>
            <a:chOff x="7431312" y="2798763"/>
            <a:chExt cx="3178627" cy="2767461"/>
          </a:xfrm>
        </p:grpSpPr>
        <p:sp>
          <p:nvSpPr>
            <p:cNvPr id="8" name="菱形 7"/>
            <p:cNvSpPr/>
            <p:nvPr/>
          </p:nvSpPr>
          <p:spPr>
            <a:xfrm>
              <a:off x="7431312" y="4330016"/>
              <a:ext cx="3178627" cy="1236208"/>
            </a:xfrm>
            <a:prstGeom prst="diamond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菱形 8"/>
            <p:cNvSpPr/>
            <p:nvPr/>
          </p:nvSpPr>
          <p:spPr>
            <a:xfrm>
              <a:off x="7431312" y="3564390"/>
              <a:ext cx="3178627" cy="1236208"/>
            </a:xfrm>
            <a:prstGeom prst="diamon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7431312" y="2798763"/>
              <a:ext cx="3178627" cy="1236208"/>
            </a:xfrm>
            <a:prstGeom prst="diamond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815249" y="1491170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568510" y="2061409"/>
            <a:ext cx="4512979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5249" y="2864129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68510" y="3434368"/>
            <a:ext cx="4512979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it-IT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magna eros quis urna.</a:t>
            </a:r>
            <a:endParaRPr lang="it-IT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endParaRPr lang="zh-CN" altLang="en-US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5249" y="4282933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68510" y="4853172"/>
            <a:ext cx="4962925" cy="1466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it-IT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magna eros quis urna.</a:t>
            </a:r>
            <a:endParaRPr lang="it-IT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endParaRPr lang="zh-CN" altLang="en-US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85750" indent="-285750">
              <a:lnSpc>
                <a:spcPct val="130000"/>
              </a:lnSpc>
              <a:buClr>
                <a:schemeClr val="bg1"/>
              </a:buClr>
              <a:buFont typeface="Wingdings" panose="05000000000000000000" pitchFamily="2" charset="2"/>
              <a:buChar char=""/>
            </a:pPr>
            <a:endParaRPr lang="zh-CN" altLang="en-US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48770" y="1256783"/>
            <a:ext cx="395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BDB5CC"/>
                </a:solidFill>
                <a:latin typeface="Century Gothic" panose="020B0502020202020204" pitchFamily="34" charset="0"/>
              </a:rPr>
              <a:t>PART FOUR</a:t>
            </a:r>
            <a:endParaRPr lang="zh-CN" altLang="en-US" sz="4800" b="1">
              <a:solidFill>
                <a:srgbClr val="BDB5CC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8770" y="2245082"/>
            <a:ext cx="490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40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8770" y="3110271"/>
            <a:ext cx="7958205" cy="1189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urna. Lorem ipsum dolor sit amet, consectetuer adipiscing elit. Maecenas porttitor congue massa. Fusce posuere</a:t>
            </a:r>
            <a:endParaRPr lang="zh-CN" altLang="en-US" sz="140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264401" y="2002972"/>
            <a:ext cx="2298699" cy="1654629"/>
            <a:chOff x="7264401" y="2249715"/>
            <a:chExt cx="2298699" cy="1654629"/>
          </a:xfrm>
          <a:solidFill>
            <a:srgbClr val="BDB5CC"/>
          </a:solidFill>
        </p:grpSpPr>
        <p:sp>
          <p:nvSpPr>
            <p:cNvPr id="32" name="椭圆 31"/>
            <p:cNvSpPr/>
            <p:nvPr/>
          </p:nvSpPr>
          <p:spPr>
            <a:xfrm>
              <a:off x="7264401" y="2249715"/>
              <a:ext cx="1654629" cy="1654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204960" y="2897959"/>
              <a:ext cx="358140" cy="358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77954" y="2002972"/>
            <a:ext cx="2268219" cy="1654629"/>
            <a:chOff x="2477954" y="2249715"/>
            <a:chExt cx="2268219" cy="1654629"/>
          </a:xfrm>
          <a:solidFill>
            <a:srgbClr val="BDB5CC"/>
          </a:solidFill>
        </p:grpSpPr>
        <p:sp>
          <p:nvSpPr>
            <p:cNvPr id="35" name="椭圆 34"/>
            <p:cNvSpPr/>
            <p:nvPr/>
          </p:nvSpPr>
          <p:spPr>
            <a:xfrm>
              <a:off x="3091544" y="2249715"/>
              <a:ext cx="1654629" cy="165462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477954" y="2897959"/>
              <a:ext cx="358140" cy="358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7" name="Freeform 105"/>
          <p:cNvSpPr>
            <a:spLocks noEditPoints="1"/>
          </p:cNvSpPr>
          <p:nvPr/>
        </p:nvSpPr>
        <p:spPr bwMode="auto">
          <a:xfrm>
            <a:off x="3471500" y="2429438"/>
            <a:ext cx="818515" cy="801696"/>
          </a:xfrm>
          <a:custGeom>
            <a:avLst/>
            <a:gdLst>
              <a:gd name="T0" fmla="*/ 71 w 146"/>
              <a:gd name="T1" fmla="*/ 132 h 143"/>
              <a:gd name="T2" fmla="*/ 86 w 146"/>
              <a:gd name="T3" fmla="*/ 136 h 143"/>
              <a:gd name="T4" fmla="*/ 84 w 146"/>
              <a:gd name="T5" fmla="*/ 137 h 143"/>
              <a:gd name="T6" fmla="*/ 7 w 146"/>
              <a:gd name="T7" fmla="*/ 83 h 143"/>
              <a:gd name="T8" fmla="*/ 61 w 146"/>
              <a:gd name="T9" fmla="*/ 6 h 143"/>
              <a:gd name="T10" fmla="*/ 135 w 146"/>
              <a:gd name="T11" fmla="*/ 50 h 143"/>
              <a:gd name="T12" fmla="*/ 146 w 146"/>
              <a:gd name="T13" fmla="*/ 48 h 143"/>
              <a:gd name="T14" fmla="*/ 132 w 146"/>
              <a:gd name="T15" fmla="*/ 78 h 143"/>
              <a:gd name="T16" fmla="*/ 110 w 146"/>
              <a:gd name="T17" fmla="*/ 55 h 143"/>
              <a:gd name="T18" fmla="*/ 120 w 146"/>
              <a:gd name="T19" fmla="*/ 53 h 143"/>
              <a:gd name="T20" fmla="*/ 63 w 146"/>
              <a:gd name="T21" fmla="*/ 21 h 143"/>
              <a:gd name="T22" fmla="*/ 22 w 146"/>
              <a:gd name="T23" fmla="*/ 80 h 143"/>
              <a:gd name="T24" fmla="*/ 64 w 146"/>
              <a:gd name="T25" fmla="*/ 122 h 143"/>
              <a:gd name="T26" fmla="*/ 62 w 146"/>
              <a:gd name="T27" fmla="*/ 121 h 143"/>
              <a:gd name="T28" fmla="*/ 71 w 146"/>
              <a:gd name="T29" fmla="*/ 132 h 143"/>
              <a:gd name="T30" fmla="*/ 143 w 146"/>
              <a:gd name="T31" fmla="*/ 102 h 143"/>
              <a:gd name="T32" fmla="*/ 136 w 146"/>
              <a:gd name="T33" fmla="*/ 92 h 143"/>
              <a:gd name="T34" fmla="*/ 131 w 146"/>
              <a:gd name="T35" fmla="*/ 84 h 143"/>
              <a:gd name="T36" fmla="*/ 125 w 146"/>
              <a:gd name="T37" fmla="*/ 75 h 143"/>
              <a:gd name="T38" fmla="*/ 115 w 146"/>
              <a:gd name="T39" fmla="*/ 73 h 143"/>
              <a:gd name="T40" fmla="*/ 114 w 146"/>
              <a:gd name="T41" fmla="*/ 83 h 143"/>
              <a:gd name="T42" fmla="*/ 112 w 146"/>
              <a:gd name="T43" fmla="*/ 80 h 143"/>
              <a:gd name="T44" fmla="*/ 102 w 146"/>
              <a:gd name="T45" fmla="*/ 77 h 143"/>
              <a:gd name="T46" fmla="*/ 101 w 146"/>
              <a:gd name="T47" fmla="*/ 87 h 143"/>
              <a:gd name="T48" fmla="*/ 99 w 146"/>
              <a:gd name="T49" fmla="*/ 85 h 143"/>
              <a:gd name="T50" fmla="*/ 90 w 146"/>
              <a:gd name="T51" fmla="*/ 83 h 143"/>
              <a:gd name="T52" fmla="*/ 88 w 146"/>
              <a:gd name="T53" fmla="*/ 93 h 143"/>
              <a:gd name="T54" fmla="*/ 73 w 146"/>
              <a:gd name="T55" fmla="*/ 70 h 143"/>
              <a:gd name="T56" fmla="*/ 63 w 146"/>
              <a:gd name="T57" fmla="*/ 67 h 143"/>
              <a:gd name="T58" fmla="*/ 62 w 146"/>
              <a:gd name="T59" fmla="*/ 77 h 143"/>
              <a:gd name="T60" fmla="*/ 86 w 146"/>
              <a:gd name="T61" fmla="*/ 114 h 143"/>
              <a:gd name="T62" fmla="*/ 88 w 146"/>
              <a:gd name="T63" fmla="*/ 117 h 143"/>
              <a:gd name="T64" fmla="*/ 89 w 146"/>
              <a:gd name="T65" fmla="*/ 118 h 143"/>
              <a:gd name="T66" fmla="*/ 74 w 146"/>
              <a:gd name="T67" fmla="*/ 114 h 143"/>
              <a:gd name="T68" fmla="*/ 66 w 146"/>
              <a:gd name="T69" fmla="*/ 120 h 143"/>
              <a:gd name="T70" fmla="*/ 66 w 146"/>
              <a:gd name="T71" fmla="*/ 122 h 143"/>
              <a:gd name="T72" fmla="*/ 66 w 146"/>
              <a:gd name="T73" fmla="*/ 122 h 143"/>
              <a:gd name="T74" fmla="*/ 72 w 146"/>
              <a:gd name="T75" fmla="*/ 129 h 143"/>
              <a:gd name="T76" fmla="*/ 94 w 146"/>
              <a:gd name="T77" fmla="*/ 134 h 143"/>
              <a:gd name="T78" fmla="*/ 94 w 146"/>
              <a:gd name="T79" fmla="*/ 134 h 143"/>
              <a:gd name="T80" fmla="*/ 104 w 146"/>
              <a:gd name="T81" fmla="*/ 137 h 143"/>
              <a:gd name="T82" fmla="*/ 109 w 146"/>
              <a:gd name="T83" fmla="*/ 136 h 143"/>
              <a:gd name="T84" fmla="*/ 110 w 146"/>
              <a:gd name="T85" fmla="*/ 136 h 143"/>
              <a:gd name="T86" fmla="*/ 119 w 146"/>
              <a:gd name="T87" fmla="*/ 137 h 143"/>
              <a:gd name="T88" fmla="*/ 140 w 146"/>
              <a:gd name="T89" fmla="*/ 123 h 143"/>
              <a:gd name="T90" fmla="*/ 142 w 146"/>
              <a:gd name="T91" fmla="*/ 114 h 143"/>
              <a:gd name="T92" fmla="*/ 143 w 146"/>
              <a:gd name="T93" fmla="*/ 10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6" h="143">
                <a:moveTo>
                  <a:pt x="71" y="132"/>
                </a:moveTo>
                <a:cubicBezTo>
                  <a:pt x="86" y="136"/>
                  <a:pt x="86" y="136"/>
                  <a:pt x="86" y="136"/>
                </a:cubicBezTo>
                <a:cubicBezTo>
                  <a:pt x="85" y="137"/>
                  <a:pt x="85" y="137"/>
                  <a:pt x="84" y="137"/>
                </a:cubicBezTo>
                <a:cubicBezTo>
                  <a:pt x="48" y="143"/>
                  <a:pt x="13" y="119"/>
                  <a:pt x="7" y="83"/>
                </a:cubicBezTo>
                <a:cubicBezTo>
                  <a:pt x="0" y="47"/>
                  <a:pt x="24" y="12"/>
                  <a:pt x="61" y="6"/>
                </a:cubicBezTo>
                <a:cubicBezTo>
                  <a:pt x="94" y="0"/>
                  <a:pt x="125" y="19"/>
                  <a:pt x="135" y="50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11" y="31"/>
                  <a:pt x="88" y="17"/>
                  <a:pt x="63" y="21"/>
                </a:cubicBezTo>
                <a:cubicBezTo>
                  <a:pt x="36" y="26"/>
                  <a:pt x="17" y="53"/>
                  <a:pt x="22" y="80"/>
                </a:cubicBezTo>
                <a:cubicBezTo>
                  <a:pt x="26" y="102"/>
                  <a:pt x="43" y="118"/>
                  <a:pt x="64" y="122"/>
                </a:cubicBezTo>
                <a:cubicBezTo>
                  <a:pt x="63" y="121"/>
                  <a:pt x="63" y="121"/>
                  <a:pt x="62" y="121"/>
                </a:cubicBezTo>
                <a:cubicBezTo>
                  <a:pt x="63" y="126"/>
                  <a:pt x="66" y="131"/>
                  <a:pt x="71" y="132"/>
                </a:cubicBezTo>
                <a:close/>
                <a:moveTo>
                  <a:pt x="143" y="102"/>
                </a:moveTo>
                <a:cubicBezTo>
                  <a:pt x="136" y="92"/>
                  <a:pt x="136" y="92"/>
                  <a:pt x="136" y="92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25" y="75"/>
                  <a:pt x="125" y="75"/>
                  <a:pt x="125" y="75"/>
                </a:cubicBezTo>
                <a:cubicBezTo>
                  <a:pt x="123" y="72"/>
                  <a:pt x="118" y="71"/>
                  <a:pt x="115" y="73"/>
                </a:cubicBezTo>
                <a:cubicBezTo>
                  <a:pt x="112" y="75"/>
                  <a:pt x="111" y="79"/>
                  <a:pt x="114" y="83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0" y="76"/>
                  <a:pt x="105" y="75"/>
                  <a:pt x="102" y="77"/>
                </a:cubicBezTo>
                <a:cubicBezTo>
                  <a:pt x="99" y="79"/>
                  <a:pt x="98" y="84"/>
                  <a:pt x="101" y="87"/>
                </a:cubicBezTo>
                <a:cubicBezTo>
                  <a:pt x="99" y="85"/>
                  <a:pt x="99" y="85"/>
                  <a:pt x="99" y="85"/>
                </a:cubicBezTo>
                <a:cubicBezTo>
                  <a:pt x="97" y="82"/>
                  <a:pt x="93" y="81"/>
                  <a:pt x="90" y="83"/>
                </a:cubicBezTo>
                <a:cubicBezTo>
                  <a:pt x="86" y="85"/>
                  <a:pt x="86" y="89"/>
                  <a:pt x="88" y="93"/>
                </a:cubicBezTo>
                <a:cubicBezTo>
                  <a:pt x="73" y="70"/>
                  <a:pt x="73" y="70"/>
                  <a:pt x="73" y="70"/>
                </a:cubicBezTo>
                <a:cubicBezTo>
                  <a:pt x="71" y="66"/>
                  <a:pt x="67" y="65"/>
                  <a:pt x="63" y="67"/>
                </a:cubicBezTo>
                <a:cubicBezTo>
                  <a:pt x="60" y="69"/>
                  <a:pt x="60" y="74"/>
                  <a:pt x="62" y="77"/>
                </a:cubicBezTo>
                <a:cubicBezTo>
                  <a:pt x="86" y="114"/>
                  <a:pt x="86" y="114"/>
                  <a:pt x="86" y="114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74" y="114"/>
                  <a:pt x="74" y="114"/>
                  <a:pt x="74" y="114"/>
                </a:cubicBezTo>
                <a:cubicBezTo>
                  <a:pt x="71" y="113"/>
                  <a:pt x="67" y="116"/>
                  <a:pt x="66" y="120"/>
                </a:cubicBezTo>
                <a:cubicBezTo>
                  <a:pt x="66" y="120"/>
                  <a:pt x="66" y="121"/>
                  <a:pt x="66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7" y="125"/>
                  <a:pt x="69" y="128"/>
                  <a:pt x="72" y="129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5" y="137"/>
                  <a:pt x="107" y="137"/>
                  <a:pt x="109" y="136"/>
                </a:cubicBezTo>
                <a:cubicBezTo>
                  <a:pt x="109" y="136"/>
                  <a:pt x="110" y="136"/>
                  <a:pt x="110" y="136"/>
                </a:cubicBezTo>
                <a:cubicBezTo>
                  <a:pt x="112" y="138"/>
                  <a:pt x="116" y="139"/>
                  <a:pt x="119" y="137"/>
                </a:cubicBezTo>
                <a:cubicBezTo>
                  <a:pt x="140" y="123"/>
                  <a:pt x="140" y="123"/>
                  <a:pt x="140" y="123"/>
                </a:cubicBezTo>
                <a:cubicBezTo>
                  <a:pt x="143" y="121"/>
                  <a:pt x="144" y="118"/>
                  <a:pt x="142" y="114"/>
                </a:cubicBezTo>
                <a:cubicBezTo>
                  <a:pt x="145" y="111"/>
                  <a:pt x="145" y="106"/>
                  <a:pt x="143" y="102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Freeform 133"/>
          <p:cNvSpPr>
            <a:spLocks noEditPoints="1"/>
          </p:cNvSpPr>
          <p:nvPr/>
        </p:nvSpPr>
        <p:spPr bwMode="auto">
          <a:xfrm>
            <a:off x="7779657" y="2373943"/>
            <a:ext cx="670946" cy="981168"/>
          </a:xfrm>
          <a:custGeom>
            <a:avLst/>
            <a:gdLst>
              <a:gd name="T0" fmla="*/ 93 w 93"/>
              <a:gd name="T1" fmla="*/ 89 h 136"/>
              <a:gd name="T2" fmla="*/ 93 w 93"/>
              <a:gd name="T3" fmla="*/ 120 h 136"/>
              <a:gd name="T4" fmla="*/ 77 w 93"/>
              <a:gd name="T5" fmla="*/ 136 h 136"/>
              <a:gd name="T6" fmla="*/ 48 w 93"/>
              <a:gd name="T7" fmla="*/ 136 h 136"/>
              <a:gd name="T8" fmla="*/ 36 w 93"/>
              <a:gd name="T9" fmla="*/ 131 h 136"/>
              <a:gd name="T10" fmla="*/ 5 w 93"/>
              <a:gd name="T11" fmla="*/ 100 h 136"/>
              <a:gd name="T12" fmla="*/ 5 w 93"/>
              <a:gd name="T13" fmla="*/ 91 h 136"/>
              <a:gd name="T14" fmla="*/ 7 w 93"/>
              <a:gd name="T15" fmla="*/ 89 h 136"/>
              <a:gd name="T16" fmla="*/ 11 w 93"/>
              <a:gd name="T17" fmla="*/ 87 h 136"/>
              <a:gd name="T18" fmla="*/ 15 w 93"/>
              <a:gd name="T19" fmla="*/ 89 h 136"/>
              <a:gd name="T20" fmla="*/ 32 w 93"/>
              <a:gd name="T21" fmla="*/ 105 h 136"/>
              <a:gd name="T22" fmla="*/ 32 w 93"/>
              <a:gd name="T23" fmla="*/ 44 h 136"/>
              <a:gd name="T24" fmla="*/ 38 w 93"/>
              <a:gd name="T25" fmla="*/ 38 h 136"/>
              <a:gd name="T26" fmla="*/ 40 w 93"/>
              <a:gd name="T27" fmla="*/ 38 h 136"/>
              <a:gd name="T28" fmla="*/ 46 w 93"/>
              <a:gd name="T29" fmla="*/ 44 h 136"/>
              <a:gd name="T30" fmla="*/ 46 w 93"/>
              <a:gd name="T31" fmla="*/ 78 h 136"/>
              <a:gd name="T32" fmla="*/ 48 w 93"/>
              <a:gd name="T33" fmla="*/ 77 h 136"/>
              <a:gd name="T34" fmla="*/ 52 w 93"/>
              <a:gd name="T35" fmla="*/ 77 h 136"/>
              <a:gd name="T36" fmla="*/ 59 w 93"/>
              <a:gd name="T37" fmla="*/ 78 h 136"/>
              <a:gd name="T38" fmla="*/ 60 w 93"/>
              <a:gd name="T39" fmla="*/ 78 h 136"/>
              <a:gd name="T40" fmla="*/ 60 w 93"/>
              <a:gd name="T41" fmla="*/ 83 h 136"/>
              <a:gd name="T42" fmla="*/ 61 w 93"/>
              <a:gd name="T43" fmla="*/ 84 h 136"/>
              <a:gd name="T44" fmla="*/ 62 w 93"/>
              <a:gd name="T45" fmla="*/ 83 h 136"/>
              <a:gd name="T46" fmla="*/ 62 w 93"/>
              <a:gd name="T47" fmla="*/ 78 h 136"/>
              <a:gd name="T48" fmla="*/ 65 w 93"/>
              <a:gd name="T49" fmla="*/ 78 h 136"/>
              <a:gd name="T50" fmla="*/ 72 w 93"/>
              <a:gd name="T51" fmla="*/ 80 h 136"/>
              <a:gd name="T52" fmla="*/ 72 w 93"/>
              <a:gd name="T53" fmla="*/ 80 h 136"/>
              <a:gd name="T54" fmla="*/ 72 w 93"/>
              <a:gd name="T55" fmla="*/ 85 h 136"/>
              <a:gd name="T56" fmla="*/ 73 w 93"/>
              <a:gd name="T57" fmla="*/ 86 h 136"/>
              <a:gd name="T58" fmla="*/ 75 w 93"/>
              <a:gd name="T59" fmla="*/ 85 h 136"/>
              <a:gd name="T60" fmla="*/ 75 w 93"/>
              <a:gd name="T61" fmla="*/ 79 h 136"/>
              <a:gd name="T62" fmla="*/ 77 w 93"/>
              <a:gd name="T63" fmla="*/ 79 h 136"/>
              <a:gd name="T64" fmla="*/ 84 w 93"/>
              <a:gd name="T65" fmla="*/ 81 h 136"/>
              <a:gd name="T66" fmla="*/ 84 w 93"/>
              <a:gd name="T67" fmla="*/ 81 h 136"/>
              <a:gd name="T68" fmla="*/ 85 w 93"/>
              <a:gd name="T69" fmla="*/ 81 h 136"/>
              <a:gd name="T70" fmla="*/ 85 w 93"/>
              <a:gd name="T71" fmla="*/ 81 h 136"/>
              <a:gd name="T72" fmla="*/ 85 w 93"/>
              <a:gd name="T73" fmla="*/ 86 h 136"/>
              <a:gd name="T74" fmla="*/ 86 w 93"/>
              <a:gd name="T75" fmla="*/ 87 h 136"/>
              <a:gd name="T76" fmla="*/ 87 w 93"/>
              <a:gd name="T77" fmla="*/ 86 h 136"/>
              <a:gd name="T78" fmla="*/ 87 w 93"/>
              <a:gd name="T79" fmla="*/ 81 h 136"/>
              <a:gd name="T80" fmla="*/ 93 w 93"/>
              <a:gd name="T81" fmla="*/ 89 h 136"/>
              <a:gd name="T82" fmla="*/ 57 w 93"/>
              <a:gd name="T83" fmla="*/ 39 h 136"/>
              <a:gd name="T84" fmla="*/ 38 w 93"/>
              <a:gd name="T85" fmla="*/ 19 h 136"/>
              <a:gd name="T86" fmla="*/ 18 w 93"/>
              <a:gd name="T87" fmla="*/ 39 h 136"/>
              <a:gd name="T88" fmla="*/ 25 w 93"/>
              <a:gd name="T89" fmla="*/ 53 h 136"/>
              <a:gd name="T90" fmla="*/ 25 w 93"/>
              <a:gd name="T91" fmla="*/ 44 h 136"/>
              <a:gd name="T92" fmla="*/ 38 w 93"/>
              <a:gd name="T93" fmla="*/ 31 h 136"/>
              <a:gd name="T94" fmla="*/ 40 w 93"/>
              <a:gd name="T95" fmla="*/ 31 h 136"/>
              <a:gd name="T96" fmla="*/ 53 w 93"/>
              <a:gd name="T97" fmla="*/ 44 h 136"/>
              <a:gd name="T98" fmla="*/ 53 w 93"/>
              <a:gd name="T99" fmla="*/ 51 h 136"/>
              <a:gd name="T100" fmla="*/ 57 w 93"/>
              <a:gd name="T101" fmla="*/ 39 h 136"/>
              <a:gd name="T102" fmla="*/ 25 w 93"/>
              <a:gd name="T103" fmla="*/ 74 h 136"/>
              <a:gd name="T104" fmla="*/ 25 w 93"/>
              <a:gd name="T105" fmla="*/ 65 h 136"/>
              <a:gd name="T106" fmla="*/ 9 w 93"/>
              <a:gd name="T107" fmla="*/ 39 h 136"/>
              <a:gd name="T108" fmla="*/ 38 w 93"/>
              <a:gd name="T109" fmla="*/ 9 h 136"/>
              <a:gd name="T110" fmla="*/ 67 w 93"/>
              <a:gd name="T111" fmla="*/ 39 h 136"/>
              <a:gd name="T112" fmla="*/ 53 w 93"/>
              <a:gd name="T113" fmla="*/ 64 h 136"/>
              <a:gd name="T114" fmla="*/ 53 w 93"/>
              <a:gd name="T115" fmla="*/ 70 h 136"/>
              <a:gd name="T116" fmla="*/ 58 w 93"/>
              <a:gd name="T117" fmla="*/ 71 h 136"/>
              <a:gd name="T118" fmla="*/ 76 w 93"/>
              <a:gd name="T119" fmla="*/ 39 h 136"/>
              <a:gd name="T120" fmla="*/ 38 w 93"/>
              <a:gd name="T121" fmla="*/ 0 h 136"/>
              <a:gd name="T122" fmla="*/ 0 w 93"/>
              <a:gd name="T123" fmla="*/ 39 h 136"/>
              <a:gd name="T124" fmla="*/ 25 w 93"/>
              <a:gd name="T125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" h="136">
                <a:moveTo>
                  <a:pt x="93" y="89"/>
                </a:moveTo>
                <a:cubicBezTo>
                  <a:pt x="93" y="120"/>
                  <a:pt x="93" y="120"/>
                  <a:pt x="93" y="120"/>
                </a:cubicBezTo>
                <a:cubicBezTo>
                  <a:pt x="93" y="129"/>
                  <a:pt x="86" y="136"/>
                  <a:pt x="77" y="136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43" y="136"/>
                  <a:pt x="39" y="134"/>
                  <a:pt x="36" y="131"/>
                </a:cubicBezTo>
                <a:cubicBezTo>
                  <a:pt x="5" y="100"/>
                  <a:pt x="5" y="100"/>
                  <a:pt x="5" y="100"/>
                </a:cubicBezTo>
                <a:cubicBezTo>
                  <a:pt x="2" y="97"/>
                  <a:pt x="2" y="94"/>
                  <a:pt x="5" y="91"/>
                </a:cubicBezTo>
                <a:cubicBezTo>
                  <a:pt x="7" y="89"/>
                  <a:pt x="7" y="89"/>
                  <a:pt x="7" y="89"/>
                </a:cubicBezTo>
                <a:cubicBezTo>
                  <a:pt x="8" y="88"/>
                  <a:pt x="10" y="87"/>
                  <a:pt x="11" y="87"/>
                </a:cubicBezTo>
                <a:cubicBezTo>
                  <a:pt x="13" y="87"/>
                  <a:pt x="14" y="88"/>
                  <a:pt x="15" y="89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0"/>
                  <a:pt x="34" y="38"/>
                  <a:pt x="38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3" y="38"/>
                  <a:pt x="46" y="40"/>
                  <a:pt x="46" y="44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50" y="77"/>
                  <a:pt x="51" y="77"/>
                  <a:pt x="52" y="77"/>
                </a:cubicBezTo>
                <a:cubicBezTo>
                  <a:pt x="57" y="77"/>
                  <a:pt x="59" y="78"/>
                  <a:pt x="59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83"/>
                  <a:pt x="60" y="83"/>
                  <a:pt x="60" y="83"/>
                </a:cubicBezTo>
                <a:cubicBezTo>
                  <a:pt x="60" y="83"/>
                  <a:pt x="60" y="84"/>
                  <a:pt x="61" y="84"/>
                </a:cubicBezTo>
                <a:cubicBezTo>
                  <a:pt x="61" y="84"/>
                  <a:pt x="62" y="83"/>
                  <a:pt x="62" y="83"/>
                </a:cubicBezTo>
                <a:cubicBezTo>
                  <a:pt x="62" y="78"/>
                  <a:pt x="62" y="78"/>
                  <a:pt x="62" y="78"/>
                </a:cubicBezTo>
                <a:cubicBezTo>
                  <a:pt x="62" y="78"/>
                  <a:pt x="63" y="78"/>
                  <a:pt x="65" y="78"/>
                </a:cubicBezTo>
                <a:cubicBezTo>
                  <a:pt x="67" y="78"/>
                  <a:pt x="70" y="79"/>
                  <a:pt x="72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85"/>
                  <a:pt x="72" y="85"/>
                  <a:pt x="72" y="85"/>
                </a:cubicBezTo>
                <a:cubicBezTo>
                  <a:pt x="72" y="85"/>
                  <a:pt x="73" y="86"/>
                  <a:pt x="73" y="86"/>
                </a:cubicBezTo>
                <a:cubicBezTo>
                  <a:pt x="74" y="86"/>
                  <a:pt x="75" y="85"/>
                  <a:pt x="75" y="85"/>
                </a:cubicBezTo>
                <a:cubicBezTo>
                  <a:pt x="75" y="79"/>
                  <a:pt x="75" y="79"/>
                  <a:pt x="75" y="79"/>
                </a:cubicBezTo>
                <a:cubicBezTo>
                  <a:pt x="75" y="79"/>
                  <a:pt x="76" y="79"/>
                  <a:pt x="77" y="79"/>
                </a:cubicBezTo>
                <a:cubicBezTo>
                  <a:pt x="81" y="79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1"/>
                  <a:pt x="85" y="81"/>
                  <a:pt x="85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85" y="87"/>
                  <a:pt x="85" y="87"/>
                  <a:pt x="86" y="87"/>
                </a:cubicBezTo>
                <a:cubicBezTo>
                  <a:pt x="87" y="87"/>
                  <a:pt x="87" y="87"/>
                  <a:pt x="87" y="86"/>
                </a:cubicBezTo>
                <a:cubicBezTo>
                  <a:pt x="87" y="81"/>
                  <a:pt x="87" y="81"/>
                  <a:pt x="87" y="81"/>
                </a:cubicBezTo>
                <a:cubicBezTo>
                  <a:pt x="92" y="83"/>
                  <a:pt x="93" y="86"/>
                  <a:pt x="93" y="89"/>
                </a:cubicBezTo>
                <a:close/>
                <a:moveTo>
                  <a:pt x="57" y="39"/>
                </a:moveTo>
                <a:cubicBezTo>
                  <a:pt x="57" y="28"/>
                  <a:pt x="49" y="19"/>
                  <a:pt x="38" y="19"/>
                </a:cubicBezTo>
                <a:cubicBezTo>
                  <a:pt x="27" y="19"/>
                  <a:pt x="18" y="28"/>
                  <a:pt x="18" y="39"/>
                </a:cubicBezTo>
                <a:cubicBezTo>
                  <a:pt x="18" y="44"/>
                  <a:pt x="21" y="49"/>
                  <a:pt x="25" y="53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37"/>
                  <a:pt x="30" y="31"/>
                  <a:pt x="38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7" y="31"/>
                  <a:pt x="53" y="37"/>
                  <a:pt x="53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56" y="48"/>
                  <a:pt x="57" y="43"/>
                  <a:pt x="57" y="39"/>
                </a:cubicBezTo>
                <a:close/>
                <a:moveTo>
                  <a:pt x="25" y="74"/>
                </a:moveTo>
                <a:cubicBezTo>
                  <a:pt x="25" y="65"/>
                  <a:pt x="25" y="65"/>
                  <a:pt x="25" y="65"/>
                </a:cubicBezTo>
                <a:cubicBezTo>
                  <a:pt x="15" y="60"/>
                  <a:pt x="9" y="50"/>
                  <a:pt x="9" y="39"/>
                </a:cubicBezTo>
                <a:cubicBezTo>
                  <a:pt x="9" y="22"/>
                  <a:pt x="22" y="9"/>
                  <a:pt x="38" y="9"/>
                </a:cubicBezTo>
                <a:cubicBezTo>
                  <a:pt x="54" y="9"/>
                  <a:pt x="67" y="22"/>
                  <a:pt x="67" y="39"/>
                </a:cubicBezTo>
                <a:cubicBezTo>
                  <a:pt x="67" y="49"/>
                  <a:pt x="61" y="58"/>
                  <a:pt x="53" y="64"/>
                </a:cubicBezTo>
                <a:cubicBezTo>
                  <a:pt x="53" y="70"/>
                  <a:pt x="53" y="70"/>
                  <a:pt x="53" y="70"/>
                </a:cubicBezTo>
                <a:cubicBezTo>
                  <a:pt x="55" y="70"/>
                  <a:pt x="57" y="70"/>
                  <a:pt x="58" y="71"/>
                </a:cubicBezTo>
                <a:cubicBezTo>
                  <a:pt x="69" y="64"/>
                  <a:pt x="76" y="52"/>
                  <a:pt x="76" y="39"/>
                </a:cubicBezTo>
                <a:cubicBezTo>
                  <a:pt x="76" y="17"/>
                  <a:pt x="59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55"/>
                  <a:pt x="10" y="69"/>
                  <a:pt x="25" y="74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77016" y="3875315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027025" y="3875315"/>
            <a:ext cx="2236510" cy="445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69169" y="4701177"/>
            <a:ext cx="9053662" cy="118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urna. Lorem ipsum dolor sit amet,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7" name="五边形 2"/>
          <p:cNvSpPr/>
          <p:nvPr/>
        </p:nvSpPr>
        <p:spPr>
          <a:xfrm>
            <a:off x="6215969" y="2995387"/>
            <a:ext cx="1766887" cy="469900"/>
          </a:xfrm>
          <a:prstGeom prst="homePlat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五边形 3"/>
          <p:cNvSpPr/>
          <p:nvPr/>
        </p:nvSpPr>
        <p:spPr>
          <a:xfrm flipH="1">
            <a:off x="4222069" y="3909787"/>
            <a:ext cx="1766887" cy="469900"/>
          </a:xfrm>
          <a:prstGeom prst="homePlat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五边形 4"/>
          <p:cNvSpPr/>
          <p:nvPr/>
        </p:nvSpPr>
        <p:spPr>
          <a:xfrm flipH="1">
            <a:off x="4820556" y="2055587"/>
            <a:ext cx="1161254" cy="469900"/>
          </a:xfrm>
          <a:prstGeom prst="homePlat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五边形 5"/>
          <p:cNvSpPr/>
          <p:nvPr/>
        </p:nvSpPr>
        <p:spPr>
          <a:xfrm>
            <a:off x="6215969" y="4760687"/>
            <a:ext cx="1161254" cy="469900"/>
          </a:xfrm>
          <a:prstGeom prst="homePlat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098889" y="1826987"/>
            <a:ext cx="0" cy="4102100"/>
          </a:xfrm>
          <a:prstGeom prst="line">
            <a:avLst/>
          </a:prstGeom>
          <a:ln w="28575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5401183" y="5929087"/>
            <a:ext cx="1395413" cy="0"/>
          </a:xfrm>
          <a:prstGeom prst="line">
            <a:avLst/>
          </a:prstGeom>
          <a:ln w="28575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114450" y="2810834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14449" y="3381073"/>
            <a:ext cx="284240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94303" y="4590648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94302" y="5160889"/>
            <a:ext cx="284240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75979" y="1822048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49346" y="2392287"/>
            <a:ext cx="284240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73294" y="3729502"/>
            <a:ext cx="1415772" cy="516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4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46661" y="4299741"/>
            <a:ext cx="2842405" cy="626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consectetuer adipiscing elit.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19786" y="2092139"/>
            <a:ext cx="120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2C0659"/>
                </a:solidFill>
              </a:rPr>
              <a:t>Way . 1</a:t>
            </a:r>
            <a:endParaRPr lang="zh-CN" altLang="en-US">
              <a:solidFill>
                <a:srgbClr val="2C065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06695" y="2995387"/>
            <a:ext cx="120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2C0659"/>
                </a:solidFill>
              </a:rPr>
              <a:t>Way . 2</a:t>
            </a:r>
            <a:endParaRPr lang="zh-CN" altLang="en-US">
              <a:solidFill>
                <a:srgbClr val="2C065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03476" y="3959437"/>
            <a:ext cx="120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2C0659"/>
                </a:solidFill>
              </a:rPr>
              <a:t>Way . 3</a:t>
            </a:r>
            <a:endParaRPr lang="zh-CN" altLang="en-US">
              <a:solidFill>
                <a:srgbClr val="2C0659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35612" y="4810971"/>
            <a:ext cx="1200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rgbClr val="2C0659"/>
                </a:solidFill>
              </a:rPr>
              <a:t>Way . 4</a:t>
            </a:r>
            <a:endParaRPr lang="zh-CN" altLang="en-US">
              <a:solidFill>
                <a:srgbClr val="2C0659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7" name="六边形 6"/>
          <p:cNvSpPr/>
          <p:nvPr/>
        </p:nvSpPr>
        <p:spPr>
          <a:xfrm rot="16200000">
            <a:off x="1558640" y="1662702"/>
            <a:ext cx="2103873" cy="1813684"/>
          </a:xfrm>
          <a:prstGeom prst="hexagon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39437" y="3557556"/>
            <a:ext cx="2103873" cy="1813684"/>
          </a:xfrm>
          <a:prstGeom prst="hexagon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2577843" y="3557556"/>
            <a:ext cx="2103873" cy="1813684"/>
          </a:xfrm>
          <a:prstGeom prst="hexagon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52435" y="1810779"/>
            <a:ext cx="716283" cy="764188"/>
            <a:chOff x="6025477" y="5703965"/>
            <a:chExt cx="522158" cy="557080"/>
          </a:xfrm>
          <a:solidFill>
            <a:srgbClr val="2C0659"/>
          </a:solidFill>
        </p:grpSpPr>
        <p:sp>
          <p:nvSpPr>
            <p:cNvPr id="14" name="Freeform 348"/>
            <p:cNvSpPr/>
            <p:nvPr/>
          </p:nvSpPr>
          <p:spPr bwMode="auto">
            <a:xfrm>
              <a:off x="6278241" y="5703965"/>
              <a:ext cx="31596" cy="78158"/>
            </a:xfrm>
            <a:custGeom>
              <a:avLst/>
              <a:gdLst>
                <a:gd name="T0" fmla="*/ 8 w 15"/>
                <a:gd name="T1" fmla="*/ 38 h 38"/>
                <a:gd name="T2" fmla="*/ 0 w 15"/>
                <a:gd name="T3" fmla="*/ 30 h 38"/>
                <a:gd name="T4" fmla="*/ 0 w 15"/>
                <a:gd name="T5" fmla="*/ 7 h 38"/>
                <a:gd name="T6" fmla="*/ 8 w 15"/>
                <a:gd name="T7" fmla="*/ 0 h 38"/>
                <a:gd name="T8" fmla="*/ 15 w 15"/>
                <a:gd name="T9" fmla="*/ 7 h 38"/>
                <a:gd name="T10" fmla="*/ 15 w 15"/>
                <a:gd name="T11" fmla="*/ 30 h 38"/>
                <a:gd name="T12" fmla="*/ 8 w 15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8">
                  <a:moveTo>
                    <a:pt x="8" y="38"/>
                  </a:moveTo>
                  <a:cubicBezTo>
                    <a:pt x="4" y="38"/>
                    <a:pt x="0" y="34"/>
                    <a:pt x="0" y="3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4"/>
                    <a:pt x="12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Freeform 349"/>
            <p:cNvSpPr/>
            <p:nvPr/>
          </p:nvSpPr>
          <p:spPr bwMode="auto">
            <a:xfrm>
              <a:off x="6153521" y="5730572"/>
              <a:ext cx="58203" cy="73169"/>
            </a:xfrm>
            <a:custGeom>
              <a:avLst/>
              <a:gdLst>
                <a:gd name="T0" fmla="*/ 20 w 28"/>
                <a:gd name="T1" fmla="*/ 35 h 35"/>
                <a:gd name="T2" fmla="*/ 13 w 28"/>
                <a:gd name="T3" fmla="*/ 32 h 35"/>
                <a:gd name="T4" fmla="*/ 2 w 28"/>
                <a:gd name="T5" fmla="*/ 12 h 35"/>
                <a:gd name="T6" fmla="*/ 4 w 28"/>
                <a:gd name="T7" fmla="*/ 2 h 35"/>
                <a:gd name="T8" fmla="*/ 14 w 28"/>
                <a:gd name="T9" fmla="*/ 5 h 35"/>
                <a:gd name="T10" fmla="*/ 26 w 28"/>
                <a:gd name="T11" fmla="*/ 25 h 35"/>
                <a:gd name="T12" fmla="*/ 23 w 28"/>
                <a:gd name="T13" fmla="*/ 35 h 35"/>
                <a:gd name="T14" fmla="*/ 20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20" y="35"/>
                  </a:moveTo>
                  <a:cubicBezTo>
                    <a:pt x="17" y="35"/>
                    <a:pt x="15" y="34"/>
                    <a:pt x="13" y="3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8"/>
                    <a:pt x="1" y="4"/>
                    <a:pt x="4" y="2"/>
                  </a:cubicBezTo>
                  <a:cubicBezTo>
                    <a:pt x="8" y="0"/>
                    <a:pt x="12" y="1"/>
                    <a:pt x="14" y="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8"/>
                    <a:pt x="27" y="33"/>
                    <a:pt x="23" y="35"/>
                  </a:cubicBezTo>
                  <a:cubicBezTo>
                    <a:pt x="22" y="35"/>
                    <a:pt x="21" y="35"/>
                    <a:pt x="2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Freeform 350"/>
            <p:cNvSpPr/>
            <p:nvPr/>
          </p:nvSpPr>
          <p:spPr bwMode="auto">
            <a:xfrm>
              <a:off x="6060397" y="5818707"/>
              <a:ext cx="76495" cy="56539"/>
            </a:xfrm>
            <a:custGeom>
              <a:avLst/>
              <a:gdLst>
                <a:gd name="T0" fmla="*/ 28 w 37"/>
                <a:gd name="T1" fmla="*/ 27 h 27"/>
                <a:gd name="T2" fmla="*/ 25 w 37"/>
                <a:gd name="T3" fmla="*/ 26 h 27"/>
                <a:gd name="T4" fmla="*/ 5 w 37"/>
                <a:gd name="T5" fmla="*/ 14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8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1" y="12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16"/>
                    <a:pt x="37" y="20"/>
                    <a:pt x="35" y="23"/>
                  </a:cubicBezTo>
                  <a:cubicBezTo>
                    <a:pt x="33" y="26"/>
                    <a:pt x="31" y="27"/>
                    <a:pt x="2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Freeform 351"/>
            <p:cNvSpPr/>
            <p:nvPr/>
          </p:nvSpPr>
          <p:spPr bwMode="auto">
            <a:xfrm>
              <a:off x="6025477" y="5943426"/>
              <a:ext cx="78158" cy="28270"/>
            </a:xfrm>
            <a:custGeom>
              <a:avLst/>
              <a:gdLst>
                <a:gd name="T0" fmla="*/ 31 w 38"/>
                <a:gd name="T1" fmla="*/ 14 h 14"/>
                <a:gd name="T2" fmla="*/ 8 w 38"/>
                <a:gd name="T3" fmla="*/ 14 h 14"/>
                <a:gd name="T4" fmla="*/ 0 w 38"/>
                <a:gd name="T5" fmla="*/ 7 h 14"/>
                <a:gd name="T6" fmla="*/ 8 w 38"/>
                <a:gd name="T7" fmla="*/ 0 h 14"/>
                <a:gd name="T8" fmla="*/ 31 w 38"/>
                <a:gd name="T9" fmla="*/ 0 h 14"/>
                <a:gd name="T10" fmla="*/ 38 w 38"/>
                <a:gd name="T11" fmla="*/ 7 h 14"/>
                <a:gd name="T12" fmla="*/ 31 w 38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4">
                  <a:moveTo>
                    <a:pt x="3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5" y="0"/>
                    <a:pt x="38" y="3"/>
                    <a:pt x="38" y="7"/>
                  </a:cubicBezTo>
                  <a:cubicBezTo>
                    <a:pt x="38" y="11"/>
                    <a:pt x="35" y="14"/>
                    <a:pt x="3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Freeform 352"/>
            <p:cNvSpPr/>
            <p:nvPr/>
          </p:nvSpPr>
          <p:spPr bwMode="auto">
            <a:xfrm>
              <a:off x="6052083" y="6041539"/>
              <a:ext cx="76495" cy="56539"/>
            </a:xfrm>
            <a:custGeom>
              <a:avLst/>
              <a:gdLst>
                <a:gd name="T0" fmla="*/ 9 w 37"/>
                <a:gd name="T1" fmla="*/ 27 h 27"/>
                <a:gd name="T2" fmla="*/ 2 w 37"/>
                <a:gd name="T3" fmla="*/ 23 h 27"/>
                <a:gd name="T4" fmla="*/ 5 w 37"/>
                <a:gd name="T5" fmla="*/ 13 h 27"/>
                <a:gd name="T6" fmla="*/ 25 w 37"/>
                <a:gd name="T7" fmla="*/ 2 h 27"/>
                <a:gd name="T8" fmla="*/ 35 w 37"/>
                <a:gd name="T9" fmla="*/ 4 h 27"/>
                <a:gd name="T10" fmla="*/ 32 w 37"/>
                <a:gd name="T11" fmla="*/ 14 h 27"/>
                <a:gd name="T12" fmla="*/ 12 w 37"/>
                <a:gd name="T13" fmla="*/ 26 h 27"/>
                <a:gd name="T14" fmla="*/ 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9" y="27"/>
                  </a:moveTo>
                  <a:cubicBezTo>
                    <a:pt x="6" y="27"/>
                    <a:pt x="4" y="25"/>
                    <a:pt x="2" y="23"/>
                  </a:cubicBezTo>
                  <a:cubicBezTo>
                    <a:pt x="0" y="20"/>
                    <a:pt x="2" y="15"/>
                    <a:pt x="5" y="1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9" y="0"/>
                    <a:pt x="33" y="1"/>
                    <a:pt x="35" y="4"/>
                  </a:cubicBezTo>
                  <a:cubicBezTo>
                    <a:pt x="37" y="8"/>
                    <a:pt x="36" y="12"/>
                    <a:pt x="32" y="1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Freeform 353"/>
            <p:cNvSpPr/>
            <p:nvPr/>
          </p:nvSpPr>
          <p:spPr bwMode="auto">
            <a:xfrm>
              <a:off x="6437882" y="6053179"/>
              <a:ext cx="76495" cy="56539"/>
            </a:xfrm>
            <a:custGeom>
              <a:avLst/>
              <a:gdLst>
                <a:gd name="T0" fmla="*/ 29 w 37"/>
                <a:gd name="T1" fmla="*/ 27 h 27"/>
                <a:gd name="T2" fmla="*/ 25 w 37"/>
                <a:gd name="T3" fmla="*/ 26 h 27"/>
                <a:gd name="T4" fmla="*/ 5 w 37"/>
                <a:gd name="T5" fmla="*/ 15 h 27"/>
                <a:gd name="T6" fmla="*/ 2 w 37"/>
                <a:gd name="T7" fmla="*/ 5 h 27"/>
                <a:gd name="T8" fmla="*/ 12 w 37"/>
                <a:gd name="T9" fmla="*/ 2 h 27"/>
                <a:gd name="T10" fmla="*/ 32 w 37"/>
                <a:gd name="T11" fmla="*/ 14 h 27"/>
                <a:gd name="T12" fmla="*/ 35 w 37"/>
                <a:gd name="T13" fmla="*/ 23 h 27"/>
                <a:gd name="T14" fmla="*/ 29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29" y="27"/>
                  </a:moveTo>
                  <a:cubicBezTo>
                    <a:pt x="27" y="27"/>
                    <a:pt x="26" y="27"/>
                    <a:pt x="25" y="2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" y="13"/>
                    <a:pt x="0" y="8"/>
                    <a:pt x="2" y="5"/>
                  </a:cubicBezTo>
                  <a:cubicBezTo>
                    <a:pt x="4" y="1"/>
                    <a:pt x="9" y="0"/>
                    <a:pt x="12" y="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6"/>
                    <a:pt x="37" y="20"/>
                    <a:pt x="35" y="23"/>
                  </a:cubicBezTo>
                  <a:cubicBezTo>
                    <a:pt x="34" y="26"/>
                    <a:pt x="31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Freeform 354"/>
            <p:cNvSpPr/>
            <p:nvPr/>
          </p:nvSpPr>
          <p:spPr bwMode="auto">
            <a:xfrm>
              <a:off x="6471140" y="5958393"/>
              <a:ext cx="76495" cy="28270"/>
            </a:xfrm>
            <a:custGeom>
              <a:avLst/>
              <a:gdLst>
                <a:gd name="T0" fmla="*/ 30 w 37"/>
                <a:gd name="T1" fmla="*/ 14 h 14"/>
                <a:gd name="T2" fmla="*/ 7 w 37"/>
                <a:gd name="T3" fmla="*/ 14 h 14"/>
                <a:gd name="T4" fmla="*/ 0 w 37"/>
                <a:gd name="T5" fmla="*/ 7 h 14"/>
                <a:gd name="T6" fmla="*/ 7 w 37"/>
                <a:gd name="T7" fmla="*/ 0 h 14"/>
                <a:gd name="T8" fmla="*/ 30 w 37"/>
                <a:gd name="T9" fmla="*/ 0 h 14"/>
                <a:gd name="T10" fmla="*/ 37 w 37"/>
                <a:gd name="T11" fmla="*/ 7 h 14"/>
                <a:gd name="T12" fmla="*/ 30 w 3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30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4" y="0"/>
                    <a:pt x="37" y="3"/>
                    <a:pt x="37" y="7"/>
                  </a:cubicBezTo>
                  <a:cubicBezTo>
                    <a:pt x="37" y="11"/>
                    <a:pt x="34" y="14"/>
                    <a:pt x="3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Freeform 355"/>
            <p:cNvSpPr/>
            <p:nvPr/>
          </p:nvSpPr>
          <p:spPr bwMode="auto">
            <a:xfrm>
              <a:off x="6446196" y="5830347"/>
              <a:ext cx="76495" cy="56539"/>
            </a:xfrm>
            <a:custGeom>
              <a:avLst/>
              <a:gdLst>
                <a:gd name="T0" fmla="*/ 8 w 37"/>
                <a:gd name="T1" fmla="*/ 27 h 27"/>
                <a:gd name="T2" fmla="*/ 2 w 37"/>
                <a:gd name="T3" fmla="*/ 24 h 27"/>
                <a:gd name="T4" fmla="*/ 5 w 37"/>
                <a:gd name="T5" fmla="*/ 14 h 27"/>
                <a:gd name="T6" fmla="*/ 25 w 37"/>
                <a:gd name="T7" fmla="*/ 2 h 27"/>
                <a:gd name="T8" fmla="*/ 35 w 37"/>
                <a:gd name="T9" fmla="*/ 5 h 27"/>
                <a:gd name="T10" fmla="*/ 32 w 37"/>
                <a:gd name="T11" fmla="*/ 15 h 27"/>
                <a:gd name="T12" fmla="*/ 12 w 37"/>
                <a:gd name="T13" fmla="*/ 26 h 27"/>
                <a:gd name="T14" fmla="*/ 8 w 3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7">
                  <a:moveTo>
                    <a:pt x="8" y="27"/>
                  </a:moveTo>
                  <a:cubicBezTo>
                    <a:pt x="6" y="27"/>
                    <a:pt x="3" y="26"/>
                    <a:pt x="2" y="24"/>
                  </a:cubicBezTo>
                  <a:cubicBezTo>
                    <a:pt x="0" y="20"/>
                    <a:pt x="1" y="16"/>
                    <a:pt x="5" y="14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8" y="0"/>
                    <a:pt x="33" y="1"/>
                    <a:pt x="35" y="5"/>
                  </a:cubicBezTo>
                  <a:cubicBezTo>
                    <a:pt x="37" y="8"/>
                    <a:pt x="35" y="13"/>
                    <a:pt x="32" y="1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1" y="27"/>
                    <a:pt x="9" y="27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Freeform 356"/>
            <p:cNvSpPr/>
            <p:nvPr/>
          </p:nvSpPr>
          <p:spPr bwMode="auto">
            <a:xfrm>
              <a:off x="6376353" y="5738887"/>
              <a:ext cx="59865" cy="73169"/>
            </a:xfrm>
            <a:custGeom>
              <a:avLst/>
              <a:gdLst>
                <a:gd name="T0" fmla="*/ 8 w 28"/>
                <a:gd name="T1" fmla="*/ 35 h 35"/>
                <a:gd name="T2" fmla="*/ 4 w 28"/>
                <a:gd name="T3" fmla="*/ 34 h 35"/>
                <a:gd name="T4" fmla="*/ 2 w 28"/>
                <a:gd name="T5" fmla="*/ 24 h 35"/>
                <a:gd name="T6" fmla="*/ 13 w 28"/>
                <a:gd name="T7" fmla="*/ 4 h 35"/>
                <a:gd name="T8" fmla="*/ 23 w 28"/>
                <a:gd name="T9" fmla="*/ 2 h 35"/>
                <a:gd name="T10" fmla="*/ 26 w 28"/>
                <a:gd name="T11" fmla="*/ 11 h 35"/>
                <a:gd name="T12" fmla="*/ 14 w 28"/>
                <a:gd name="T13" fmla="*/ 32 h 35"/>
                <a:gd name="T14" fmla="*/ 8 w 28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5">
                  <a:moveTo>
                    <a:pt x="8" y="35"/>
                  </a:moveTo>
                  <a:cubicBezTo>
                    <a:pt x="7" y="35"/>
                    <a:pt x="5" y="35"/>
                    <a:pt x="4" y="34"/>
                  </a:cubicBezTo>
                  <a:cubicBezTo>
                    <a:pt x="1" y="32"/>
                    <a:pt x="0" y="28"/>
                    <a:pt x="2" y="2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9" y="0"/>
                    <a:pt x="23" y="2"/>
                  </a:cubicBezTo>
                  <a:cubicBezTo>
                    <a:pt x="26" y="4"/>
                    <a:pt x="28" y="8"/>
                    <a:pt x="26" y="11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0" y="35"/>
                    <a:pt x="8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Freeform 357"/>
            <p:cNvSpPr>
              <a:spLocks noEditPoints="1"/>
            </p:cNvSpPr>
            <p:nvPr/>
          </p:nvSpPr>
          <p:spPr bwMode="auto">
            <a:xfrm>
              <a:off x="6146870" y="5828685"/>
              <a:ext cx="281035" cy="337574"/>
            </a:xfrm>
            <a:custGeom>
              <a:avLst/>
              <a:gdLst>
                <a:gd name="T0" fmla="*/ 67 w 134"/>
                <a:gd name="T1" fmla="*/ 0 h 162"/>
                <a:gd name="T2" fmla="*/ 0 w 134"/>
                <a:gd name="T3" fmla="*/ 73 h 162"/>
                <a:gd name="T4" fmla="*/ 31 w 134"/>
                <a:gd name="T5" fmla="*/ 162 h 162"/>
                <a:gd name="T6" fmla="*/ 71 w 134"/>
                <a:gd name="T7" fmla="*/ 162 h 162"/>
                <a:gd name="T8" fmla="*/ 107 w 134"/>
                <a:gd name="T9" fmla="*/ 132 h 162"/>
                <a:gd name="T10" fmla="*/ 134 w 134"/>
                <a:gd name="T11" fmla="*/ 67 h 162"/>
                <a:gd name="T12" fmla="*/ 59 w 134"/>
                <a:gd name="T13" fmla="*/ 118 h 162"/>
                <a:gd name="T14" fmla="*/ 45 w 134"/>
                <a:gd name="T15" fmla="*/ 91 h 162"/>
                <a:gd name="T16" fmla="*/ 54 w 134"/>
                <a:gd name="T17" fmla="*/ 87 h 162"/>
                <a:gd name="T18" fmla="*/ 73 w 134"/>
                <a:gd name="T19" fmla="*/ 87 h 162"/>
                <a:gd name="T20" fmla="*/ 80 w 134"/>
                <a:gd name="T21" fmla="*/ 92 h 162"/>
                <a:gd name="T22" fmla="*/ 84 w 134"/>
                <a:gd name="T23" fmla="*/ 91 h 162"/>
                <a:gd name="T24" fmla="*/ 71 w 134"/>
                <a:gd name="T25" fmla="*/ 118 h 162"/>
                <a:gd name="T26" fmla="*/ 59 w 134"/>
                <a:gd name="T27" fmla="*/ 150 h 162"/>
                <a:gd name="T28" fmla="*/ 55 w 134"/>
                <a:gd name="T29" fmla="*/ 72 h 162"/>
                <a:gd name="T30" fmla="*/ 57 w 134"/>
                <a:gd name="T31" fmla="*/ 74 h 162"/>
                <a:gd name="T32" fmla="*/ 55 w 134"/>
                <a:gd name="T33" fmla="*/ 72 h 162"/>
                <a:gd name="T34" fmla="*/ 75 w 134"/>
                <a:gd name="T35" fmla="*/ 70 h 162"/>
                <a:gd name="T36" fmla="*/ 76 w 134"/>
                <a:gd name="T37" fmla="*/ 70 h 162"/>
                <a:gd name="T38" fmla="*/ 74 w 134"/>
                <a:gd name="T39" fmla="*/ 71 h 162"/>
                <a:gd name="T40" fmla="*/ 121 w 134"/>
                <a:gd name="T41" fmla="*/ 77 h 162"/>
                <a:gd name="T42" fmla="*/ 98 w 134"/>
                <a:gd name="T43" fmla="*/ 125 h 162"/>
                <a:gd name="T44" fmla="*/ 79 w 134"/>
                <a:gd name="T45" fmla="*/ 150 h 162"/>
                <a:gd name="T46" fmla="*/ 94 w 134"/>
                <a:gd name="T47" fmla="*/ 90 h 162"/>
                <a:gd name="T48" fmla="*/ 87 w 134"/>
                <a:gd name="T49" fmla="*/ 86 h 162"/>
                <a:gd name="T50" fmla="*/ 77 w 134"/>
                <a:gd name="T51" fmla="*/ 85 h 162"/>
                <a:gd name="T52" fmla="*/ 75 w 134"/>
                <a:gd name="T53" fmla="*/ 83 h 162"/>
                <a:gd name="T54" fmla="*/ 75 w 134"/>
                <a:gd name="T55" fmla="*/ 66 h 162"/>
                <a:gd name="T56" fmla="*/ 71 w 134"/>
                <a:gd name="T57" fmla="*/ 82 h 162"/>
                <a:gd name="T58" fmla="*/ 57 w 134"/>
                <a:gd name="T59" fmla="*/ 84 h 162"/>
                <a:gd name="T60" fmla="*/ 57 w 134"/>
                <a:gd name="T61" fmla="*/ 68 h 162"/>
                <a:gd name="T62" fmla="*/ 51 w 134"/>
                <a:gd name="T63" fmla="*/ 81 h 162"/>
                <a:gd name="T64" fmla="*/ 47 w 134"/>
                <a:gd name="T65" fmla="*/ 87 h 162"/>
                <a:gd name="T66" fmla="*/ 43 w 134"/>
                <a:gd name="T67" fmla="*/ 86 h 162"/>
                <a:gd name="T68" fmla="*/ 37 w 134"/>
                <a:gd name="T69" fmla="*/ 84 h 162"/>
                <a:gd name="T70" fmla="*/ 37 w 134"/>
                <a:gd name="T71" fmla="*/ 84 h 162"/>
                <a:gd name="T72" fmla="*/ 37 w 134"/>
                <a:gd name="T73" fmla="*/ 84 h 162"/>
                <a:gd name="T74" fmla="*/ 51 w 134"/>
                <a:gd name="T75" fmla="*/ 119 h 162"/>
                <a:gd name="T76" fmla="*/ 43 w 134"/>
                <a:gd name="T77" fmla="*/ 150 h 162"/>
                <a:gd name="T78" fmla="*/ 12 w 134"/>
                <a:gd name="T79" fmla="*/ 77 h 162"/>
                <a:gd name="T80" fmla="*/ 11 w 134"/>
                <a:gd name="T81" fmla="*/ 69 h 162"/>
                <a:gd name="T82" fmla="*/ 67 w 134"/>
                <a:gd name="T83" fmla="*/ 11 h 162"/>
                <a:gd name="T84" fmla="*/ 122 w 134"/>
                <a:gd name="T85" fmla="*/ 6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62">
                  <a:moveTo>
                    <a:pt x="134" y="67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69"/>
                    <a:pt x="0" y="71"/>
                    <a:pt x="0" y="73"/>
                  </a:cubicBezTo>
                  <a:cubicBezTo>
                    <a:pt x="0" y="74"/>
                    <a:pt x="1" y="100"/>
                    <a:pt x="26" y="132"/>
                  </a:cubicBezTo>
                  <a:cubicBezTo>
                    <a:pt x="34" y="142"/>
                    <a:pt x="31" y="162"/>
                    <a:pt x="31" y="162"/>
                  </a:cubicBezTo>
                  <a:cubicBezTo>
                    <a:pt x="41" y="162"/>
                    <a:pt x="51" y="162"/>
                    <a:pt x="62" y="162"/>
                  </a:cubicBezTo>
                  <a:cubicBezTo>
                    <a:pt x="65" y="162"/>
                    <a:pt x="68" y="162"/>
                    <a:pt x="71" y="162"/>
                  </a:cubicBezTo>
                  <a:cubicBezTo>
                    <a:pt x="82" y="162"/>
                    <a:pt x="92" y="162"/>
                    <a:pt x="102" y="162"/>
                  </a:cubicBezTo>
                  <a:cubicBezTo>
                    <a:pt x="102" y="162"/>
                    <a:pt x="99" y="142"/>
                    <a:pt x="107" y="132"/>
                  </a:cubicBezTo>
                  <a:cubicBezTo>
                    <a:pt x="132" y="100"/>
                    <a:pt x="134" y="74"/>
                    <a:pt x="133" y="73"/>
                  </a:cubicBezTo>
                  <a:cubicBezTo>
                    <a:pt x="133" y="71"/>
                    <a:pt x="134" y="69"/>
                    <a:pt x="134" y="67"/>
                  </a:cubicBezTo>
                  <a:close/>
                  <a:moveTo>
                    <a:pt x="59" y="150"/>
                  </a:moveTo>
                  <a:cubicBezTo>
                    <a:pt x="59" y="118"/>
                    <a:pt x="59" y="118"/>
                    <a:pt x="59" y="118"/>
                  </a:cubicBezTo>
                  <a:cubicBezTo>
                    <a:pt x="59" y="117"/>
                    <a:pt x="59" y="117"/>
                    <a:pt x="58" y="116"/>
                  </a:cubicBezTo>
                  <a:cubicBezTo>
                    <a:pt x="45" y="91"/>
                    <a:pt x="45" y="91"/>
                    <a:pt x="45" y="91"/>
                  </a:cubicBezTo>
                  <a:cubicBezTo>
                    <a:pt x="46" y="91"/>
                    <a:pt x="47" y="91"/>
                    <a:pt x="48" y="90"/>
                  </a:cubicBezTo>
                  <a:cubicBezTo>
                    <a:pt x="50" y="90"/>
                    <a:pt x="52" y="88"/>
                    <a:pt x="54" y="87"/>
                  </a:cubicBezTo>
                  <a:cubicBezTo>
                    <a:pt x="56" y="89"/>
                    <a:pt x="59" y="91"/>
                    <a:pt x="61" y="91"/>
                  </a:cubicBezTo>
                  <a:cubicBezTo>
                    <a:pt x="65" y="92"/>
                    <a:pt x="69" y="90"/>
                    <a:pt x="73" y="87"/>
                  </a:cubicBezTo>
                  <a:cubicBezTo>
                    <a:pt x="73" y="87"/>
                    <a:pt x="73" y="87"/>
                    <a:pt x="73" y="88"/>
                  </a:cubicBezTo>
                  <a:cubicBezTo>
                    <a:pt x="75" y="91"/>
                    <a:pt x="78" y="92"/>
                    <a:pt x="80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2" y="92"/>
                    <a:pt x="83" y="92"/>
                    <a:pt x="84" y="91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1" y="117"/>
                    <a:pt x="71" y="117"/>
                    <a:pt x="71" y="118"/>
                  </a:cubicBezTo>
                  <a:cubicBezTo>
                    <a:pt x="71" y="150"/>
                    <a:pt x="71" y="150"/>
                    <a:pt x="71" y="150"/>
                  </a:cubicBezTo>
                  <a:lnTo>
                    <a:pt x="59" y="150"/>
                  </a:lnTo>
                  <a:close/>
                  <a:moveTo>
                    <a:pt x="55" y="72"/>
                  </a:move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5" y="72"/>
                    <a:pt x="56" y="72"/>
                  </a:cubicBezTo>
                  <a:cubicBezTo>
                    <a:pt x="57" y="72"/>
                    <a:pt x="57" y="72"/>
                    <a:pt x="57" y="74"/>
                  </a:cubicBezTo>
                  <a:cubicBezTo>
                    <a:pt x="57" y="75"/>
                    <a:pt x="56" y="77"/>
                    <a:pt x="55" y="80"/>
                  </a:cubicBezTo>
                  <a:cubicBezTo>
                    <a:pt x="54" y="76"/>
                    <a:pt x="54" y="73"/>
                    <a:pt x="55" y="72"/>
                  </a:cubicBezTo>
                  <a:close/>
                  <a:moveTo>
                    <a:pt x="74" y="71"/>
                  </a:moveTo>
                  <a:cubicBezTo>
                    <a:pt x="74" y="70"/>
                    <a:pt x="75" y="70"/>
                    <a:pt x="75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6" y="74"/>
                    <a:pt x="74" y="78"/>
                  </a:cubicBezTo>
                  <a:cubicBezTo>
                    <a:pt x="73" y="75"/>
                    <a:pt x="73" y="72"/>
                    <a:pt x="74" y="71"/>
                  </a:cubicBezTo>
                  <a:close/>
                  <a:moveTo>
                    <a:pt x="122" y="69"/>
                  </a:moveTo>
                  <a:cubicBezTo>
                    <a:pt x="121" y="77"/>
                    <a:pt x="121" y="77"/>
                    <a:pt x="121" y="77"/>
                  </a:cubicBezTo>
                  <a:cubicBezTo>
                    <a:pt x="121" y="77"/>
                    <a:pt x="121" y="77"/>
                    <a:pt x="121" y="77"/>
                  </a:cubicBezTo>
                  <a:cubicBezTo>
                    <a:pt x="120" y="84"/>
                    <a:pt x="115" y="103"/>
                    <a:pt x="98" y="125"/>
                  </a:cubicBezTo>
                  <a:cubicBezTo>
                    <a:pt x="92" y="132"/>
                    <a:pt x="90" y="142"/>
                    <a:pt x="90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9" y="119"/>
                    <a:pt x="79" y="119"/>
                    <a:pt x="79" y="119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5" y="88"/>
                    <a:pt x="94" y="85"/>
                    <a:pt x="92" y="84"/>
                  </a:cubicBezTo>
                  <a:cubicBezTo>
                    <a:pt x="90" y="83"/>
                    <a:pt x="88" y="84"/>
                    <a:pt x="87" y="86"/>
                  </a:cubicBezTo>
                  <a:cubicBezTo>
                    <a:pt x="85" y="87"/>
                    <a:pt x="83" y="88"/>
                    <a:pt x="81" y="88"/>
                  </a:cubicBezTo>
                  <a:cubicBezTo>
                    <a:pt x="79" y="88"/>
                    <a:pt x="78" y="87"/>
                    <a:pt x="77" y="85"/>
                  </a:cubicBezTo>
                  <a:cubicBezTo>
                    <a:pt x="76" y="85"/>
                    <a:pt x="76" y="84"/>
                    <a:pt x="75" y="83"/>
                  </a:cubicBezTo>
                  <a:cubicBezTo>
                    <a:pt x="75" y="83"/>
                    <a:pt x="75" y="83"/>
                    <a:pt x="75" y="83"/>
                  </a:cubicBezTo>
                  <a:cubicBezTo>
                    <a:pt x="79" y="78"/>
                    <a:pt x="81" y="72"/>
                    <a:pt x="79" y="68"/>
                  </a:cubicBezTo>
                  <a:cubicBezTo>
                    <a:pt x="79" y="66"/>
                    <a:pt x="77" y="65"/>
                    <a:pt x="75" y="66"/>
                  </a:cubicBezTo>
                  <a:cubicBezTo>
                    <a:pt x="73" y="66"/>
                    <a:pt x="71" y="67"/>
                    <a:pt x="70" y="69"/>
                  </a:cubicBezTo>
                  <a:cubicBezTo>
                    <a:pt x="69" y="72"/>
                    <a:pt x="69" y="78"/>
                    <a:pt x="71" y="82"/>
                  </a:cubicBezTo>
                  <a:cubicBezTo>
                    <a:pt x="68" y="85"/>
                    <a:pt x="65" y="88"/>
                    <a:pt x="62" y="87"/>
                  </a:cubicBezTo>
                  <a:cubicBezTo>
                    <a:pt x="60" y="87"/>
                    <a:pt x="58" y="86"/>
                    <a:pt x="57" y="84"/>
                  </a:cubicBezTo>
                  <a:cubicBezTo>
                    <a:pt x="60" y="80"/>
                    <a:pt x="61" y="77"/>
                    <a:pt x="61" y="73"/>
                  </a:cubicBezTo>
                  <a:cubicBezTo>
                    <a:pt x="61" y="71"/>
                    <a:pt x="60" y="68"/>
                    <a:pt x="57" y="68"/>
                  </a:cubicBezTo>
                  <a:cubicBezTo>
                    <a:pt x="55" y="67"/>
                    <a:pt x="53" y="68"/>
                    <a:pt x="52" y="69"/>
                  </a:cubicBezTo>
                  <a:cubicBezTo>
                    <a:pt x="49" y="72"/>
                    <a:pt x="50" y="77"/>
                    <a:pt x="51" y="81"/>
                  </a:cubicBezTo>
                  <a:cubicBezTo>
                    <a:pt x="51" y="82"/>
                    <a:pt x="51" y="83"/>
                    <a:pt x="52" y="83"/>
                  </a:cubicBezTo>
                  <a:cubicBezTo>
                    <a:pt x="50" y="85"/>
                    <a:pt x="48" y="86"/>
                    <a:pt x="47" y="87"/>
                  </a:cubicBezTo>
                  <a:cubicBezTo>
                    <a:pt x="45" y="87"/>
                    <a:pt x="44" y="87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2" y="84"/>
                    <a:pt x="40" y="83"/>
                    <a:pt x="38" y="84"/>
                  </a:cubicBezTo>
                  <a:cubicBezTo>
                    <a:pt x="38" y="84"/>
                    <a:pt x="38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5" y="85"/>
                    <a:pt x="35" y="88"/>
                    <a:pt x="36" y="90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42"/>
                    <a:pt x="41" y="132"/>
                    <a:pt x="36" y="125"/>
                  </a:cubicBezTo>
                  <a:cubicBezTo>
                    <a:pt x="18" y="103"/>
                    <a:pt x="13" y="84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7"/>
                    <a:pt x="11" y="67"/>
                  </a:cubicBezTo>
                  <a:cubicBezTo>
                    <a:pt x="11" y="36"/>
                    <a:pt x="36" y="11"/>
                    <a:pt x="67" y="11"/>
                  </a:cubicBezTo>
                  <a:cubicBezTo>
                    <a:pt x="97" y="11"/>
                    <a:pt x="122" y="36"/>
                    <a:pt x="122" y="67"/>
                  </a:cubicBezTo>
                  <a:cubicBezTo>
                    <a:pt x="122" y="67"/>
                    <a:pt x="122" y="68"/>
                    <a:pt x="122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Freeform 358"/>
            <p:cNvSpPr/>
            <p:nvPr/>
          </p:nvSpPr>
          <p:spPr bwMode="auto">
            <a:xfrm>
              <a:off x="6211724" y="6176235"/>
              <a:ext cx="148001" cy="84810"/>
            </a:xfrm>
            <a:custGeom>
              <a:avLst/>
              <a:gdLst>
                <a:gd name="T0" fmla="*/ 0 w 71"/>
                <a:gd name="T1" fmla="*/ 6 h 40"/>
                <a:gd name="T2" fmla="*/ 3 w 71"/>
                <a:gd name="T3" fmla="*/ 6 h 40"/>
                <a:gd name="T4" fmla="*/ 3 w 71"/>
                <a:gd name="T5" fmla="*/ 11 h 40"/>
                <a:gd name="T6" fmla="*/ 0 w 71"/>
                <a:gd name="T7" fmla="*/ 11 h 40"/>
                <a:gd name="T8" fmla="*/ 0 w 71"/>
                <a:gd name="T9" fmla="*/ 17 h 40"/>
                <a:gd name="T10" fmla="*/ 3 w 71"/>
                <a:gd name="T11" fmla="*/ 17 h 40"/>
                <a:gd name="T12" fmla="*/ 3 w 71"/>
                <a:gd name="T13" fmla="*/ 22 h 40"/>
                <a:gd name="T14" fmla="*/ 0 w 71"/>
                <a:gd name="T15" fmla="*/ 22 h 40"/>
                <a:gd name="T16" fmla="*/ 16 w 71"/>
                <a:gd name="T17" fmla="*/ 34 h 40"/>
                <a:gd name="T18" fmla="*/ 24 w 71"/>
                <a:gd name="T19" fmla="*/ 40 h 40"/>
                <a:gd name="T20" fmla="*/ 47 w 71"/>
                <a:gd name="T21" fmla="*/ 40 h 40"/>
                <a:gd name="T22" fmla="*/ 56 w 71"/>
                <a:gd name="T23" fmla="*/ 34 h 40"/>
                <a:gd name="T24" fmla="*/ 71 w 71"/>
                <a:gd name="T25" fmla="*/ 22 h 40"/>
                <a:gd name="T26" fmla="*/ 68 w 71"/>
                <a:gd name="T27" fmla="*/ 22 h 40"/>
                <a:gd name="T28" fmla="*/ 68 w 71"/>
                <a:gd name="T29" fmla="*/ 17 h 40"/>
                <a:gd name="T30" fmla="*/ 71 w 71"/>
                <a:gd name="T31" fmla="*/ 17 h 40"/>
                <a:gd name="T32" fmla="*/ 71 w 71"/>
                <a:gd name="T33" fmla="*/ 11 h 40"/>
                <a:gd name="T34" fmla="*/ 68 w 71"/>
                <a:gd name="T35" fmla="*/ 11 h 40"/>
                <a:gd name="T36" fmla="*/ 68 w 71"/>
                <a:gd name="T37" fmla="*/ 6 h 40"/>
                <a:gd name="T38" fmla="*/ 71 w 71"/>
                <a:gd name="T39" fmla="*/ 6 h 40"/>
                <a:gd name="T40" fmla="*/ 71 w 71"/>
                <a:gd name="T41" fmla="*/ 0 h 40"/>
                <a:gd name="T42" fmla="*/ 0 w 71"/>
                <a:gd name="T43" fmla="*/ 0 h 40"/>
                <a:gd name="T44" fmla="*/ 0 w 71"/>
                <a:gd name="T45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40">
                  <a:moveTo>
                    <a:pt x="0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8"/>
                    <a:pt x="7" y="34"/>
                    <a:pt x="16" y="34"/>
                  </a:cubicBezTo>
                  <a:cubicBezTo>
                    <a:pt x="17" y="38"/>
                    <a:pt x="20" y="40"/>
                    <a:pt x="24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1" y="40"/>
                    <a:pt x="54" y="38"/>
                    <a:pt x="56" y="34"/>
                  </a:cubicBezTo>
                  <a:cubicBezTo>
                    <a:pt x="64" y="34"/>
                    <a:pt x="70" y="28"/>
                    <a:pt x="71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802964" y="2684057"/>
            <a:ext cx="1615224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2C0659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2C0659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275246" y="3223984"/>
            <a:ext cx="670661" cy="0"/>
          </a:xfrm>
          <a:prstGeom prst="line">
            <a:avLst/>
          </a:prstGeom>
          <a:ln w="19050">
            <a:solidFill>
              <a:srgbClr val="2C06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2822167" y="4557327"/>
            <a:ext cx="1615224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2C0659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2C0659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294449" y="5097254"/>
            <a:ext cx="670661" cy="0"/>
          </a:xfrm>
          <a:prstGeom prst="line">
            <a:avLst/>
          </a:prstGeom>
          <a:ln w="19050">
            <a:solidFill>
              <a:srgbClr val="2C06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12858" y="4557327"/>
            <a:ext cx="1615224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2C0659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2C0659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285140" y="5097254"/>
            <a:ext cx="670661" cy="0"/>
          </a:xfrm>
          <a:prstGeom prst="line">
            <a:avLst/>
          </a:prstGeom>
          <a:ln w="19050">
            <a:solidFill>
              <a:srgbClr val="2C06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166155" y="3777058"/>
            <a:ext cx="850436" cy="622821"/>
            <a:chOff x="7147950" y="1910835"/>
            <a:chExt cx="565394" cy="414069"/>
          </a:xfrm>
          <a:solidFill>
            <a:srgbClr val="2C0659"/>
          </a:solidFill>
        </p:grpSpPr>
        <p:sp>
          <p:nvSpPr>
            <p:cNvPr id="32" name="Freeform 248"/>
            <p:cNvSpPr/>
            <p:nvPr/>
          </p:nvSpPr>
          <p:spPr bwMode="auto">
            <a:xfrm>
              <a:off x="7147950" y="1910835"/>
              <a:ext cx="394114" cy="377484"/>
            </a:xfrm>
            <a:custGeom>
              <a:avLst/>
              <a:gdLst>
                <a:gd name="T0" fmla="*/ 79 w 189"/>
                <a:gd name="T1" fmla="*/ 136 h 181"/>
                <a:gd name="T2" fmla="*/ 69 w 189"/>
                <a:gd name="T3" fmla="*/ 134 h 181"/>
                <a:gd name="T4" fmla="*/ 68 w 189"/>
                <a:gd name="T5" fmla="*/ 133 h 181"/>
                <a:gd name="T6" fmla="*/ 66 w 189"/>
                <a:gd name="T7" fmla="*/ 133 h 181"/>
                <a:gd name="T8" fmla="*/ 43 w 189"/>
                <a:gd name="T9" fmla="*/ 143 h 181"/>
                <a:gd name="T10" fmla="*/ 49 w 189"/>
                <a:gd name="T11" fmla="*/ 125 h 181"/>
                <a:gd name="T12" fmla="*/ 43 w 189"/>
                <a:gd name="T13" fmla="*/ 122 h 181"/>
                <a:gd name="T14" fmla="*/ 17 w 189"/>
                <a:gd name="T15" fmla="*/ 78 h 181"/>
                <a:gd name="T16" fmla="*/ 102 w 189"/>
                <a:gd name="T17" fmla="*/ 17 h 181"/>
                <a:gd name="T18" fmla="*/ 166 w 189"/>
                <a:gd name="T19" fmla="*/ 38 h 181"/>
                <a:gd name="T20" fmla="*/ 177 w 189"/>
                <a:gd name="T21" fmla="*/ 37 h 181"/>
                <a:gd name="T22" fmla="*/ 189 w 189"/>
                <a:gd name="T23" fmla="*/ 38 h 181"/>
                <a:gd name="T24" fmla="*/ 102 w 189"/>
                <a:gd name="T25" fmla="*/ 0 h 181"/>
                <a:gd name="T26" fmla="*/ 0 w 189"/>
                <a:gd name="T27" fmla="*/ 78 h 181"/>
                <a:gd name="T28" fmla="*/ 28 w 189"/>
                <a:gd name="T29" fmla="*/ 132 h 181"/>
                <a:gd name="T30" fmla="*/ 11 w 189"/>
                <a:gd name="T31" fmla="*/ 181 h 181"/>
                <a:gd name="T32" fmla="*/ 31 w 189"/>
                <a:gd name="T33" fmla="*/ 169 h 181"/>
                <a:gd name="T34" fmla="*/ 66 w 189"/>
                <a:gd name="T35" fmla="*/ 151 h 181"/>
                <a:gd name="T36" fmla="*/ 90 w 189"/>
                <a:gd name="T37" fmla="*/ 155 h 181"/>
                <a:gd name="T38" fmla="*/ 79 w 189"/>
                <a:gd name="T39" fmla="*/ 136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9" h="181">
                  <a:moveTo>
                    <a:pt x="79" y="136"/>
                  </a:moveTo>
                  <a:cubicBezTo>
                    <a:pt x="76" y="136"/>
                    <a:pt x="72" y="135"/>
                    <a:pt x="69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3"/>
                    <a:pt x="61" y="133"/>
                    <a:pt x="43" y="143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43" y="122"/>
                    <a:pt x="43" y="122"/>
                    <a:pt x="43" y="122"/>
                  </a:cubicBezTo>
                  <a:cubicBezTo>
                    <a:pt x="26" y="110"/>
                    <a:pt x="17" y="94"/>
                    <a:pt x="17" y="78"/>
                  </a:cubicBezTo>
                  <a:cubicBezTo>
                    <a:pt x="17" y="44"/>
                    <a:pt x="55" y="17"/>
                    <a:pt x="102" y="17"/>
                  </a:cubicBezTo>
                  <a:cubicBezTo>
                    <a:pt x="127" y="17"/>
                    <a:pt x="150" y="25"/>
                    <a:pt x="166" y="38"/>
                  </a:cubicBezTo>
                  <a:cubicBezTo>
                    <a:pt x="169" y="37"/>
                    <a:pt x="173" y="37"/>
                    <a:pt x="177" y="37"/>
                  </a:cubicBezTo>
                  <a:cubicBezTo>
                    <a:pt x="181" y="37"/>
                    <a:pt x="185" y="37"/>
                    <a:pt x="189" y="38"/>
                  </a:cubicBezTo>
                  <a:cubicBezTo>
                    <a:pt x="172" y="15"/>
                    <a:pt x="139" y="0"/>
                    <a:pt x="102" y="0"/>
                  </a:cubicBezTo>
                  <a:cubicBezTo>
                    <a:pt x="45" y="0"/>
                    <a:pt x="0" y="35"/>
                    <a:pt x="0" y="78"/>
                  </a:cubicBezTo>
                  <a:cubicBezTo>
                    <a:pt x="0" y="98"/>
                    <a:pt x="10" y="117"/>
                    <a:pt x="28" y="132"/>
                  </a:cubicBezTo>
                  <a:cubicBezTo>
                    <a:pt x="11" y="181"/>
                    <a:pt x="11" y="181"/>
                    <a:pt x="11" y="181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44" y="162"/>
                    <a:pt x="61" y="153"/>
                    <a:pt x="66" y="151"/>
                  </a:cubicBezTo>
                  <a:cubicBezTo>
                    <a:pt x="74" y="153"/>
                    <a:pt x="82" y="154"/>
                    <a:pt x="90" y="155"/>
                  </a:cubicBezTo>
                  <a:cubicBezTo>
                    <a:pt x="85" y="149"/>
                    <a:pt x="81" y="143"/>
                    <a:pt x="79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7324220" y="2007285"/>
              <a:ext cx="389124" cy="317619"/>
            </a:xfrm>
            <a:custGeom>
              <a:avLst/>
              <a:gdLst>
                <a:gd name="T0" fmla="*/ 187 w 187"/>
                <a:gd name="T1" fmla="*/ 69 h 153"/>
                <a:gd name="T2" fmla="*/ 93 w 187"/>
                <a:gd name="T3" fmla="*/ 0 h 153"/>
                <a:gd name="T4" fmla="*/ 0 w 187"/>
                <a:gd name="T5" fmla="*/ 69 h 153"/>
                <a:gd name="T6" fmla="*/ 93 w 187"/>
                <a:gd name="T7" fmla="*/ 139 h 153"/>
                <a:gd name="T8" fmla="*/ 128 w 187"/>
                <a:gd name="T9" fmla="*/ 134 h 153"/>
                <a:gd name="T10" fmla="*/ 168 w 187"/>
                <a:gd name="T11" fmla="*/ 153 h 153"/>
                <a:gd name="T12" fmla="*/ 156 w 187"/>
                <a:gd name="T13" fmla="*/ 120 h 153"/>
                <a:gd name="T14" fmla="*/ 187 w 187"/>
                <a:gd name="T15" fmla="*/ 69 h 153"/>
                <a:gd name="T16" fmla="*/ 57 w 187"/>
                <a:gd name="T17" fmla="*/ 79 h 153"/>
                <a:gd name="T18" fmla="*/ 49 w 187"/>
                <a:gd name="T19" fmla="*/ 75 h 153"/>
                <a:gd name="T20" fmla="*/ 40 w 187"/>
                <a:gd name="T21" fmla="*/ 79 h 153"/>
                <a:gd name="T22" fmla="*/ 42 w 187"/>
                <a:gd name="T23" fmla="*/ 70 h 153"/>
                <a:gd name="T24" fmla="*/ 35 w 187"/>
                <a:gd name="T25" fmla="*/ 63 h 153"/>
                <a:gd name="T26" fmla="*/ 45 w 187"/>
                <a:gd name="T27" fmla="*/ 62 h 153"/>
                <a:gd name="T28" fmla="*/ 49 w 187"/>
                <a:gd name="T29" fmla="*/ 53 h 153"/>
                <a:gd name="T30" fmla="*/ 53 w 187"/>
                <a:gd name="T31" fmla="*/ 62 h 153"/>
                <a:gd name="T32" fmla="*/ 62 w 187"/>
                <a:gd name="T33" fmla="*/ 63 h 153"/>
                <a:gd name="T34" fmla="*/ 56 w 187"/>
                <a:gd name="T35" fmla="*/ 70 h 153"/>
                <a:gd name="T36" fmla="*/ 57 w 187"/>
                <a:gd name="T37" fmla="*/ 79 h 153"/>
                <a:gd name="T38" fmla="*/ 106 w 187"/>
                <a:gd name="T39" fmla="*/ 83 h 153"/>
                <a:gd name="T40" fmla="*/ 93 w 187"/>
                <a:gd name="T41" fmla="*/ 76 h 153"/>
                <a:gd name="T42" fmla="*/ 80 w 187"/>
                <a:gd name="T43" fmla="*/ 83 h 153"/>
                <a:gd name="T44" fmla="*/ 82 w 187"/>
                <a:gd name="T45" fmla="*/ 68 h 153"/>
                <a:gd name="T46" fmla="*/ 72 w 187"/>
                <a:gd name="T47" fmla="*/ 58 h 153"/>
                <a:gd name="T48" fmla="*/ 86 w 187"/>
                <a:gd name="T49" fmla="*/ 56 h 153"/>
                <a:gd name="T50" fmla="*/ 93 w 187"/>
                <a:gd name="T51" fmla="*/ 43 h 153"/>
                <a:gd name="T52" fmla="*/ 100 w 187"/>
                <a:gd name="T53" fmla="*/ 56 h 153"/>
                <a:gd name="T54" fmla="*/ 114 w 187"/>
                <a:gd name="T55" fmla="*/ 58 h 153"/>
                <a:gd name="T56" fmla="*/ 104 w 187"/>
                <a:gd name="T57" fmla="*/ 68 h 153"/>
                <a:gd name="T58" fmla="*/ 106 w 187"/>
                <a:gd name="T59" fmla="*/ 83 h 153"/>
                <a:gd name="T60" fmla="*/ 145 w 187"/>
                <a:gd name="T61" fmla="*/ 79 h 153"/>
                <a:gd name="T62" fmla="*/ 137 w 187"/>
                <a:gd name="T63" fmla="*/ 75 h 153"/>
                <a:gd name="T64" fmla="*/ 129 w 187"/>
                <a:gd name="T65" fmla="*/ 79 h 153"/>
                <a:gd name="T66" fmla="*/ 130 w 187"/>
                <a:gd name="T67" fmla="*/ 70 h 153"/>
                <a:gd name="T68" fmla="*/ 123 w 187"/>
                <a:gd name="T69" fmla="*/ 63 h 153"/>
                <a:gd name="T70" fmla="*/ 133 w 187"/>
                <a:gd name="T71" fmla="*/ 62 h 153"/>
                <a:gd name="T72" fmla="*/ 137 w 187"/>
                <a:gd name="T73" fmla="*/ 53 h 153"/>
                <a:gd name="T74" fmla="*/ 141 w 187"/>
                <a:gd name="T75" fmla="*/ 62 h 153"/>
                <a:gd name="T76" fmla="*/ 151 w 187"/>
                <a:gd name="T77" fmla="*/ 63 h 153"/>
                <a:gd name="T78" fmla="*/ 144 w 187"/>
                <a:gd name="T79" fmla="*/ 70 h 153"/>
                <a:gd name="T80" fmla="*/ 145 w 187"/>
                <a:gd name="T81" fmla="*/ 7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7" h="153">
                  <a:moveTo>
                    <a:pt x="187" y="69"/>
                  </a:moveTo>
                  <a:cubicBezTo>
                    <a:pt x="187" y="31"/>
                    <a:pt x="145" y="0"/>
                    <a:pt x="93" y="0"/>
                  </a:cubicBezTo>
                  <a:cubicBezTo>
                    <a:pt x="42" y="0"/>
                    <a:pt x="0" y="31"/>
                    <a:pt x="0" y="69"/>
                  </a:cubicBezTo>
                  <a:cubicBezTo>
                    <a:pt x="0" y="108"/>
                    <a:pt x="42" y="139"/>
                    <a:pt x="93" y="139"/>
                  </a:cubicBezTo>
                  <a:cubicBezTo>
                    <a:pt x="106" y="139"/>
                    <a:pt x="118" y="137"/>
                    <a:pt x="128" y="134"/>
                  </a:cubicBezTo>
                  <a:cubicBezTo>
                    <a:pt x="132" y="133"/>
                    <a:pt x="168" y="153"/>
                    <a:pt x="168" y="153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75" y="108"/>
                    <a:pt x="187" y="90"/>
                    <a:pt x="187" y="69"/>
                  </a:cubicBezTo>
                  <a:close/>
                  <a:moveTo>
                    <a:pt x="57" y="7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6" y="70"/>
                    <a:pt x="56" y="70"/>
                    <a:pt x="56" y="70"/>
                  </a:cubicBezTo>
                  <a:lnTo>
                    <a:pt x="57" y="79"/>
                  </a:lnTo>
                  <a:close/>
                  <a:moveTo>
                    <a:pt x="106" y="83"/>
                  </a:moveTo>
                  <a:cubicBezTo>
                    <a:pt x="93" y="76"/>
                    <a:pt x="93" y="76"/>
                    <a:pt x="93" y="76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04" y="68"/>
                    <a:pt x="104" y="68"/>
                    <a:pt x="104" y="68"/>
                  </a:cubicBezTo>
                  <a:lnTo>
                    <a:pt x="106" y="83"/>
                  </a:lnTo>
                  <a:close/>
                  <a:moveTo>
                    <a:pt x="145" y="79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3" y="63"/>
                    <a:pt x="123" y="63"/>
                    <a:pt x="123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7" y="53"/>
                    <a:pt x="137" y="53"/>
                    <a:pt x="137" y="53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4" y="70"/>
                    <a:pt x="144" y="70"/>
                    <a:pt x="144" y="70"/>
                  </a:cubicBezTo>
                  <a:lnTo>
                    <a:pt x="145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17120" y="3726319"/>
            <a:ext cx="825319" cy="730660"/>
            <a:chOff x="7197838" y="4508323"/>
            <a:chExt cx="463956" cy="410743"/>
          </a:xfrm>
          <a:solidFill>
            <a:srgbClr val="2C0659"/>
          </a:solidFill>
        </p:grpSpPr>
        <p:sp>
          <p:nvSpPr>
            <p:cNvPr id="35" name="Freeform 336"/>
            <p:cNvSpPr>
              <a:spLocks noEditPoints="1"/>
            </p:cNvSpPr>
            <p:nvPr/>
          </p:nvSpPr>
          <p:spPr bwMode="auto">
            <a:xfrm>
              <a:off x="7197838" y="4508323"/>
              <a:ext cx="463956" cy="410743"/>
            </a:xfrm>
            <a:custGeom>
              <a:avLst/>
              <a:gdLst>
                <a:gd name="T0" fmla="*/ 215 w 222"/>
                <a:gd name="T1" fmla="*/ 0 h 197"/>
                <a:gd name="T2" fmla="*/ 7 w 222"/>
                <a:gd name="T3" fmla="*/ 0 h 197"/>
                <a:gd name="T4" fmla="*/ 0 w 222"/>
                <a:gd name="T5" fmla="*/ 8 h 197"/>
                <a:gd name="T6" fmla="*/ 0 w 222"/>
                <a:gd name="T7" fmla="*/ 190 h 197"/>
                <a:gd name="T8" fmla="*/ 7 w 222"/>
                <a:gd name="T9" fmla="*/ 197 h 197"/>
                <a:gd name="T10" fmla="*/ 215 w 222"/>
                <a:gd name="T11" fmla="*/ 197 h 197"/>
                <a:gd name="T12" fmla="*/ 222 w 222"/>
                <a:gd name="T13" fmla="*/ 190 h 197"/>
                <a:gd name="T14" fmla="*/ 222 w 222"/>
                <a:gd name="T15" fmla="*/ 8 h 197"/>
                <a:gd name="T16" fmla="*/ 215 w 222"/>
                <a:gd name="T17" fmla="*/ 0 h 197"/>
                <a:gd name="T18" fmla="*/ 171 w 222"/>
                <a:gd name="T19" fmla="*/ 16 h 197"/>
                <a:gd name="T20" fmla="*/ 180 w 222"/>
                <a:gd name="T21" fmla="*/ 25 h 197"/>
                <a:gd name="T22" fmla="*/ 171 w 222"/>
                <a:gd name="T23" fmla="*/ 34 h 197"/>
                <a:gd name="T24" fmla="*/ 162 w 222"/>
                <a:gd name="T25" fmla="*/ 25 h 197"/>
                <a:gd name="T26" fmla="*/ 171 w 222"/>
                <a:gd name="T27" fmla="*/ 16 h 197"/>
                <a:gd name="T28" fmla="*/ 143 w 222"/>
                <a:gd name="T29" fmla="*/ 16 h 197"/>
                <a:gd name="T30" fmla="*/ 153 w 222"/>
                <a:gd name="T31" fmla="*/ 25 h 197"/>
                <a:gd name="T32" fmla="*/ 143 w 222"/>
                <a:gd name="T33" fmla="*/ 34 h 197"/>
                <a:gd name="T34" fmla="*/ 134 w 222"/>
                <a:gd name="T35" fmla="*/ 25 h 197"/>
                <a:gd name="T36" fmla="*/ 143 w 222"/>
                <a:gd name="T37" fmla="*/ 16 h 197"/>
                <a:gd name="T38" fmla="*/ 208 w 222"/>
                <a:gd name="T39" fmla="*/ 183 h 197"/>
                <a:gd name="T40" fmla="*/ 14 w 222"/>
                <a:gd name="T41" fmla="*/ 183 h 197"/>
                <a:gd name="T42" fmla="*/ 14 w 222"/>
                <a:gd name="T43" fmla="*/ 50 h 197"/>
                <a:gd name="T44" fmla="*/ 208 w 222"/>
                <a:gd name="T45" fmla="*/ 50 h 197"/>
                <a:gd name="T46" fmla="*/ 208 w 222"/>
                <a:gd name="T47" fmla="*/ 183 h 197"/>
                <a:gd name="T48" fmla="*/ 199 w 222"/>
                <a:gd name="T49" fmla="*/ 34 h 197"/>
                <a:gd name="T50" fmla="*/ 189 w 222"/>
                <a:gd name="T51" fmla="*/ 25 h 197"/>
                <a:gd name="T52" fmla="*/ 199 w 222"/>
                <a:gd name="T53" fmla="*/ 16 h 197"/>
                <a:gd name="T54" fmla="*/ 208 w 222"/>
                <a:gd name="T55" fmla="*/ 25 h 197"/>
                <a:gd name="T56" fmla="*/ 199 w 222"/>
                <a:gd name="T57" fmla="*/ 3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2" h="197">
                  <a:moveTo>
                    <a:pt x="215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4"/>
                    <a:pt x="4" y="197"/>
                    <a:pt x="7" y="197"/>
                  </a:cubicBezTo>
                  <a:cubicBezTo>
                    <a:pt x="215" y="197"/>
                    <a:pt x="215" y="197"/>
                    <a:pt x="215" y="197"/>
                  </a:cubicBezTo>
                  <a:cubicBezTo>
                    <a:pt x="219" y="197"/>
                    <a:pt x="222" y="194"/>
                    <a:pt x="222" y="190"/>
                  </a:cubicBezTo>
                  <a:cubicBezTo>
                    <a:pt x="222" y="8"/>
                    <a:pt x="222" y="8"/>
                    <a:pt x="222" y="8"/>
                  </a:cubicBezTo>
                  <a:cubicBezTo>
                    <a:pt x="222" y="4"/>
                    <a:pt x="219" y="0"/>
                    <a:pt x="215" y="0"/>
                  </a:cubicBezTo>
                  <a:close/>
                  <a:moveTo>
                    <a:pt x="171" y="16"/>
                  </a:moveTo>
                  <a:cubicBezTo>
                    <a:pt x="176" y="16"/>
                    <a:pt x="180" y="20"/>
                    <a:pt x="180" y="25"/>
                  </a:cubicBezTo>
                  <a:cubicBezTo>
                    <a:pt x="180" y="30"/>
                    <a:pt x="176" y="34"/>
                    <a:pt x="171" y="34"/>
                  </a:cubicBezTo>
                  <a:cubicBezTo>
                    <a:pt x="166" y="34"/>
                    <a:pt x="162" y="30"/>
                    <a:pt x="162" y="25"/>
                  </a:cubicBezTo>
                  <a:cubicBezTo>
                    <a:pt x="162" y="20"/>
                    <a:pt x="166" y="16"/>
                    <a:pt x="171" y="16"/>
                  </a:cubicBezTo>
                  <a:close/>
                  <a:moveTo>
                    <a:pt x="143" y="16"/>
                  </a:moveTo>
                  <a:cubicBezTo>
                    <a:pt x="149" y="16"/>
                    <a:pt x="153" y="20"/>
                    <a:pt x="153" y="25"/>
                  </a:cubicBezTo>
                  <a:cubicBezTo>
                    <a:pt x="153" y="30"/>
                    <a:pt x="149" y="34"/>
                    <a:pt x="143" y="34"/>
                  </a:cubicBezTo>
                  <a:cubicBezTo>
                    <a:pt x="138" y="34"/>
                    <a:pt x="134" y="30"/>
                    <a:pt x="134" y="25"/>
                  </a:cubicBezTo>
                  <a:cubicBezTo>
                    <a:pt x="134" y="20"/>
                    <a:pt x="138" y="16"/>
                    <a:pt x="143" y="16"/>
                  </a:cubicBezTo>
                  <a:close/>
                  <a:moveTo>
                    <a:pt x="208" y="183"/>
                  </a:moveTo>
                  <a:cubicBezTo>
                    <a:pt x="14" y="183"/>
                    <a:pt x="14" y="183"/>
                    <a:pt x="14" y="183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8" y="50"/>
                    <a:pt x="208" y="50"/>
                    <a:pt x="208" y="50"/>
                  </a:cubicBezTo>
                  <a:lnTo>
                    <a:pt x="208" y="183"/>
                  </a:lnTo>
                  <a:close/>
                  <a:moveTo>
                    <a:pt x="199" y="34"/>
                  </a:moveTo>
                  <a:cubicBezTo>
                    <a:pt x="193" y="34"/>
                    <a:pt x="189" y="30"/>
                    <a:pt x="189" y="25"/>
                  </a:cubicBezTo>
                  <a:cubicBezTo>
                    <a:pt x="189" y="20"/>
                    <a:pt x="193" y="16"/>
                    <a:pt x="199" y="16"/>
                  </a:cubicBezTo>
                  <a:cubicBezTo>
                    <a:pt x="204" y="16"/>
                    <a:pt x="208" y="20"/>
                    <a:pt x="208" y="25"/>
                  </a:cubicBezTo>
                  <a:cubicBezTo>
                    <a:pt x="208" y="30"/>
                    <a:pt x="204" y="34"/>
                    <a:pt x="19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Freeform 337"/>
            <p:cNvSpPr/>
            <p:nvPr/>
          </p:nvSpPr>
          <p:spPr bwMode="auto">
            <a:xfrm>
              <a:off x="7492176" y="4633042"/>
              <a:ext cx="44899" cy="38248"/>
            </a:xfrm>
            <a:custGeom>
              <a:avLst/>
              <a:gdLst>
                <a:gd name="T0" fmla="*/ 21 w 21"/>
                <a:gd name="T1" fmla="*/ 14 h 18"/>
                <a:gd name="T2" fmla="*/ 17 w 21"/>
                <a:gd name="T3" fmla="*/ 18 h 18"/>
                <a:gd name="T4" fmla="*/ 3 w 21"/>
                <a:gd name="T5" fmla="*/ 18 h 18"/>
                <a:gd name="T6" fmla="*/ 0 w 21"/>
                <a:gd name="T7" fmla="*/ 14 h 18"/>
                <a:gd name="T8" fmla="*/ 0 w 21"/>
                <a:gd name="T9" fmla="*/ 3 h 18"/>
                <a:gd name="T10" fmla="*/ 3 w 21"/>
                <a:gd name="T11" fmla="*/ 0 h 18"/>
                <a:gd name="T12" fmla="*/ 17 w 21"/>
                <a:gd name="T13" fmla="*/ 0 h 18"/>
                <a:gd name="T14" fmla="*/ 21 w 21"/>
                <a:gd name="T15" fmla="*/ 3 h 18"/>
                <a:gd name="T16" fmla="*/ 21 w 21"/>
                <a:gd name="T17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8">
                  <a:moveTo>
                    <a:pt x="21" y="14"/>
                  </a:moveTo>
                  <a:cubicBezTo>
                    <a:pt x="21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2"/>
                    <a:pt x="21" y="3"/>
                  </a:cubicBezTo>
                  <a:lnTo>
                    <a:pt x="21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Freeform 338"/>
            <p:cNvSpPr/>
            <p:nvPr/>
          </p:nvSpPr>
          <p:spPr bwMode="auto">
            <a:xfrm>
              <a:off x="7425659" y="4664638"/>
              <a:ext cx="49888" cy="54877"/>
            </a:xfrm>
            <a:custGeom>
              <a:avLst/>
              <a:gdLst>
                <a:gd name="T0" fmla="*/ 22 w 24"/>
                <a:gd name="T1" fmla="*/ 7 h 26"/>
                <a:gd name="T2" fmla="*/ 23 w 24"/>
                <a:gd name="T3" fmla="*/ 11 h 26"/>
                <a:gd name="T4" fmla="*/ 16 w 24"/>
                <a:gd name="T5" fmla="*/ 24 h 26"/>
                <a:gd name="T6" fmla="*/ 11 w 24"/>
                <a:gd name="T7" fmla="*/ 25 h 26"/>
                <a:gd name="T8" fmla="*/ 2 w 24"/>
                <a:gd name="T9" fmla="*/ 19 h 26"/>
                <a:gd name="T10" fmla="*/ 1 w 24"/>
                <a:gd name="T11" fmla="*/ 15 h 26"/>
                <a:gd name="T12" fmla="*/ 8 w 24"/>
                <a:gd name="T13" fmla="*/ 3 h 26"/>
                <a:gd name="T14" fmla="*/ 12 w 24"/>
                <a:gd name="T15" fmla="*/ 1 h 26"/>
                <a:gd name="T16" fmla="*/ 22 w 24"/>
                <a:gd name="T1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2" y="7"/>
                  </a:moveTo>
                  <a:cubicBezTo>
                    <a:pt x="23" y="8"/>
                    <a:pt x="24" y="10"/>
                    <a:pt x="23" y="11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5" y="25"/>
                    <a:pt x="13" y="26"/>
                    <a:pt x="11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11" y="0"/>
                    <a:pt x="12" y="1"/>
                  </a:cubicBezTo>
                  <a:lnTo>
                    <a:pt x="2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Freeform 339"/>
            <p:cNvSpPr/>
            <p:nvPr/>
          </p:nvSpPr>
          <p:spPr bwMode="auto">
            <a:xfrm>
              <a:off x="7427321" y="4742795"/>
              <a:ext cx="49888" cy="51551"/>
            </a:xfrm>
            <a:custGeom>
              <a:avLst/>
              <a:gdLst>
                <a:gd name="T0" fmla="*/ 12 w 24"/>
                <a:gd name="T1" fmla="*/ 1 h 25"/>
                <a:gd name="T2" fmla="*/ 16 w 24"/>
                <a:gd name="T3" fmla="*/ 2 h 25"/>
                <a:gd name="T4" fmla="*/ 23 w 24"/>
                <a:gd name="T5" fmla="*/ 14 h 25"/>
                <a:gd name="T6" fmla="*/ 22 w 24"/>
                <a:gd name="T7" fmla="*/ 19 h 25"/>
                <a:gd name="T8" fmla="*/ 13 w 24"/>
                <a:gd name="T9" fmla="*/ 24 h 25"/>
                <a:gd name="T10" fmla="*/ 8 w 24"/>
                <a:gd name="T11" fmla="*/ 23 h 25"/>
                <a:gd name="T12" fmla="*/ 1 w 24"/>
                <a:gd name="T13" fmla="*/ 10 h 25"/>
                <a:gd name="T14" fmla="*/ 2 w 24"/>
                <a:gd name="T15" fmla="*/ 6 h 25"/>
                <a:gd name="T16" fmla="*/ 12 w 24"/>
                <a:gd name="T1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2" y="1"/>
                  </a:moveTo>
                  <a:cubicBezTo>
                    <a:pt x="13" y="0"/>
                    <a:pt x="15" y="0"/>
                    <a:pt x="16" y="2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6"/>
                    <a:pt x="24" y="18"/>
                    <a:pt x="22" y="19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5"/>
                    <a:pt x="9" y="24"/>
                    <a:pt x="8" y="2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1" y="7"/>
                    <a:pt x="2" y="6"/>
                  </a:cubicBez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Freeform 340"/>
            <p:cNvSpPr/>
            <p:nvPr/>
          </p:nvSpPr>
          <p:spPr bwMode="auto">
            <a:xfrm>
              <a:off x="7498827" y="4784368"/>
              <a:ext cx="41574" cy="36584"/>
            </a:xfrm>
            <a:custGeom>
              <a:avLst/>
              <a:gdLst>
                <a:gd name="T0" fmla="*/ 0 w 20"/>
                <a:gd name="T1" fmla="*/ 4 h 18"/>
                <a:gd name="T2" fmla="*/ 3 w 20"/>
                <a:gd name="T3" fmla="*/ 0 h 18"/>
                <a:gd name="T4" fmla="*/ 17 w 20"/>
                <a:gd name="T5" fmla="*/ 0 h 18"/>
                <a:gd name="T6" fmla="*/ 20 w 20"/>
                <a:gd name="T7" fmla="*/ 4 h 18"/>
                <a:gd name="T8" fmla="*/ 20 w 20"/>
                <a:gd name="T9" fmla="*/ 15 h 18"/>
                <a:gd name="T10" fmla="*/ 17 w 20"/>
                <a:gd name="T11" fmla="*/ 18 h 18"/>
                <a:gd name="T12" fmla="*/ 3 w 20"/>
                <a:gd name="T13" fmla="*/ 18 h 18"/>
                <a:gd name="T14" fmla="*/ 0 w 20"/>
                <a:gd name="T15" fmla="*/ 15 h 18"/>
                <a:gd name="T16" fmla="*/ 0 w 20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0" y="4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0" y="2"/>
                    <a:pt x="20" y="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19" y="18"/>
                    <a:pt x="1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1" y="18"/>
                    <a:pt x="0" y="16"/>
                    <a:pt x="0" y="15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Freeform 341"/>
            <p:cNvSpPr/>
            <p:nvPr/>
          </p:nvSpPr>
          <p:spPr bwMode="auto">
            <a:xfrm>
              <a:off x="7558693" y="4736143"/>
              <a:ext cx="49888" cy="54877"/>
            </a:xfrm>
            <a:custGeom>
              <a:avLst/>
              <a:gdLst>
                <a:gd name="T0" fmla="*/ 2 w 24"/>
                <a:gd name="T1" fmla="*/ 19 h 26"/>
                <a:gd name="T2" fmla="*/ 1 w 24"/>
                <a:gd name="T3" fmla="*/ 15 h 26"/>
                <a:gd name="T4" fmla="*/ 8 w 24"/>
                <a:gd name="T5" fmla="*/ 3 h 26"/>
                <a:gd name="T6" fmla="*/ 12 w 24"/>
                <a:gd name="T7" fmla="*/ 1 h 26"/>
                <a:gd name="T8" fmla="*/ 22 w 24"/>
                <a:gd name="T9" fmla="*/ 7 h 26"/>
                <a:gd name="T10" fmla="*/ 23 w 24"/>
                <a:gd name="T11" fmla="*/ 11 h 26"/>
                <a:gd name="T12" fmla="*/ 16 w 24"/>
                <a:gd name="T13" fmla="*/ 23 h 26"/>
                <a:gd name="T14" fmla="*/ 11 w 24"/>
                <a:gd name="T15" fmla="*/ 25 h 26"/>
                <a:gd name="T16" fmla="*/ 2 w 24"/>
                <a:gd name="T17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6">
                  <a:moveTo>
                    <a:pt x="2" y="19"/>
                  </a:moveTo>
                  <a:cubicBezTo>
                    <a:pt x="0" y="18"/>
                    <a:pt x="0" y="16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11" y="0"/>
                    <a:pt x="12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8"/>
                    <a:pt x="24" y="10"/>
                    <a:pt x="23" y="1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3" y="26"/>
                    <a:pt x="11" y="25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Freeform 342"/>
            <p:cNvSpPr/>
            <p:nvPr/>
          </p:nvSpPr>
          <p:spPr bwMode="auto">
            <a:xfrm>
              <a:off x="7555367" y="4661312"/>
              <a:ext cx="49888" cy="51551"/>
            </a:xfrm>
            <a:custGeom>
              <a:avLst/>
              <a:gdLst>
                <a:gd name="T0" fmla="*/ 13 w 24"/>
                <a:gd name="T1" fmla="*/ 25 h 25"/>
                <a:gd name="T2" fmla="*/ 8 w 24"/>
                <a:gd name="T3" fmla="*/ 23 h 25"/>
                <a:gd name="T4" fmla="*/ 1 w 24"/>
                <a:gd name="T5" fmla="*/ 11 h 25"/>
                <a:gd name="T6" fmla="*/ 2 w 24"/>
                <a:gd name="T7" fmla="*/ 7 h 25"/>
                <a:gd name="T8" fmla="*/ 12 w 24"/>
                <a:gd name="T9" fmla="*/ 1 h 25"/>
                <a:gd name="T10" fmla="*/ 16 w 24"/>
                <a:gd name="T11" fmla="*/ 2 h 25"/>
                <a:gd name="T12" fmla="*/ 23 w 24"/>
                <a:gd name="T13" fmla="*/ 15 h 25"/>
                <a:gd name="T14" fmla="*/ 22 w 24"/>
                <a:gd name="T15" fmla="*/ 19 h 25"/>
                <a:gd name="T16" fmla="*/ 13 w 24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5">
                  <a:moveTo>
                    <a:pt x="13" y="25"/>
                  </a:moveTo>
                  <a:cubicBezTo>
                    <a:pt x="11" y="25"/>
                    <a:pt x="9" y="25"/>
                    <a:pt x="8" y="2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1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5" y="1"/>
                    <a:pt x="16" y="2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8"/>
                    <a:pt x="22" y="19"/>
                  </a:cubicBezTo>
                  <a:lnTo>
                    <a:pt x="13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Freeform 343"/>
            <p:cNvSpPr>
              <a:spLocks noEditPoints="1"/>
            </p:cNvSpPr>
            <p:nvPr/>
          </p:nvSpPr>
          <p:spPr bwMode="auto">
            <a:xfrm>
              <a:off x="7448940" y="4661312"/>
              <a:ext cx="134697" cy="133034"/>
            </a:xfrm>
            <a:custGeom>
              <a:avLst/>
              <a:gdLst>
                <a:gd name="T0" fmla="*/ 33 w 65"/>
                <a:gd name="T1" fmla="*/ 0 h 64"/>
                <a:gd name="T2" fmla="*/ 0 w 65"/>
                <a:gd name="T3" fmla="*/ 32 h 64"/>
                <a:gd name="T4" fmla="*/ 33 w 65"/>
                <a:gd name="T5" fmla="*/ 64 h 64"/>
                <a:gd name="T6" fmla="*/ 65 w 65"/>
                <a:gd name="T7" fmla="*/ 32 h 64"/>
                <a:gd name="T8" fmla="*/ 33 w 65"/>
                <a:gd name="T9" fmla="*/ 0 h 64"/>
                <a:gd name="T10" fmla="*/ 33 w 65"/>
                <a:gd name="T11" fmla="*/ 48 h 64"/>
                <a:gd name="T12" fmla="*/ 17 w 65"/>
                <a:gd name="T13" fmla="*/ 32 h 64"/>
                <a:gd name="T14" fmla="*/ 33 w 65"/>
                <a:gd name="T15" fmla="*/ 17 h 64"/>
                <a:gd name="T16" fmla="*/ 48 w 65"/>
                <a:gd name="T17" fmla="*/ 32 h 64"/>
                <a:gd name="T18" fmla="*/ 33 w 65"/>
                <a:gd name="T19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4">
                  <a:moveTo>
                    <a:pt x="33" y="0"/>
                  </a:move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3" y="64"/>
                  </a:cubicBezTo>
                  <a:cubicBezTo>
                    <a:pt x="51" y="64"/>
                    <a:pt x="65" y="50"/>
                    <a:pt x="65" y="32"/>
                  </a:cubicBezTo>
                  <a:cubicBezTo>
                    <a:pt x="65" y="14"/>
                    <a:pt x="51" y="0"/>
                    <a:pt x="33" y="0"/>
                  </a:cubicBezTo>
                  <a:close/>
                  <a:moveTo>
                    <a:pt x="33" y="48"/>
                  </a:moveTo>
                  <a:cubicBezTo>
                    <a:pt x="24" y="48"/>
                    <a:pt x="17" y="41"/>
                    <a:pt x="17" y="32"/>
                  </a:cubicBezTo>
                  <a:cubicBezTo>
                    <a:pt x="17" y="24"/>
                    <a:pt x="24" y="17"/>
                    <a:pt x="33" y="17"/>
                  </a:cubicBezTo>
                  <a:cubicBezTo>
                    <a:pt x="41" y="17"/>
                    <a:pt x="48" y="24"/>
                    <a:pt x="48" y="32"/>
                  </a:cubicBezTo>
                  <a:cubicBezTo>
                    <a:pt x="48" y="41"/>
                    <a:pt x="41" y="48"/>
                    <a:pt x="33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Freeform 344"/>
            <p:cNvSpPr/>
            <p:nvPr/>
          </p:nvSpPr>
          <p:spPr bwMode="auto">
            <a:xfrm>
              <a:off x="7254377" y="4641357"/>
              <a:ext cx="169618" cy="212854"/>
            </a:xfrm>
            <a:custGeom>
              <a:avLst/>
              <a:gdLst>
                <a:gd name="T0" fmla="*/ 35 w 81"/>
                <a:gd name="T1" fmla="*/ 101 h 102"/>
                <a:gd name="T2" fmla="*/ 36 w 81"/>
                <a:gd name="T3" fmla="*/ 101 h 102"/>
                <a:gd name="T4" fmla="*/ 36 w 81"/>
                <a:gd name="T5" fmla="*/ 102 h 102"/>
                <a:gd name="T6" fmla="*/ 37 w 81"/>
                <a:gd name="T7" fmla="*/ 102 h 102"/>
                <a:gd name="T8" fmla="*/ 38 w 81"/>
                <a:gd name="T9" fmla="*/ 102 h 102"/>
                <a:gd name="T10" fmla="*/ 40 w 81"/>
                <a:gd name="T11" fmla="*/ 102 h 102"/>
                <a:gd name="T12" fmla="*/ 40 w 81"/>
                <a:gd name="T13" fmla="*/ 102 h 102"/>
                <a:gd name="T14" fmla="*/ 40 w 81"/>
                <a:gd name="T15" fmla="*/ 102 h 102"/>
                <a:gd name="T16" fmla="*/ 42 w 81"/>
                <a:gd name="T17" fmla="*/ 102 h 102"/>
                <a:gd name="T18" fmla="*/ 42 w 81"/>
                <a:gd name="T19" fmla="*/ 102 h 102"/>
                <a:gd name="T20" fmla="*/ 43 w 81"/>
                <a:gd name="T21" fmla="*/ 102 h 102"/>
                <a:gd name="T22" fmla="*/ 44 w 81"/>
                <a:gd name="T23" fmla="*/ 101 h 102"/>
                <a:gd name="T24" fmla="*/ 45 w 81"/>
                <a:gd name="T25" fmla="*/ 101 h 102"/>
                <a:gd name="T26" fmla="*/ 45 w 81"/>
                <a:gd name="T27" fmla="*/ 101 h 102"/>
                <a:gd name="T28" fmla="*/ 46 w 81"/>
                <a:gd name="T29" fmla="*/ 100 h 102"/>
                <a:gd name="T30" fmla="*/ 76 w 81"/>
                <a:gd name="T31" fmla="*/ 78 h 102"/>
                <a:gd name="T32" fmla="*/ 78 w 81"/>
                <a:gd name="T33" fmla="*/ 65 h 102"/>
                <a:gd name="T34" fmla="*/ 64 w 81"/>
                <a:gd name="T35" fmla="*/ 62 h 102"/>
                <a:gd name="T36" fmla="*/ 50 w 81"/>
                <a:gd name="T37" fmla="*/ 73 h 102"/>
                <a:gd name="T38" fmla="*/ 50 w 81"/>
                <a:gd name="T39" fmla="*/ 10 h 102"/>
                <a:gd name="T40" fmla="*/ 40 w 81"/>
                <a:gd name="T41" fmla="*/ 0 h 102"/>
                <a:gd name="T42" fmla="*/ 30 w 81"/>
                <a:gd name="T43" fmla="*/ 10 h 102"/>
                <a:gd name="T44" fmla="*/ 30 w 81"/>
                <a:gd name="T45" fmla="*/ 73 h 102"/>
                <a:gd name="T46" fmla="*/ 15 w 81"/>
                <a:gd name="T47" fmla="*/ 62 h 102"/>
                <a:gd name="T48" fmla="*/ 1 w 81"/>
                <a:gd name="T49" fmla="*/ 65 h 102"/>
                <a:gd name="T50" fmla="*/ 0 w 81"/>
                <a:gd name="T51" fmla="*/ 70 h 102"/>
                <a:gd name="T52" fmla="*/ 4 w 81"/>
                <a:gd name="T53" fmla="*/ 78 h 102"/>
                <a:gd name="T54" fmla="*/ 34 w 81"/>
                <a:gd name="T55" fmla="*/ 100 h 102"/>
                <a:gd name="T56" fmla="*/ 34 w 81"/>
                <a:gd name="T57" fmla="*/ 101 h 102"/>
                <a:gd name="T58" fmla="*/ 35 w 81"/>
                <a:gd name="T59" fmla="*/ 10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102">
                  <a:moveTo>
                    <a:pt x="35" y="101"/>
                  </a:moveTo>
                  <a:cubicBezTo>
                    <a:pt x="35" y="101"/>
                    <a:pt x="35" y="101"/>
                    <a:pt x="36" y="101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40" y="102"/>
                    <a:pt x="40" y="102"/>
                    <a:pt x="40" y="102"/>
                  </a:cubicBezTo>
                  <a:cubicBezTo>
                    <a:pt x="40" y="102"/>
                    <a:pt x="41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3" y="102"/>
                    <a:pt x="43" y="102"/>
                  </a:cubicBezTo>
                  <a:cubicBezTo>
                    <a:pt x="43" y="102"/>
                    <a:pt x="44" y="102"/>
                    <a:pt x="44" y="101"/>
                  </a:cubicBezTo>
                  <a:cubicBezTo>
                    <a:pt x="44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5" y="101"/>
                    <a:pt x="45" y="101"/>
                    <a:pt x="46" y="100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80" y="75"/>
                    <a:pt x="81" y="69"/>
                    <a:pt x="78" y="65"/>
                  </a:cubicBezTo>
                  <a:cubicBezTo>
                    <a:pt x="75" y="60"/>
                    <a:pt x="69" y="59"/>
                    <a:pt x="64" y="62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4"/>
                    <a:pt x="45" y="0"/>
                    <a:pt x="40" y="0"/>
                  </a:cubicBezTo>
                  <a:cubicBezTo>
                    <a:pt x="34" y="0"/>
                    <a:pt x="30" y="4"/>
                    <a:pt x="30" y="1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59"/>
                    <a:pt x="5" y="60"/>
                    <a:pt x="1" y="65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4"/>
                    <a:pt x="1" y="77"/>
                    <a:pt x="4" y="78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34" y="101"/>
                    <a:pt x="34" y="101"/>
                    <a:pt x="35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442910" y="1795796"/>
            <a:ext cx="1525761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93644" y="1795796"/>
            <a:ext cx="4185558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magna sed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6766693" y="2888343"/>
            <a:ext cx="925881" cy="0"/>
          </a:xfrm>
          <a:prstGeom prst="line">
            <a:avLst/>
          </a:prstGeom>
          <a:ln w="19050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442910" y="3215282"/>
            <a:ext cx="1525761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193644" y="3215282"/>
            <a:ext cx="4185558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6766693" y="4322343"/>
            <a:ext cx="925881" cy="0"/>
          </a:xfrm>
          <a:prstGeom prst="line">
            <a:avLst/>
          </a:prstGeom>
          <a:ln w="19050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5442910" y="4605740"/>
            <a:ext cx="1525761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sz="20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193644" y="4605740"/>
            <a:ext cx="4185558" cy="906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2533" t="57749" r="24385" b="22678"/>
          <a:stretch>
            <a:fillRect/>
          </a:stretch>
        </p:blipFill>
        <p:spPr>
          <a:xfrm>
            <a:off x="0" y="0"/>
            <a:ext cx="5161935" cy="300867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15972" y="1697474"/>
            <a:ext cx="94515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汇报完毕 感谢观看</a:t>
            </a:r>
            <a:endParaRPr lang="zh-CN" altLang="en-US" sz="6600" b="1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1673" y="3018909"/>
            <a:ext cx="6229350" cy="387083"/>
          </a:xfrm>
          <a:prstGeom prst="rect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61674" y="3027784"/>
            <a:ext cx="6229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THANK YOU FOR WATCHING</a:t>
            </a:r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15972" y="3594807"/>
            <a:ext cx="2927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汇报人：填写名称</a:t>
            </a:r>
            <a:endParaRPr lang="zh-CN" altLang="en-US" sz="240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226174" y="895167"/>
            <a:ext cx="4673931" cy="923330"/>
            <a:chOff x="4040101" y="1845846"/>
            <a:chExt cx="4673931" cy="923330"/>
          </a:xfrm>
        </p:grpSpPr>
        <p:grpSp>
          <p:nvGrpSpPr>
            <p:cNvPr id="31" name="组合 30"/>
            <p:cNvGrpSpPr/>
            <p:nvPr/>
          </p:nvGrpSpPr>
          <p:grpSpPr>
            <a:xfrm>
              <a:off x="5155890" y="1990015"/>
              <a:ext cx="3558142" cy="687800"/>
              <a:chOff x="2162630" y="2266657"/>
              <a:chExt cx="3558142" cy="68780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162630" y="2266657"/>
                <a:ext cx="3193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此处添加标题信息</a:t>
                </a:r>
                <a:endParaRPr lang="zh-CN" altLang="en-US" sz="2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162630" y="2646680"/>
                <a:ext cx="355814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>
                    <a:solidFill>
                      <a:schemeClr val="bg1"/>
                    </a:solidFill>
                    <a:latin typeface="思源黑体 Light" panose="020B0300000000000000" pitchFamily="34" charset="-122"/>
                    <a:ea typeface="思源黑体 Light" panose="020B0300000000000000" pitchFamily="34" charset="-122"/>
                  </a:rPr>
                  <a:t>Maecenas porttitor congue massa</a:t>
                </a:r>
                <a:endParaRPr lang="zh-CN" altLang="en-US" sz="140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040101" y="1845846"/>
              <a:ext cx="11159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01</a:t>
              </a:r>
              <a:endParaRPr lang="zh-CN" altLang="en-US" sz="5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083700" y="1146709"/>
            <a:ext cx="1292662" cy="20431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目录</a:t>
            </a:r>
            <a:endParaRPr lang="zh-CN" altLang="en-US" sz="72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145529" y="2245370"/>
            <a:ext cx="461665" cy="13654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CONTENTS</a:t>
            </a:r>
            <a:endParaRPr lang="zh-CN" altLang="en-US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226174" y="1975713"/>
            <a:ext cx="4673931" cy="923330"/>
            <a:chOff x="4040101" y="1845846"/>
            <a:chExt cx="4673931" cy="923330"/>
          </a:xfrm>
        </p:grpSpPr>
        <p:grpSp>
          <p:nvGrpSpPr>
            <p:cNvPr id="38" name="组合 37"/>
            <p:cNvGrpSpPr/>
            <p:nvPr/>
          </p:nvGrpSpPr>
          <p:grpSpPr>
            <a:xfrm>
              <a:off x="5155890" y="1990015"/>
              <a:ext cx="3558142" cy="687800"/>
              <a:chOff x="2162630" y="2266657"/>
              <a:chExt cx="3558142" cy="68780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162630" y="2266657"/>
                <a:ext cx="3193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此处添加标题信息</a:t>
                </a:r>
                <a:endParaRPr lang="zh-CN" altLang="en-US" sz="2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2162630" y="2646680"/>
                <a:ext cx="355814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>
                    <a:solidFill>
                      <a:schemeClr val="bg1"/>
                    </a:solidFill>
                    <a:latin typeface="思源黑体 Light" panose="020B0300000000000000" pitchFamily="34" charset="-122"/>
                    <a:ea typeface="思源黑体 Light" panose="020B0300000000000000" pitchFamily="34" charset="-122"/>
                  </a:rPr>
                  <a:t>Maecenas porttitor congue massa</a:t>
                </a:r>
                <a:endParaRPr lang="zh-CN" altLang="en-US" sz="140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040101" y="1845846"/>
              <a:ext cx="11159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02</a:t>
              </a:r>
              <a:endParaRPr lang="zh-CN" altLang="en-US" sz="5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26174" y="4136804"/>
            <a:ext cx="4673931" cy="923330"/>
            <a:chOff x="4040101" y="1845846"/>
            <a:chExt cx="4673931" cy="923330"/>
          </a:xfrm>
        </p:grpSpPr>
        <p:grpSp>
          <p:nvGrpSpPr>
            <p:cNvPr id="43" name="组合 42"/>
            <p:cNvGrpSpPr/>
            <p:nvPr/>
          </p:nvGrpSpPr>
          <p:grpSpPr>
            <a:xfrm>
              <a:off x="5155890" y="1990015"/>
              <a:ext cx="3558142" cy="687800"/>
              <a:chOff x="2162630" y="2266657"/>
              <a:chExt cx="3558142" cy="687800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2162630" y="2266657"/>
                <a:ext cx="3193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此处添加标题信息</a:t>
                </a:r>
                <a:endParaRPr lang="zh-CN" altLang="en-US" sz="2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2162630" y="2646680"/>
                <a:ext cx="355814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>
                    <a:solidFill>
                      <a:schemeClr val="bg1"/>
                    </a:solidFill>
                    <a:latin typeface="思源黑体 Light" panose="020B0300000000000000" pitchFamily="34" charset="-122"/>
                    <a:ea typeface="思源黑体 Light" panose="020B0300000000000000" pitchFamily="34" charset="-122"/>
                  </a:rPr>
                  <a:t>Maecenas porttitor congue massa</a:t>
                </a:r>
                <a:endParaRPr lang="zh-CN" altLang="en-US" sz="140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040101" y="1845846"/>
              <a:ext cx="11159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04</a:t>
              </a:r>
              <a:endParaRPr lang="zh-CN" altLang="en-US" sz="5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26174" y="3056259"/>
            <a:ext cx="4673931" cy="923330"/>
            <a:chOff x="4040101" y="1845846"/>
            <a:chExt cx="4673931" cy="923330"/>
          </a:xfrm>
        </p:grpSpPr>
        <p:grpSp>
          <p:nvGrpSpPr>
            <p:cNvPr id="48" name="组合 47"/>
            <p:cNvGrpSpPr/>
            <p:nvPr/>
          </p:nvGrpSpPr>
          <p:grpSpPr>
            <a:xfrm>
              <a:off x="5155890" y="1990015"/>
              <a:ext cx="3558142" cy="687800"/>
              <a:chOff x="2162630" y="2266657"/>
              <a:chExt cx="3558142" cy="687800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2162630" y="2266657"/>
                <a:ext cx="319314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>
                    <a:solidFill>
                      <a:schemeClr val="bg1"/>
                    </a:solidFill>
                    <a:latin typeface="汉仪润圆-55W" panose="00020600040101010101" pitchFamily="18" charset="-122"/>
                    <a:ea typeface="汉仪润圆-55W" panose="00020600040101010101" pitchFamily="18" charset="-122"/>
                  </a:rPr>
                  <a:t>此处添加标题信息</a:t>
                </a:r>
                <a:endParaRPr lang="zh-CN" altLang="en-US" sz="2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2162630" y="2646680"/>
                <a:ext cx="3558142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>
                    <a:solidFill>
                      <a:schemeClr val="bg1"/>
                    </a:solidFill>
                    <a:latin typeface="思源黑体 Light" panose="020B0300000000000000" pitchFamily="34" charset="-122"/>
                    <a:ea typeface="思源黑体 Light" panose="020B0300000000000000" pitchFamily="34" charset="-122"/>
                  </a:rPr>
                  <a:t>Maecenas porttitor congue massa</a:t>
                </a:r>
                <a:endParaRPr lang="zh-CN" altLang="en-US" sz="1400">
                  <a:solidFill>
                    <a:schemeClr val="bg1"/>
                  </a:solidFill>
                  <a:latin typeface="思源黑体 Light" panose="020B0300000000000000" pitchFamily="34" charset="-122"/>
                  <a:ea typeface="思源黑体 Light" panose="020B0300000000000000" pitchFamily="34" charset="-122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040101" y="1845846"/>
              <a:ext cx="111590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汉仪润圆-55W" panose="00020600040101010101" pitchFamily="18" charset="-122"/>
                  <a:ea typeface="汉仪润圆-55W" panose="00020600040101010101" pitchFamily="18" charset="-122"/>
                </a:rPr>
                <a:t>03</a:t>
              </a:r>
              <a:endParaRPr lang="zh-CN" altLang="en-US" sz="540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48770" y="1256783"/>
            <a:ext cx="395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BDB5CC"/>
                </a:solidFill>
                <a:latin typeface="Century Gothic" panose="020B0502020202020204" pitchFamily="34" charset="0"/>
              </a:rPr>
              <a:t>PART ONE</a:t>
            </a:r>
            <a:endParaRPr lang="zh-CN" altLang="en-US" sz="4800" b="1">
              <a:solidFill>
                <a:srgbClr val="BDB5CC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8770" y="2245082"/>
            <a:ext cx="490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40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8770" y="3110271"/>
            <a:ext cx="7958205" cy="1189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urna. Lorem ipsum dolor sit amet, consectetuer adipiscing elit. Maecenas porttitor congue massa. Fusce posuere</a:t>
            </a:r>
            <a:endParaRPr lang="zh-CN" altLang="en-US" sz="140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553029" y="2971572"/>
            <a:ext cx="2235200" cy="0"/>
          </a:xfrm>
          <a:prstGeom prst="line">
            <a:avLst/>
          </a:prstGeom>
          <a:ln w="28575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84057" y="2971572"/>
            <a:ext cx="2235200" cy="0"/>
          </a:xfrm>
          <a:prstGeom prst="line">
            <a:avLst/>
          </a:prstGeom>
          <a:ln w="28575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15085" y="2971572"/>
            <a:ext cx="2235200" cy="0"/>
          </a:xfrm>
          <a:prstGeom prst="line">
            <a:avLst/>
          </a:prstGeom>
          <a:ln w="28575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553029" y="2017257"/>
            <a:ext cx="2027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BDB5CC"/>
                </a:solidFill>
              </a:rPr>
              <a:t>XXXX</a:t>
            </a:r>
            <a:endParaRPr lang="zh-CN" altLang="en-US" sz="5400">
              <a:solidFill>
                <a:srgbClr val="BDB5CC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4057" y="2017257"/>
            <a:ext cx="2027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BDB5CC"/>
                </a:solidFill>
              </a:rPr>
              <a:t>XXXX</a:t>
            </a:r>
            <a:endParaRPr lang="zh-CN" altLang="en-US" sz="5400">
              <a:solidFill>
                <a:srgbClr val="BDB5C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15085" y="2017257"/>
            <a:ext cx="2027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BDB5CC"/>
                </a:solidFill>
              </a:rPr>
              <a:t>XXXX</a:t>
            </a:r>
            <a:endParaRPr lang="zh-CN" altLang="en-US" sz="5400">
              <a:solidFill>
                <a:srgbClr val="BDB5CC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3029" y="3112432"/>
            <a:ext cx="1620957" cy="586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8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53029" y="3725946"/>
            <a:ext cx="2497696" cy="230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magna eros quis urna.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84057" y="3112432"/>
            <a:ext cx="1620957" cy="586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8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84057" y="3725946"/>
            <a:ext cx="2497696" cy="230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magna eros quis urna.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15085" y="3112432"/>
            <a:ext cx="1620957" cy="586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</a:t>
            </a:r>
            <a:endParaRPr lang="en-US" altLang="zh-CN" sz="28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15085" y="3725946"/>
            <a:ext cx="2497696" cy="230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magna eros quis urna.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15553" y="1816703"/>
            <a:ext cx="1701093" cy="1924050"/>
            <a:chOff x="1165212" y="1947332"/>
            <a:chExt cx="1701093" cy="1924050"/>
          </a:xfrm>
          <a:solidFill>
            <a:srgbClr val="BDB5CC"/>
          </a:solidFill>
        </p:grpSpPr>
        <p:sp>
          <p:nvSpPr>
            <p:cNvPr id="8" name="椭圆 7"/>
            <p:cNvSpPr/>
            <p:nvPr/>
          </p:nvSpPr>
          <p:spPr>
            <a:xfrm>
              <a:off x="1165212" y="1947332"/>
              <a:ext cx="1701093" cy="1701093"/>
            </a:xfrm>
            <a:prstGeom prst="ellips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flipV="1">
              <a:off x="1894550" y="3725332"/>
              <a:ext cx="242417" cy="146050"/>
            </a:xfrm>
            <a:prstGeom prst="triangl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87136" y="1816703"/>
            <a:ext cx="1701093" cy="1924050"/>
            <a:chOff x="3928003" y="1947332"/>
            <a:chExt cx="1701093" cy="1924050"/>
          </a:xfrm>
          <a:solidFill>
            <a:srgbClr val="BDB5CC"/>
          </a:solidFill>
        </p:grpSpPr>
        <p:sp>
          <p:nvSpPr>
            <p:cNvPr id="14" name="椭圆 13"/>
            <p:cNvSpPr/>
            <p:nvPr/>
          </p:nvSpPr>
          <p:spPr>
            <a:xfrm>
              <a:off x="3928003" y="1947332"/>
              <a:ext cx="1701093" cy="1701093"/>
            </a:xfrm>
            <a:prstGeom prst="ellips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4657341" y="3725332"/>
              <a:ext cx="242417" cy="146050"/>
            </a:xfrm>
            <a:prstGeom prst="triangl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5948" y="1816703"/>
            <a:ext cx="1701093" cy="1924050"/>
            <a:chOff x="6690794" y="1947332"/>
            <a:chExt cx="1701093" cy="1924050"/>
          </a:xfrm>
          <a:solidFill>
            <a:srgbClr val="BDB5CC"/>
          </a:solidFill>
        </p:grpSpPr>
        <p:sp>
          <p:nvSpPr>
            <p:cNvPr id="17" name="椭圆 16"/>
            <p:cNvSpPr/>
            <p:nvPr/>
          </p:nvSpPr>
          <p:spPr>
            <a:xfrm>
              <a:off x="6690794" y="1947332"/>
              <a:ext cx="1701093" cy="1701093"/>
            </a:xfrm>
            <a:prstGeom prst="ellips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flipV="1">
              <a:off x="7420132" y="3725332"/>
              <a:ext cx="242417" cy="146050"/>
            </a:xfrm>
            <a:prstGeom prst="triangl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10042" y="1816703"/>
            <a:ext cx="1701093" cy="1924050"/>
            <a:chOff x="9453585" y="1947332"/>
            <a:chExt cx="1701093" cy="1924050"/>
          </a:xfrm>
          <a:solidFill>
            <a:srgbClr val="BDB5CC"/>
          </a:solidFill>
        </p:grpSpPr>
        <p:sp>
          <p:nvSpPr>
            <p:cNvPr id="20" name="椭圆 19"/>
            <p:cNvSpPr/>
            <p:nvPr/>
          </p:nvSpPr>
          <p:spPr>
            <a:xfrm>
              <a:off x="9453585" y="1947332"/>
              <a:ext cx="1701093" cy="1701093"/>
            </a:xfrm>
            <a:prstGeom prst="ellips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10182923" y="3725332"/>
              <a:ext cx="242417" cy="146050"/>
            </a:xfrm>
            <a:prstGeom prst="triangle">
              <a:avLst/>
            </a:prstGeom>
            <a:grpFill/>
            <a:ln>
              <a:noFill/>
            </a:ln>
            <a:effectLst>
              <a:outerShdw blurRad="38100" sx="102000" sy="102000" algn="ctr" rotWithShape="0">
                <a:srgbClr val="BDB5CC">
                  <a:alpha val="6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247"/>
          <p:cNvSpPr>
            <a:spLocks noEditPoints="1"/>
          </p:cNvSpPr>
          <p:nvPr/>
        </p:nvSpPr>
        <p:spPr bwMode="auto">
          <a:xfrm>
            <a:off x="1626160" y="2291354"/>
            <a:ext cx="679878" cy="679878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57914" y="2304322"/>
            <a:ext cx="759537" cy="653943"/>
            <a:chOff x="7970415" y="1262923"/>
            <a:chExt cx="551638" cy="474947"/>
          </a:xfrm>
          <a:solidFill>
            <a:srgbClr val="2C0659"/>
          </a:solidFill>
        </p:grpSpPr>
        <p:sp>
          <p:nvSpPr>
            <p:cNvPr id="24" name="Freeform 294"/>
            <p:cNvSpPr>
              <a:spLocks noEditPoints="1"/>
            </p:cNvSpPr>
            <p:nvPr/>
          </p:nvSpPr>
          <p:spPr bwMode="auto">
            <a:xfrm>
              <a:off x="7970415" y="1262923"/>
              <a:ext cx="551638" cy="474947"/>
            </a:xfrm>
            <a:custGeom>
              <a:avLst/>
              <a:gdLst>
                <a:gd name="T0" fmla="*/ 224 w 261"/>
                <a:gd name="T1" fmla="*/ 22 h 225"/>
                <a:gd name="T2" fmla="*/ 224 w 261"/>
                <a:gd name="T3" fmla="*/ 15 h 225"/>
                <a:gd name="T4" fmla="*/ 192 w 261"/>
                <a:gd name="T5" fmla="*/ 0 h 225"/>
                <a:gd name="T6" fmla="*/ 159 w 261"/>
                <a:gd name="T7" fmla="*/ 15 h 225"/>
                <a:gd name="T8" fmla="*/ 159 w 261"/>
                <a:gd name="T9" fmla="*/ 22 h 225"/>
                <a:gd name="T10" fmla="*/ 36 w 261"/>
                <a:gd name="T11" fmla="*/ 22 h 225"/>
                <a:gd name="T12" fmla="*/ 0 w 261"/>
                <a:gd name="T13" fmla="*/ 58 h 225"/>
                <a:gd name="T14" fmla="*/ 0 w 261"/>
                <a:gd name="T15" fmla="*/ 188 h 225"/>
                <a:gd name="T16" fmla="*/ 36 w 261"/>
                <a:gd name="T17" fmla="*/ 225 h 225"/>
                <a:gd name="T18" fmla="*/ 224 w 261"/>
                <a:gd name="T19" fmla="*/ 225 h 225"/>
                <a:gd name="T20" fmla="*/ 261 w 261"/>
                <a:gd name="T21" fmla="*/ 188 h 225"/>
                <a:gd name="T22" fmla="*/ 261 w 261"/>
                <a:gd name="T23" fmla="*/ 58 h 225"/>
                <a:gd name="T24" fmla="*/ 224 w 261"/>
                <a:gd name="T25" fmla="*/ 22 h 225"/>
                <a:gd name="T26" fmla="*/ 239 w 261"/>
                <a:gd name="T27" fmla="*/ 188 h 225"/>
                <a:gd name="T28" fmla="*/ 224 w 261"/>
                <a:gd name="T29" fmla="*/ 203 h 225"/>
                <a:gd name="T30" fmla="*/ 36 w 261"/>
                <a:gd name="T31" fmla="*/ 203 h 225"/>
                <a:gd name="T32" fmla="*/ 22 w 261"/>
                <a:gd name="T33" fmla="*/ 188 h 225"/>
                <a:gd name="T34" fmla="*/ 22 w 261"/>
                <a:gd name="T35" fmla="*/ 58 h 225"/>
                <a:gd name="T36" fmla="*/ 36 w 261"/>
                <a:gd name="T37" fmla="*/ 44 h 225"/>
                <a:gd name="T38" fmla="*/ 224 w 261"/>
                <a:gd name="T39" fmla="*/ 44 h 225"/>
                <a:gd name="T40" fmla="*/ 239 w 261"/>
                <a:gd name="T41" fmla="*/ 58 h 225"/>
                <a:gd name="T42" fmla="*/ 239 w 261"/>
                <a:gd name="T43" fmla="*/ 188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1" h="225">
                  <a:moveTo>
                    <a:pt x="224" y="22"/>
                  </a:moveTo>
                  <a:cubicBezTo>
                    <a:pt x="224" y="15"/>
                    <a:pt x="224" y="15"/>
                    <a:pt x="224" y="15"/>
                  </a:cubicBezTo>
                  <a:cubicBezTo>
                    <a:pt x="224" y="7"/>
                    <a:pt x="210" y="0"/>
                    <a:pt x="192" y="0"/>
                  </a:cubicBezTo>
                  <a:cubicBezTo>
                    <a:pt x="174" y="0"/>
                    <a:pt x="159" y="7"/>
                    <a:pt x="159" y="15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16" y="22"/>
                    <a:pt x="0" y="38"/>
                    <a:pt x="0" y="5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8"/>
                    <a:pt x="16" y="225"/>
                    <a:pt x="36" y="225"/>
                  </a:cubicBezTo>
                  <a:cubicBezTo>
                    <a:pt x="224" y="225"/>
                    <a:pt x="224" y="225"/>
                    <a:pt x="224" y="225"/>
                  </a:cubicBezTo>
                  <a:cubicBezTo>
                    <a:pt x="244" y="225"/>
                    <a:pt x="261" y="208"/>
                    <a:pt x="261" y="18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38"/>
                    <a:pt x="244" y="22"/>
                    <a:pt x="224" y="22"/>
                  </a:cubicBezTo>
                  <a:close/>
                  <a:moveTo>
                    <a:pt x="239" y="188"/>
                  </a:moveTo>
                  <a:cubicBezTo>
                    <a:pt x="239" y="196"/>
                    <a:pt x="232" y="203"/>
                    <a:pt x="224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28" y="203"/>
                    <a:pt x="22" y="196"/>
                    <a:pt x="22" y="188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0"/>
                    <a:pt x="28" y="44"/>
                    <a:pt x="36" y="44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32" y="44"/>
                    <a:pt x="239" y="50"/>
                    <a:pt x="239" y="58"/>
                  </a:cubicBezTo>
                  <a:lnTo>
                    <a:pt x="239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Freeform 295"/>
            <p:cNvSpPr>
              <a:spLocks noEditPoints="1"/>
            </p:cNvSpPr>
            <p:nvPr/>
          </p:nvSpPr>
          <p:spPr bwMode="auto">
            <a:xfrm>
              <a:off x="8117070" y="1393433"/>
              <a:ext cx="259674" cy="259674"/>
            </a:xfrm>
            <a:custGeom>
              <a:avLst/>
              <a:gdLst>
                <a:gd name="T0" fmla="*/ 61 w 123"/>
                <a:gd name="T1" fmla="*/ 0 h 123"/>
                <a:gd name="T2" fmla="*/ 0 w 123"/>
                <a:gd name="T3" fmla="*/ 61 h 123"/>
                <a:gd name="T4" fmla="*/ 61 w 123"/>
                <a:gd name="T5" fmla="*/ 123 h 123"/>
                <a:gd name="T6" fmla="*/ 123 w 123"/>
                <a:gd name="T7" fmla="*/ 61 h 123"/>
                <a:gd name="T8" fmla="*/ 61 w 123"/>
                <a:gd name="T9" fmla="*/ 0 h 123"/>
                <a:gd name="T10" fmla="*/ 61 w 123"/>
                <a:gd name="T11" fmla="*/ 101 h 123"/>
                <a:gd name="T12" fmla="*/ 21 w 123"/>
                <a:gd name="T13" fmla="*/ 61 h 123"/>
                <a:gd name="T14" fmla="*/ 61 w 123"/>
                <a:gd name="T15" fmla="*/ 21 h 123"/>
                <a:gd name="T16" fmla="*/ 101 w 123"/>
                <a:gd name="T17" fmla="*/ 61 h 123"/>
                <a:gd name="T18" fmla="*/ 61 w 123"/>
                <a:gd name="T19" fmla="*/ 10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3"/>
                    <a:pt x="61" y="123"/>
                  </a:cubicBezTo>
                  <a:cubicBezTo>
                    <a:pt x="95" y="123"/>
                    <a:pt x="123" y="95"/>
                    <a:pt x="123" y="61"/>
                  </a:cubicBezTo>
                  <a:cubicBezTo>
                    <a:pt x="123" y="27"/>
                    <a:pt x="95" y="0"/>
                    <a:pt x="61" y="0"/>
                  </a:cubicBezTo>
                  <a:close/>
                  <a:moveTo>
                    <a:pt x="61" y="101"/>
                  </a:moveTo>
                  <a:cubicBezTo>
                    <a:pt x="39" y="101"/>
                    <a:pt x="21" y="83"/>
                    <a:pt x="21" y="61"/>
                  </a:cubicBezTo>
                  <a:cubicBezTo>
                    <a:pt x="21" y="39"/>
                    <a:pt x="39" y="21"/>
                    <a:pt x="61" y="21"/>
                  </a:cubicBezTo>
                  <a:cubicBezTo>
                    <a:pt x="83" y="21"/>
                    <a:pt x="101" y="39"/>
                    <a:pt x="101" y="61"/>
                  </a:cubicBezTo>
                  <a:cubicBezTo>
                    <a:pt x="101" y="83"/>
                    <a:pt x="83" y="101"/>
                    <a:pt x="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82869" y="2252451"/>
            <a:ext cx="587251" cy="757685"/>
            <a:chOff x="9501547" y="5685447"/>
            <a:chExt cx="426510" cy="550293"/>
          </a:xfrm>
          <a:solidFill>
            <a:srgbClr val="2C0659"/>
          </a:solidFill>
        </p:grpSpPr>
        <p:sp>
          <p:nvSpPr>
            <p:cNvPr id="27" name="Freeform 282"/>
            <p:cNvSpPr>
              <a:spLocks noEditPoints="1"/>
            </p:cNvSpPr>
            <p:nvPr/>
          </p:nvSpPr>
          <p:spPr bwMode="auto">
            <a:xfrm>
              <a:off x="9501547" y="5685447"/>
              <a:ext cx="426510" cy="550293"/>
            </a:xfrm>
            <a:custGeom>
              <a:avLst/>
              <a:gdLst>
                <a:gd name="T0" fmla="*/ 166 w 202"/>
                <a:gd name="T1" fmla="*/ 0 h 260"/>
                <a:gd name="T2" fmla="*/ 36 w 202"/>
                <a:gd name="T3" fmla="*/ 0 h 260"/>
                <a:gd name="T4" fmla="*/ 0 w 202"/>
                <a:gd name="T5" fmla="*/ 36 h 260"/>
                <a:gd name="T6" fmla="*/ 0 w 202"/>
                <a:gd name="T7" fmla="*/ 224 h 260"/>
                <a:gd name="T8" fmla="*/ 36 w 202"/>
                <a:gd name="T9" fmla="*/ 260 h 260"/>
                <a:gd name="T10" fmla="*/ 166 w 202"/>
                <a:gd name="T11" fmla="*/ 260 h 260"/>
                <a:gd name="T12" fmla="*/ 202 w 202"/>
                <a:gd name="T13" fmla="*/ 224 h 260"/>
                <a:gd name="T14" fmla="*/ 202 w 202"/>
                <a:gd name="T15" fmla="*/ 36 h 260"/>
                <a:gd name="T16" fmla="*/ 166 w 202"/>
                <a:gd name="T17" fmla="*/ 0 h 260"/>
                <a:gd name="T18" fmla="*/ 181 w 202"/>
                <a:gd name="T19" fmla="*/ 224 h 260"/>
                <a:gd name="T20" fmla="*/ 166 w 202"/>
                <a:gd name="T21" fmla="*/ 239 h 260"/>
                <a:gd name="T22" fmla="*/ 36 w 202"/>
                <a:gd name="T23" fmla="*/ 239 h 260"/>
                <a:gd name="T24" fmla="*/ 22 w 202"/>
                <a:gd name="T25" fmla="*/ 224 h 260"/>
                <a:gd name="T26" fmla="*/ 22 w 202"/>
                <a:gd name="T27" fmla="*/ 36 h 260"/>
                <a:gd name="T28" fmla="*/ 36 w 202"/>
                <a:gd name="T29" fmla="*/ 22 h 260"/>
                <a:gd name="T30" fmla="*/ 166 w 202"/>
                <a:gd name="T31" fmla="*/ 22 h 260"/>
                <a:gd name="T32" fmla="*/ 181 w 202"/>
                <a:gd name="T33" fmla="*/ 36 h 260"/>
                <a:gd name="T34" fmla="*/ 181 w 202"/>
                <a:gd name="T35" fmla="*/ 224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2" h="260">
                  <a:moveTo>
                    <a:pt x="16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44"/>
                    <a:pt x="16" y="260"/>
                    <a:pt x="36" y="260"/>
                  </a:cubicBezTo>
                  <a:cubicBezTo>
                    <a:pt x="166" y="260"/>
                    <a:pt x="166" y="260"/>
                    <a:pt x="166" y="260"/>
                  </a:cubicBezTo>
                  <a:cubicBezTo>
                    <a:pt x="186" y="260"/>
                    <a:pt x="202" y="244"/>
                    <a:pt x="202" y="224"/>
                  </a:cubicBezTo>
                  <a:cubicBezTo>
                    <a:pt x="202" y="36"/>
                    <a:pt x="202" y="36"/>
                    <a:pt x="202" y="36"/>
                  </a:cubicBezTo>
                  <a:cubicBezTo>
                    <a:pt x="202" y="16"/>
                    <a:pt x="186" y="0"/>
                    <a:pt x="166" y="0"/>
                  </a:cubicBezTo>
                  <a:close/>
                  <a:moveTo>
                    <a:pt x="181" y="224"/>
                  </a:moveTo>
                  <a:cubicBezTo>
                    <a:pt x="181" y="232"/>
                    <a:pt x="174" y="239"/>
                    <a:pt x="166" y="239"/>
                  </a:cubicBezTo>
                  <a:cubicBezTo>
                    <a:pt x="36" y="239"/>
                    <a:pt x="36" y="239"/>
                    <a:pt x="36" y="239"/>
                  </a:cubicBezTo>
                  <a:cubicBezTo>
                    <a:pt x="28" y="239"/>
                    <a:pt x="22" y="232"/>
                    <a:pt x="22" y="22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2"/>
                    <a:pt x="3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74" y="22"/>
                    <a:pt x="181" y="28"/>
                    <a:pt x="181" y="36"/>
                  </a:cubicBezTo>
                  <a:lnTo>
                    <a:pt x="181" y="2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Freeform 283"/>
            <p:cNvSpPr>
              <a:spLocks noEditPoints="1"/>
            </p:cNvSpPr>
            <p:nvPr/>
          </p:nvSpPr>
          <p:spPr bwMode="auto">
            <a:xfrm>
              <a:off x="9576893" y="5762138"/>
              <a:ext cx="274474" cy="367310"/>
            </a:xfrm>
            <a:custGeom>
              <a:avLst/>
              <a:gdLst>
                <a:gd name="T0" fmla="*/ 0 w 204"/>
                <a:gd name="T1" fmla="*/ 273 h 273"/>
                <a:gd name="T2" fmla="*/ 204 w 204"/>
                <a:gd name="T3" fmla="*/ 273 h 273"/>
                <a:gd name="T4" fmla="*/ 204 w 204"/>
                <a:gd name="T5" fmla="*/ 0 h 273"/>
                <a:gd name="T6" fmla="*/ 0 w 204"/>
                <a:gd name="T7" fmla="*/ 0 h 273"/>
                <a:gd name="T8" fmla="*/ 0 w 204"/>
                <a:gd name="T9" fmla="*/ 273 h 273"/>
                <a:gd name="T10" fmla="*/ 11 w 204"/>
                <a:gd name="T11" fmla="*/ 11 h 273"/>
                <a:gd name="T12" fmla="*/ 193 w 204"/>
                <a:gd name="T13" fmla="*/ 11 h 273"/>
                <a:gd name="T14" fmla="*/ 193 w 204"/>
                <a:gd name="T15" fmla="*/ 262 h 273"/>
                <a:gd name="T16" fmla="*/ 11 w 204"/>
                <a:gd name="T17" fmla="*/ 262 h 273"/>
                <a:gd name="T18" fmla="*/ 11 w 204"/>
                <a:gd name="T19" fmla="*/ 1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273">
                  <a:moveTo>
                    <a:pt x="0" y="273"/>
                  </a:moveTo>
                  <a:lnTo>
                    <a:pt x="204" y="273"/>
                  </a:lnTo>
                  <a:lnTo>
                    <a:pt x="204" y="0"/>
                  </a:lnTo>
                  <a:lnTo>
                    <a:pt x="0" y="0"/>
                  </a:lnTo>
                  <a:lnTo>
                    <a:pt x="0" y="273"/>
                  </a:lnTo>
                  <a:close/>
                  <a:moveTo>
                    <a:pt x="11" y="11"/>
                  </a:moveTo>
                  <a:lnTo>
                    <a:pt x="193" y="11"/>
                  </a:lnTo>
                  <a:lnTo>
                    <a:pt x="193" y="262"/>
                  </a:lnTo>
                  <a:lnTo>
                    <a:pt x="11" y="262"/>
                  </a:ln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Rectangle 284"/>
            <p:cNvSpPr>
              <a:spLocks noChangeArrowheads="1"/>
            </p:cNvSpPr>
            <p:nvPr/>
          </p:nvSpPr>
          <p:spPr bwMode="auto">
            <a:xfrm>
              <a:off x="9699330" y="6144248"/>
              <a:ext cx="29600" cy="3229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882672" y="2270050"/>
            <a:ext cx="755832" cy="722487"/>
            <a:chOff x="6472919" y="2732165"/>
            <a:chExt cx="548947" cy="524729"/>
          </a:xfrm>
          <a:solidFill>
            <a:srgbClr val="2C0659"/>
          </a:solidFill>
        </p:grpSpPr>
        <p:sp>
          <p:nvSpPr>
            <p:cNvPr id="31" name="Freeform 255"/>
            <p:cNvSpPr>
              <a:spLocks noEditPoints="1"/>
            </p:cNvSpPr>
            <p:nvPr/>
          </p:nvSpPr>
          <p:spPr bwMode="auto">
            <a:xfrm>
              <a:off x="6472919" y="2732165"/>
              <a:ext cx="548947" cy="524729"/>
            </a:xfrm>
            <a:custGeom>
              <a:avLst/>
              <a:gdLst>
                <a:gd name="T0" fmla="*/ 224 w 260"/>
                <a:gd name="T1" fmla="*/ 0 h 248"/>
                <a:gd name="T2" fmla="*/ 36 w 260"/>
                <a:gd name="T3" fmla="*/ 0 h 248"/>
                <a:gd name="T4" fmla="*/ 0 w 260"/>
                <a:gd name="T5" fmla="*/ 36 h 248"/>
                <a:gd name="T6" fmla="*/ 0 w 260"/>
                <a:gd name="T7" fmla="*/ 166 h 248"/>
                <a:gd name="T8" fmla="*/ 29 w 260"/>
                <a:gd name="T9" fmla="*/ 203 h 248"/>
                <a:gd name="T10" fmla="*/ 68 w 260"/>
                <a:gd name="T11" fmla="*/ 203 h 248"/>
                <a:gd name="T12" fmla="*/ 84 w 260"/>
                <a:gd name="T13" fmla="*/ 210 h 248"/>
                <a:gd name="T14" fmla="*/ 110 w 260"/>
                <a:gd name="T15" fmla="*/ 239 h 248"/>
                <a:gd name="T16" fmla="*/ 130 w 260"/>
                <a:gd name="T17" fmla="*/ 248 h 248"/>
                <a:gd name="T18" fmla="*/ 150 w 260"/>
                <a:gd name="T19" fmla="*/ 239 h 248"/>
                <a:gd name="T20" fmla="*/ 176 w 260"/>
                <a:gd name="T21" fmla="*/ 210 h 248"/>
                <a:gd name="T22" fmla="*/ 188 w 260"/>
                <a:gd name="T23" fmla="*/ 203 h 248"/>
                <a:gd name="T24" fmla="*/ 228 w 260"/>
                <a:gd name="T25" fmla="*/ 203 h 248"/>
                <a:gd name="T26" fmla="*/ 260 w 260"/>
                <a:gd name="T27" fmla="*/ 166 h 248"/>
                <a:gd name="T28" fmla="*/ 260 w 260"/>
                <a:gd name="T29" fmla="*/ 36 h 248"/>
                <a:gd name="T30" fmla="*/ 224 w 260"/>
                <a:gd name="T31" fmla="*/ 0 h 248"/>
                <a:gd name="T32" fmla="*/ 239 w 260"/>
                <a:gd name="T33" fmla="*/ 166 h 248"/>
                <a:gd name="T34" fmla="*/ 228 w 260"/>
                <a:gd name="T35" fmla="*/ 181 h 248"/>
                <a:gd name="T36" fmla="*/ 188 w 260"/>
                <a:gd name="T37" fmla="*/ 181 h 248"/>
                <a:gd name="T38" fmla="*/ 158 w 260"/>
                <a:gd name="T39" fmla="*/ 197 h 248"/>
                <a:gd name="T40" fmla="*/ 134 w 260"/>
                <a:gd name="T41" fmla="*/ 224 h 248"/>
                <a:gd name="T42" fmla="*/ 130 w 260"/>
                <a:gd name="T43" fmla="*/ 226 h 248"/>
                <a:gd name="T44" fmla="*/ 126 w 260"/>
                <a:gd name="T45" fmla="*/ 224 h 248"/>
                <a:gd name="T46" fmla="*/ 102 w 260"/>
                <a:gd name="T47" fmla="*/ 197 h 248"/>
                <a:gd name="T48" fmla="*/ 68 w 260"/>
                <a:gd name="T49" fmla="*/ 181 h 248"/>
                <a:gd name="T50" fmla="*/ 29 w 260"/>
                <a:gd name="T51" fmla="*/ 181 h 248"/>
                <a:gd name="T52" fmla="*/ 21 w 260"/>
                <a:gd name="T53" fmla="*/ 166 h 248"/>
                <a:gd name="T54" fmla="*/ 21 w 260"/>
                <a:gd name="T55" fmla="*/ 36 h 248"/>
                <a:gd name="T56" fmla="*/ 36 w 260"/>
                <a:gd name="T57" fmla="*/ 22 h 248"/>
                <a:gd name="T58" fmla="*/ 224 w 260"/>
                <a:gd name="T59" fmla="*/ 22 h 248"/>
                <a:gd name="T60" fmla="*/ 239 w 260"/>
                <a:gd name="T61" fmla="*/ 36 h 248"/>
                <a:gd name="T62" fmla="*/ 239 w 260"/>
                <a:gd name="T63" fmla="*/ 16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0" h="248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3" y="203"/>
                    <a:pt x="29" y="203"/>
                  </a:cubicBezTo>
                  <a:cubicBezTo>
                    <a:pt x="45" y="203"/>
                    <a:pt x="62" y="203"/>
                    <a:pt x="68" y="203"/>
                  </a:cubicBezTo>
                  <a:cubicBezTo>
                    <a:pt x="74" y="203"/>
                    <a:pt x="82" y="206"/>
                    <a:pt x="84" y="210"/>
                  </a:cubicBezTo>
                  <a:cubicBezTo>
                    <a:pt x="87" y="214"/>
                    <a:pt x="99" y="227"/>
                    <a:pt x="110" y="239"/>
                  </a:cubicBezTo>
                  <a:cubicBezTo>
                    <a:pt x="115" y="245"/>
                    <a:pt x="123" y="248"/>
                    <a:pt x="130" y="248"/>
                  </a:cubicBezTo>
                  <a:cubicBezTo>
                    <a:pt x="137" y="248"/>
                    <a:pt x="145" y="245"/>
                    <a:pt x="150" y="239"/>
                  </a:cubicBezTo>
                  <a:cubicBezTo>
                    <a:pt x="161" y="227"/>
                    <a:pt x="173" y="214"/>
                    <a:pt x="176" y="210"/>
                  </a:cubicBezTo>
                  <a:cubicBezTo>
                    <a:pt x="178" y="206"/>
                    <a:pt x="184" y="203"/>
                    <a:pt x="188" y="203"/>
                  </a:cubicBezTo>
                  <a:cubicBezTo>
                    <a:pt x="192" y="203"/>
                    <a:pt x="210" y="203"/>
                    <a:pt x="228" y="203"/>
                  </a:cubicBezTo>
                  <a:cubicBezTo>
                    <a:pt x="246" y="203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3" y="181"/>
                    <a:pt x="228" y="181"/>
                  </a:cubicBezTo>
                  <a:cubicBezTo>
                    <a:pt x="188" y="181"/>
                    <a:pt x="188" y="181"/>
                    <a:pt x="188" y="181"/>
                  </a:cubicBezTo>
                  <a:cubicBezTo>
                    <a:pt x="177" y="181"/>
                    <a:pt x="165" y="188"/>
                    <a:pt x="158" y="197"/>
                  </a:cubicBezTo>
                  <a:cubicBezTo>
                    <a:pt x="156" y="200"/>
                    <a:pt x="146" y="212"/>
                    <a:pt x="134" y="224"/>
                  </a:cubicBezTo>
                  <a:cubicBezTo>
                    <a:pt x="133" y="226"/>
                    <a:pt x="131" y="226"/>
                    <a:pt x="130" y="226"/>
                  </a:cubicBezTo>
                  <a:cubicBezTo>
                    <a:pt x="129" y="226"/>
                    <a:pt x="127" y="226"/>
                    <a:pt x="126" y="224"/>
                  </a:cubicBezTo>
                  <a:cubicBezTo>
                    <a:pt x="114" y="212"/>
                    <a:pt x="104" y="200"/>
                    <a:pt x="102" y="197"/>
                  </a:cubicBezTo>
                  <a:cubicBezTo>
                    <a:pt x="95" y="188"/>
                    <a:pt x="81" y="181"/>
                    <a:pt x="68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6" y="181"/>
                    <a:pt x="21" y="175"/>
                    <a:pt x="21" y="16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28"/>
                    <a:pt x="28" y="22"/>
                    <a:pt x="36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32" y="22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Rectangle 256"/>
            <p:cNvSpPr>
              <a:spLocks noChangeArrowheads="1"/>
            </p:cNvSpPr>
            <p:nvPr/>
          </p:nvSpPr>
          <p:spPr bwMode="auto">
            <a:xfrm>
              <a:off x="6624956" y="2901692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Rectangle 257"/>
            <p:cNvSpPr>
              <a:spLocks noChangeArrowheads="1"/>
            </p:cNvSpPr>
            <p:nvPr/>
          </p:nvSpPr>
          <p:spPr bwMode="auto">
            <a:xfrm>
              <a:off x="6624956" y="2977038"/>
              <a:ext cx="244874" cy="296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007450" y="4060521"/>
            <a:ext cx="1917299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添加文字信息</a:t>
            </a:r>
            <a:endParaRPr lang="zh-CN" altLang="en-US" sz="2000" b="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1324" y="4494185"/>
            <a:ext cx="262955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</a:t>
            </a:r>
            <a:r>
              <a:rPr kumimoji="1"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</a:t>
            </a:r>
            <a:endParaRPr kumimoji="1"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779033" y="4060521"/>
            <a:ext cx="1917299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添加文字信息</a:t>
            </a:r>
            <a:endParaRPr lang="zh-CN" altLang="en-US" sz="2000" b="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22907" y="4494185"/>
            <a:ext cx="262955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</a:t>
            </a:r>
            <a:r>
              <a:rPr kumimoji="1"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</a:t>
            </a:r>
            <a:endParaRPr kumimoji="1"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17845" y="4060521"/>
            <a:ext cx="1917299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添加文字信息</a:t>
            </a:r>
            <a:endParaRPr lang="zh-CN" altLang="en-US" sz="2000" b="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123327" y="4494185"/>
            <a:ext cx="262955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</a:t>
            </a:r>
            <a:r>
              <a:rPr kumimoji="1"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</a:t>
            </a:r>
            <a:endParaRPr kumimoji="1"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288689" y="4060521"/>
            <a:ext cx="1917299" cy="445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b="0">
                <a:solidFill>
                  <a:schemeClr val="bg1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添加文字信息</a:t>
            </a:r>
            <a:endParaRPr lang="zh-CN" altLang="en-US" sz="2000" b="0" dirty="0">
              <a:solidFill>
                <a:schemeClr val="bg1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07421" y="4494185"/>
            <a:ext cx="2629551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</a:t>
            </a:r>
            <a:r>
              <a:rPr kumimoji="1"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porttitor congue</a:t>
            </a:r>
            <a:endParaRPr kumimoji="1"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06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0492" y="3237806"/>
            <a:ext cx="2190750" cy="2895597"/>
            <a:chOff x="890492" y="3170674"/>
            <a:chExt cx="2190750" cy="2895597"/>
          </a:xfrm>
        </p:grpSpPr>
        <p:sp>
          <p:nvSpPr>
            <p:cNvPr id="9" name="矩形 8"/>
            <p:cNvSpPr/>
            <p:nvPr/>
          </p:nvSpPr>
          <p:spPr>
            <a:xfrm>
              <a:off x="890492" y="3170674"/>
              <a:ext cx="2190750" cy="2895597"/>
            </a:xfrm>
            <a:prstGeom prst="rect">
              <a:avLst/>
            </a:prstGeom>
            <a:solidFill>
              <a:srgbClr val="BDB5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1209118" y="5188420"/>
              <a:ext cx="1553497" cy="484709"/>
            </a:xfrm>
            <a:prstGeom prst="roundRect">
              <a:avLst>
                <a:gd name="adj" fmla="val 6186"/>
              </a:avLst>
            </a:prstGeom>
            <a:solidFill>
              <a:srgbClr val="2C06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01.</a:t>
              </a:r>
              <a:endParaRPr lang="zh-CN" altLang="en-US" sz="2400" dirty="0">
                <a:latin typeface="汉仪中宋简" panose="02010609000101010101" pitchFamily="49" charset="-122"/>
                <a:ea typeface="汉仪中宋简" panose="0201060900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782498" y="1776183"/>
            <a:ext cx="720000" cy="0"/>
          </a:xfrm>
          <a:prstGeom prst="line">
            <a:avLst/>
          </a:prstGeom>
          <a:ln w="38100">
            <a:solidFill>
              <a:srgbClr val="BDB5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82171" y="1112370"/>
            <a:ext cx="8280366" cy="56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 spc="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700" b="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点击此处添加文字信息</a:t>
            </a:r>
            <a:endParaRPr lang="zh-CN" altLang="en-US" sz="2700" b="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2171" y="1841110"/>
            <a:ext cx="8280366" cy="118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kumimoji="1"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7901" y="3616733"/>
            <a:ext cx="1895929" cy="103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rgbClr val="2C06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kumimoji="1" lang="zh-CN" altLang="en-US" sz="1200" dirty="0">
              <a:solidFill>
                <a:srgbClr val="2C06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50128" y="3237806"/>
            <a:ext cx="2190750" cy="2895597"/>
            <a:chOff x="890492" y="3170674"/>
            <a:chExt cx="2190750" cy="2895597"/>
          </a:xfrm>
        </p:grpSpPr>
        <p:sp>
          <p:nvSpPr>
            <p:cNvPr id="19" name="矩形 18"/>
            <p:cNvSpPr/>
            <p:nvPr/>
          </p:nvSpPr>
          <p:spPr>
            <a:xfrm>
              <a:off x="890492" y="3170674"/>
              <a:ext cx="2190750" cy="2895597"/>
            </a:xfrm>
            <a:prstGeom prst="rect">
              <a:avLst/>
            </a:prstGeom>
            <a:solidFill>
              <a:srgbClr val="BDB5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1209118" y="5188420"/>
              <a:ext cx="1553497" cy="484709"/>
            </a:xfrm>
            <a:prstGeom prst="roundRect">
              <a:avLst>
                <a:gd name="adj" fmla="val 6186"/>
              </a:avLst>
            </a:prstGeom>
            <a:solidFill>
              <a:srgbClr val="2C06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02.</a:t>
              </a:r>
              <a:endParaRPr lang="zh-CN" altLang="en-US" sz="2400" dirty="0">
                <a:latin typeface="汉仪中宋简" panose="02010609000101010101" pitchFamily="49" charset="-122"/>
                <a:ea typeface="汉仪中宋简" panose="0201060900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755701" y="3622687"/>
            <a:ext cx="1895929" cy="103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rgbClr val="2C06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pulvinar ultricies, purus lectus libero, magna eros quis urna.</a:t>
            </a:r>
            <a:endParaRPr lang="en-US" altLang="zh-CN" sz="1200">
              <a:solidFill>
                <a:srgbClr val="2C06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09764" y="3237806"/>
            <a:ext cx="2190750" cy="2895597"/>
            <a:chOff x="890492" y="3170674"/>
            <a:chExt cx="2190750" cy="2895597"/>
          </a:xfrm>
        </p:grpSpPr>
        <p:sp>
          <p:nvSpPr>
            <p:cNvPr id="23" name="矩形 22"/>
            <p:cNvSpPr/>
            <p:nvPr/>
          </p:nvSpPr>
          <p:spPr>
            <a:xfrm>
              <a:off x="890492" y="3170674"/>
              <a:ext cx="2190750" cy="2895597"/>
            </a:xfrm>
            <a:prstGeom prst="rect">
              <a:avLst/>
            </a:prstGeom>
            <a:solidFill>
              <a:srgbClr val="BDB5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1209118" y="5188420"/>
              <a:ext cx="1553497" cy="484709"/>
            </a:xfrm>
            <a:prstGeom prst="roundRect">
              <a:avLst>
                <a:gd name="adj" fmla="val 6186"/>
              </a:avLst>
            </a:prstGeom>
            <a:solidFill>
              <a:srgbClr val="2C06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03.</a:t>
              </a:r>
              <a:endParaRPr lang="zh-CN" altLang="en-US" sz="2400" dirty="0">
                <a:latin typeface="汉仪中宋简" panose="02010609000101010101" pitchFamily="49" charset="-122"/>
                <a:ea typeface="汉仪中宋简" panose="0201060900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473498" y="3643951"/>
            <a:ext cx="1895929" cy="103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rgbClr val="2C06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Fusce posuere, magna sed pulvinar ultricies, purus lectus libero, magna eros quis urna.</a:t>
            </a:r>
            <a:endParaRPr lang="en-US" altLang="zh-CN" sz="1200">
              <a:solidFill>
                <a:srgbClr val="2C06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169400" y="3237806"/>
            <a:ext cx="2190750" cy="2895597"/>
            <a:chOff x="890492" y="3170674"/>
            <a:chExt cx="2190750" cy="2895597"/>
          </a:xfrm>
        </p:grpSpPr>
        <p:sp>
          <p:nvSpPr>
            <p:cNvPr id="27" name="矩形 26"/>
            <p:cNvSpPr/>
            <p:nvPr/>
          </p:nvSpPr>
          <p:spPr>
            <a:xfrm>
              <a:off x="890492" y="3170674"/>
              <a:ext cx="2190750" cy="2895597"/>
            </a:xfrm>
            <a:prstGeom prst="rect">
              <a:avLst/>
            </a:prstGeom>
            <a:solidFill>
              <a:srgbClr val="BDB5CC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/>
            <p:cNvSpPr/>
            <p:nvPr/>
          </p:nvSpPr>
          <p:spPr>
            <a:xfrm>
              <a:off x="1209118" y="5188420"/>
              <a:ext cx="1553497" cy="484709"/>
            </a:xfrm>
            <a:prstGeom prst="roundRect">
              <a:avLst>
                <a:gd name="adj" fmla="val 6186"/>
              </a:avLst>
            </a:prstGeom>
            <a:solidFill>
              <a:srgbClr val="2C065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汉仪中宋简" panose="02010609000101010101" pitchFamily="49" charset="-122"/>
                  <a:ea typeface="汉仪中宋简" panose="02010609000101010101" pitchFamily="49" charset="-122"/>
                </a:rPr>
                <a:t>04.</a:t>
              </a:r>
              <a:endParaRPr lang="zh-CN" altLang="en-US" sz="2400" dirty="0">
                <a:latin typeface="汉仪中宋简" panose="02010609000101010101" pitchFamily="49" charset="-122"/>
                <a:ea typeface="汉仪中宋简" panose="0201060900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358912" y="3636893"/>
            <a:ext cx="1895929" cy="103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>
                <a:solidFill>
                  <a:srgbClr val="2C0659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kumimoji="1" lang="zh-CN" altLang="en-US" sz="1200" dirty="0">
              <a:solidFill>
                <a:srgbClr val="2C0659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5941" y="596633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48770" y="1256783"/>
            <a:ext cx="3951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BDB5CC"/>
                </a:solidFill>
                <a:latin typeface="Century Gothic" panose="020B0502020202020204" pitchFamily="34" charset="0"/>
              </a:rPr>
              <a:t>PART TWO</a:t>
            </a:r>
            <a:endParaRPr lang="zh-CN" altLang="en-US" sz="4800" b="1">
              <a:solidFill>
                <a:srgbClr val="BDB5CC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8770" y="2245082"/>
            <a:ext cx="490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40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8770" y="3110271"/>
            <a:ext cx="7958205" cy="1189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urna. Lorem ipsum dolor sit amet, consectetuer adipiscing elit. Maecenas porttitor congue massa. Fusce posuere</a:t>
            </a:r>
            <a:endParaRPr lang="zh-CN" altLang="en-US" sz="1400">
              <a:solidFill>
                <a:schemeClr val="bg1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15436" y="2068630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15436" y="2428698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4962" y="2181253"/>
            <a:ext cx="988902" cy="988902"/>
            <a:chOff x="571605" y="1663435"/>
            <a:chExt cx="1236553" cy="1236553"/>
          </a:xfrm>
        </p:grpSpPr>
        <p:sp>
          <p:nvSpPr>
            <p:cNvPr id="13" name="椭圆 12"/>
            <p:cNvSpPr/>
            <p:nvPr/>
          </p:nvSpPr>
          <p:spPr>
            <a:xfrm>
              <a:off x="571605" y="1663435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40705" y="1981079"/>
              <a:ext cx="698352" cy="601264"/>
              <a:chOff x="7970415" y="1262923"/>
              <a:chExt cx="551638" cy="474947"/>
            </a:xfrm>
            <a:solidFill>
              <a:schemeClr val="bg1"/>
            </a:solidFill>
          </p:grpSpPr>
          <p:sp>
            <p:nvSpPr>
              <p:cNvPr id="15" name="Freeform 294"/>
              <p:cNvSpPr>
                <a:spLocks noEditPoints="1"/>
              </p:cNvSpPr>
              <p:nvPr/>
            </p:nvSpPr>
            <p:spPr bwMode="auto">
              <a:xfrm>
                <a:off x="7970415" y="1262923"/>
                <a:ext cx="551638" cy="474947"/>
              </a:xfrm>
              <a:custGeom>
                <a:avLst/>
                <a:gdLst>
                  <a:gd name="T0" fmla="*/ 224 w 261"/>
                  <a:gd name="T1" fmla="*/ 22 h 225"/>
                  <a:gd name="T2" fmla="*/ 224 w 261"/>
                  <a:gd name="T3" fmla="*/ 15 h 225"/>
                  <a:gd name="T4" fmla="*/ 192 w 261"/>
                  <a:gd name="T5" fmla="*/ 0 h 225"/>
                  <a:gd name="T6" fmla="*/ 159 w 261"/>
                  <a:gd name="T7" fmla="*/ 15 h 225"/>
                  <a:gd name="T8" fmla="*/ 159 w 261"/>
                  <a:gd name="T9" fmla="*/ 22 h 225"/>
                  <a:gd name="T10" fmla="*/ 36 w 261"/>
                  <a:gd name="T11" fmla="*/ 22 h 225"/>
                  <a:gd name="T12" fmla="*/ 0 w 261"/>
                  <a:gd name="T13" fmla="*/ 58 h 225"/>
                  <a:gd name="T14" fmla="*/ 0 w 261"/>
                  <a:gd name="T15" fmla="*/ 188 h 225"/>
                  <a:gd name="T16" fmla="*/ 36 w 261"/>
                  <a:gd name="T17" fmla="*/ 225 h 225"/>
                  <a:gd name="T18" fmla="*/ 224 w 261"/>
                  <a:gd name="T19" fmla="*/ 225 h 225"/>
                  <a:gd name="T20" fmla="*/ 261 w 261"/>
                  <a:gd name="T21" fmla="*/ 188 h 225"/>
                  <a:gd name="T22" fmla="*/ 261 w 261"/>
                  <a:gd name="T23" fmla="*/ 58 h 225"/>
                  <a:gd name="T24" fmla="*/ 224 w 261"/>
                  <a:gd name="T25" fmla="*/ 22 h 225"/>
                  <a:gd name="T26" fmla="*/ 239 w 261"/>
                  <a:gd name="T27" fmla="*/ 188 h 225"/>
                  <a:gd name="T28" fmla="*/ 224 w 261"/>
                  <a:gd name="T29" fmla="*/ 203 h 225"/>
                  <a:gd name="T30" fmla="*/ 36 w 261"/>
                  <a:gd name="T31" fmla="*/ 203 h 225"/>
                  <a:gd name="T32" fmla="*/ 22 w 261"/>
                  <a:gd name="T33" fmla="*/ 188 h 225"/>
                  <a:gd name="T34" fmla="*/ 22 w 261"/>
                  <a:gd name="T35" fmla="*/ 58 h 225"/>
                  <a:gd name="T36" fmla="*/ 36 w 261"/>
                  <a:gd name="T37" fmla="*/ 44 h 225"/>
                  <a:gd name="T38" fmla="*/ 224 w 261"/>
                  <a:gd name="T39" fmla="*/ 44 h 225"/>
                  <a:gd name="T40" fmla="*/ 239 w 261"/>
                  <a:gd name="T41" fmla="*/ 58 h 225"/>
                  <a:gd name="T42" fmla="*/ 239 w 261"/>
                  <a:gd name="T43" fmla="*/ 18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1" h="225">
                    <a:moveTo>
                      <a:pt x="224" y="22"/>
                    </a:move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7"/>
                      <a:pt x="210" y="0"/>
                      <a:pt x="192" y="0"/>
                    </a:cubicBezTo>
                    <a:cubicBezTo>
                      <a:pt x="174" y="0"/>
                      <a:pt x="159" y="7"/>
                      <a:pt x="159" y="15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16" y="22"/>
                      <a:pt x="0" y="38"/>
                      <a:pt x="0" y="5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208"/>
                      <a:pt x="16" y="225"/>
                      <a:pt x="36" y="225"/>
                    </a:cubicBezTo>
                    <a:cubicBezTo>
                      <a:pt x="224" y="225"/>
                      <a:pt x="224" y="225"/>
                      <a:pt x="224" y="225"/>
                    </a:cubicBezTo>
                    <a:cubicBezTo>
                      <a:pt x="244" y="225"/>
                      <a:pt x="261" y="208"/>
                      <a:pt x="261" y="188"/>
                    </a:cubicBezTo>
                    <a:cubicBezTo>
                      <a:pt x="261" y="58"/>
                      <a:pt x="261" y="58"/>
                      <a:pt x="261" y="58"/>
                    </a:cubicBezTo>
                    <a:cubicBezTo>
                      <a:pt x="261" y="38"/>
                      <a:pt x="244" y="22"/>
                      <a:pt x="224" y="22"/>
                    </a:cubicBezTo>
                    <a:close/>
                    <a:moveTo>
                      <a:pt x="239" y="188"/>
                    </a:moveTo>
                    <a:cubicBezTo>
                      <a:pt x="239" y="196"/>
                      <a:pt x="232" y="203"/>
                      <a:pt x="224" y="203"/>
                    </a:cubicBezTo>
                    <a:cubicBezTo>
                      <a:pt x="36" y="203"/>
                      <a:pt x="36" y="203"/>
                      <a:pt x="36" y="203"/>
                    </a:cubicBezTo>
                    <a:cubicBezTo>
                      <a:pt x="28" y="203"/>
                      <a:pt x="22" y="196"/>
                      <a:pt x="22" y="18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0"/>
                      <a:pt x="28" y="44"/>
                      <a:pt x="36" y="44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32" y="44"/>
                      <a:pt x="239" y="50"/>
                      <a:pt x="239" y="58"/>
                    </a:cubicBezTo>
                    <a:lnTo>
                      <a:pt x="239" y="188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" name="Freeform 295"/>
              <p:cNvSpPr>
                <a:spLocks noEditPoints="1"/>
              </p:cNvSpPr>
              <p:nvPr/>
            </p:nvSpPr>
            <p:spPr bwMode="auto">
              <a:xfrm>
                <a:off x="8117070" y="1393433"/>
                <a:ext cx="259674" cy="259674"/>
              </a:xfrm>
              <a:custGeom>
                <a:avLst/>
                <a:gdLst>
                  <a:gd name="T0" fmla="*/ 61 w 123"/>
                  <a:gd name="T1" fmla="*/ 0 h 123"/>
                  <a:gd name="T2" fmla="*/ 0 w 123"/>
                  <a:gd name="T3" fmla="*/ 61 h 123"/>
                  <a:gd name="T4" fmla="*/ 61 w 123"/>
                  <a:gd name="T5" fmla="*/ 123 h 123"/>
                  <a:gd name="T6" fmla="*/ 123 w 123"/>
                  <a:gd name="T7" fmla="*/ 61 h 123"/>
                  <a:gd name="T8" fmla="*/ 61 w 123"/>
                  <a:gd name="T9" fmla="*/ 0 h 123"/>
                  <a:gd name="T10" fmla="*/ 61 w 123"/>
                  <a:gd name="T11" fmla="*/ 101 h 123"/>
                  <a:gd name="T12" fmla="*/ 21 w 123"/>
                  <a:gd name="T13" fmla="*/ 61 h 123"/>
                  <a:gd name="T14" fmla="*/ 61 w 123"/>
                  <a:gd name="T15" fmla="*/ 21 h 123"/>
                  <a:gd name="T16" fmla="*/ 101 w 123"/>
                  <a:gd name="T17" fmla="*/ 61 h 123"/>
                  <a:gd name="T18" fmla="*/ 61 w 123"/>
                  <a:gd name="T19" fmla="*/ 10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23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3"/>
                      <a:pt x="61" y="123"/>
                    </a:cubicBezTo>
                    <a:cubicBezTo>
                      <a:pt x="95" y="123"/>
                      <a:pt x="123" y="95"/>
                      <a:pt x="123" y="61"/>
                    </a:cubicBezTo>
                    <a:cubicBezTo>
                      <a:pt x="123" y="27"/>
                      <a:pt x="95" y="0"/>
                      <a:pt x="61" y="0"/>
                    </a:cubicBezTo>
                    <a:close/>
                    <a:moveTo>
                      <a:pt x="61" y="101"/>
                    </a:moveTo>
                    <a:cubicBezTo>
                      <a:pt x="39" y="101"/>
                      <a:pt x="21" y="83"/>
                      <a:pt x="21" y="61"/>
                    </a:cubicBezTo>
                    <a:cubicBezTo>
                      <a:pt x="21" y="39"/>
                      <a:pt x="39" y="21"/>
                      <a:pt x="61" y="21"/>
                    </a:cubicBezTo>
                    <a:cubicBezTo>
                      <a:pt x="83" y="21"/>
                      <a:pt x="101" y="39"/>
                      <a:pt x="101" y="61"/>
                    </a:cubicBezTo>
                    <a:cubicBezTo>
                      <a:pt x="101" y="83"/>
                      <a:pt x="83" y="101"/>
                      <a:pt x="61" y="101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246874" y="2181253"/>
            <a:ext cx="988902" cy="988902"/>
            <a:chOff x="4460840" y="1663435"/>
            <a:chExt cx="1236553" cy="1236553"/>
          </a:xfrm>
        </p:grpSpPr>
        <p:sp>
          <p:nvSpPr>
            <p:cNvPr id="18" name="椭圆 17"/>
            <p:cNvSpPr/>
            <p:nvPr/>
          </p:nvSpPr>
          <p:spPr>
            <a:xfrm>
              <a:off x="4460840" y="1663435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758045" y="2019403"/>
              <a:ext cx="642143" cy="524615"/>
              <a:chOff x="9439656" y="4263297"/>
              <a:chExt cx="507238" cy="414401"/>
            </a:xfrm>
            <a:solidFill>
              <a:schemeClr val="bg1"/>
            </a:solidFill>
          </p:grpSpPr>
          <p:sp>
            <p:nvSpPr>
              <p:cNvPr id="20" name="Freeform 272"/>
              <p:cNvSpPr>
                <a:spLocks noEditPoints="1"/>
              </p:cNvSpPr>
              <p:nvPr/>
            </p:nvSpPr>
            <p:spPr bwMode="auto">
              <a:xfrm>
                <a:off x="9439656" y="4263297"/>
                <a:ext cx="289274" cy="411710"/>
              </a:xfrm>
              <a:custGeom>
                <a:avLst/>
                <a:gdLst>
                  <a:gd name="T0" fmla="*/ 43 w 137"/>
                  <a:gd name="T1" fmla="*/ 58 h 195"/>
                  <a:gd name="T2" fmla="*/ 0 w 137"/>
                  <a:gd name="T3" fmla="*/ 87 h 195"/>
                  <a:gd name="T4" fmla="*/ 0 w 137"/>
                  <a:gd name="T5" fmla="*/ 108 h 195"/>
                  <a:gd name="T6" fmla="*/ 43 w 137"/>
                  <a:gd name="T7" fmla="*/ 145 h 195"/>
                  <a:gd name="T8" fmla="*/ 61 w 137"/>
                  <a:gd name="T9" fmla="*/ 145 h 195"/>
                  <a:gd name="T10" fmla="*/ 137 w 137"/>
                  <a:gd name="T11" fmla="*/ 195 h 195"/>
                  <a:gd name="T12" fmla="*/ 137 w 137"/>
                  <a:gd name="T13" fmla="*/ 0 h 195"/>
                  <a:gd name="T14" fmla="*/ 61 w 137"/>
                  <a:gd name="T15" fmla="*/ 58 h 195"/>
                  <a:gd name="T16" fmla="*/ 43 w 137"/>
                  <a:gd name="T17" fmla="*/ 58 h 195"/>
                  <a:gd name="T18" fmla="*/ 71 w 137"/>
                  <a:gd name="T19" fmla="*/ 74 h 195"/>
                  <a:gd name="T20" fmla="*/ 116 w 137"/>
                  <a:gd name="T21" fmla="*/ 41 h 195"/>
                  <a:gd name="T22" fmla="*/ 116 w 137"/>
                  <a:gd name="T23" fmla="*/ 43 h 195"/>
                  <a:gd name="T24" fmla="*/ 116 w 137"/>
                  <a:gd name="T25" fmla="*/ 157 h 195"/>
                  <a:gd name="T26" fmla="*/ 70 w 137"/>
                  <a:gd name="T27" fmla="*/ 127 h 195"/>
                  <a:gd name="T28" fmla="*/ 67 w 137"/>
                  <a:gd name="T29" fmla="*/ 123 h 195"/>
                  <a:gd name="T30" fmla="*/ 61 w 137"/>
                  <a:gd name="T31" fmla="*/ 123 h 195"/>
                  <a:gd name="T32" fmla="*/ 43 w 137"/>
                  <a:gd name="T33" fmla="*/ 123 h 195"/>
                  <a:gd name="T34" fmla="*/ 22 w 137"/>
                  <a:gd name="T35" fmla="*/ 108 h 195"/>
                  <a:gd name="T36" fmla="*/ 22 w 137"/>
                  <a:gd name="T37" fmla="*/ 87 h 195"/>
                  <a:gd name="T38" fmla="*/ 43 w 137"/>
                  <a:gd name="T39" fmla="*/ 79 h 195"/>
                  <a:gd name="T40" fmla="*/ 61 w 137"/>
                  <a:gd name="T41" fmla="*/ 79 h 195"/>
                  <a:gd name="T42" fmla="*/ 67 w 137"/>
                  <a:gd name="T43" fmla="*/ 79 h 195"/>
                  <a:gd name="T44" fmla="*/ 71 w 137"/>
                  <a:gd name="T45" fmla="*/ 74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" h="195">
                    <a:moveTo>
                      <a:pt x="43" y="58"/>
                    </a:moveTo>
                    <a:cubicBezTo>
                      <a:pt x="23" y="58"/>
                      <a:pt x="0" y="68"/>
                      <a:pt x="0" y="8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7"/>
                      <a:pt x="23" y="145"/>
                      <a:pt x="43" y="145"/>
                    </a:cubicBezTo>
                    <a:cubicBezTo>
                      <a:pt x="61" y="145"/>
                      <a:pt x="61" y="145"/>
                      <a:pt x="61" y="145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43" y="58"/>
                    </a:lnTo>
                    <a:close/>
                    <a:moveTo>
                      <a:pt x="71" y="74"/>
                    </a:moveTo>
                    <a:cubicBezTo>
                      <a:pt x="116" y="41"/>
                      <a:pt x="116" y="41"/>
                      <a:pt x="116" y="41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157"/>
                      <a:pt x="116" y="157"/>
                      <a:pt x="116" y="15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67" y="123"/>
                      <a:pt x="67" y="123"/>
                      <a:pt x="67" y="123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43" y="123"/>
                      <a:pt x="43" y="123"/>
                      <a:pt x="43" y="123"/>
                    </a:cubicBezTo>
                    <a:cubicBezTo>
                      <a:pt x="35" y="123"/>
                      <a:pt x="22" y="115"/>
                      <a:pt x="22" y="108"/>
                    </a:cubicBezTo>
                    <a:cubicBezTo>
                      <a:pt x="22" y="87"/>
                      <a:pt x="22" y="87"/>
                      <a:pt x="22" y="87"/>
                    </a:cubicBezTo>
                    <a:cubicBezTo>
                      <a:pt x="22" y="82"/>
                      <a:pt x="34" y="79"/>
                      <a:pt x="43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7" y="79"/>
                      <a:pt x="67" y="79"/>
                      <a:pt x="67" y="79"/>
                    </a:cubicBezTo>
                    <a:lnTo>
                      <a:pt x="71" y="74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Freeform 273"/>
              <p:cNvSpPr/>
              <p:nvPr/>
            </p:nvSpPr>
            <p:spPr bwMode="auto">
              <a:xfrm>
                <a:off x="9776021" y="4401879"/>
                <a:ext cx="60546" cy="146655"/>
              </a:xfrm>
              <a:custGeom>
                <a:avLst/>
                <a:gdLst>
                  <a:gd name="T0" fmla="*/ 29 w 29"/>
                  <a:gd name="T1" fmla="*/ 34 h 69"/>
                  <a:gd name="T2" fmla="*/ 0 w 29"/>
                  <a:gd name="T3" fmla="*/ 0 h 69"/>
                  <a:gd name="T4" fmla="*/ 0 w 29"/>
                  <a:gd name="T5" fmla="*/ 69 h 69"/>
                  <a:gd name="T6" fmla="*/ 29 w 29"/>
                  <a:gd name="T7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69">
                    <a:moveTo>
                      <a:pt x="29" y="34"/>
                    </a:moveTo>
                    <a:cubicBezTo>
                      <a:pt x="29" y="17"/>
                      <a:pt x="15" y="2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66"/>
                      <a:pt x="29" y="52"/>
                      <a:pt x="29" y="34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Freeform 274"/>
              <p:cNvSpPr/>
              <p:nvPr/>
            </p:nvSpPr>
            <p:spPr bwMode="auto">
              <a:xfrm>
                <a:off x="9776021" y="4274060"/>
                <a:ext cx="170873" cy="403638"/>
              </a:xfrm>
              <a:custGeom>
                <a:avLst/>
                <a:gdLst>
                  <a:gd name="T0" fmla="*/ 0 w 81"/>
                  <a:gd name="T1" fmla="*/ 0 h 191"/>
                  <a:gd name="T2" fmla="*/ 0 w 81"/>
                  <a:gd name="T3" fmla="*/ 23 h 191"/>
                  <a:gd name="T4" fmla="*/ 55 w 81"/>
                  <a:gd name="T5" fmla="*/ 95 h 191"/>
                  <a:gd name="T6" fmla="*/ 0 w 81"/>
                  <a:gd name="T7" fmla="*/ 168 h 191"/>
                  <a:gd name="T8" fmla="*/ 0 w 81"/>
                  <a:gd name="T9" fmla="*/ 191 h 191"/>
                  <a:gd name="T10" fmla="*/ 81 w 81"/>
                  <a:gd name="T11" fmla="*/ 95 h 191"/>
                  <a:gd name="T12" fmla="*/ 0 w 81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91">
                    <a:moveTo>
                      <a:pt x="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29" y="32"/>
                      <a:pt x="55" y="61"/>
                      <a:pt x="55" y="95"/>
                    </a:cubicBezTo>
                    <a:cubicBezTo>
                      <a:pt x="55" y="130"/>
                      <a:pt x="29" y="159"/>
                      <a:pt x="0" y="168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44" y="183"/>
                      <a:pt x="81" y="143"/>
                      <a:pt x="81" y="95"/>
                    </a:cubicBezTo>
                    <a:cubicBezTo>
                      <a:pt x="81" y="47"/>
                      <a:pt x="44" y="7"/>
                      <a:pt x="0" y="0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198975" y="2181253"/>
            <a:ext cx="988902" cy="988902"/>
            <a:chOff x="8097948" y="1663435"/>
            <a:chExt cx="1236553" cy="1236553"/>
          </a:xfrm>
        </p:grpSpPr>
        <p:sp>
          <p:nvSpPr>
            <p:cNvPr id="24" name="椭圆 23"/>
            <p:cNvSpPr/>
            <p:nvPr/>
          </p:nvSpPr>
          <p:spPr>
            <a:xfrm>
              <a:off x="8097948" y="1663435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446252" y="1934239"/>
              <a:ext cx="539945" cy="694945"/>
              <a:chOff x="6534810" y="1248123"/>
              <a:chExt cx="426510" cy="548947"/>
            </a:xfrm>
            <a:solidFill>
              <a:schemeClr val="bg1"/>
            </a:solidFill>
          </p:grpSpPr>
          <p:sp>
            <p:nvSpPr>
              <p:cNvPr id="26" name="Freeform 250"/>
              <p:cNvSpPr>
                <a:spLocks noEditPoints="1"/>
              </p:cNvSpPr>
              <p:nvPr/>
            </p:nvSpPr>
            <p:spPr bwMode="auto">
              <a:xfrm>
                <a:off x="6534810" y="1248123"/>
                <a:ext cx="426510" cy="548947"/>
              </a:xfrm>
              <a:custGeom>
                <a:avLst/>
                <a:gdLst>
                  <a:gd name="T0" fmla="*/ 166 w 202"/>
                  <a:gd name="T1" fmla="*/ 0 h 260"/>
                  <a:gd name="T2" fmla="*/ 36 w 202"/>
                  <a:gd name="T3" fmla="*/ 0 h 260"/>
                  <a:gd name="T4" fmla="*/ 0 w 202"/>
                  <a:gd name="T5" fmla="*/ 36 h 260"/>
                  <a:gd name="T6" fmla="*/ 0 w 202"/>
                  <a:gd name="T7" fmla="*/ 224 h 260"/>
                  <a:gd name="T8" fmla="*/ 36 w 202"/>
                  <a:gd name="T9" fmla="*/ 260 h 260"/>
                  <a:gd name="T10" fmla="*/ 166 w 202"/>
                  <a:gd name="T11" fmla="*/ 260 h 260"/>
                  <a:gd name="T12" fmla="*/ 202 w 202"/>
                  <a:gd name="T13" fmla="*/ 224 h 260"/>
                  <a:gd name="T14" fmla="*/ 202 w 202"/>
                  <a:gd name="T15" fmla="*/ 36 h 260"/>
                  <a:gd name="T16" fmla="*/ 166 w 202"/>
                  <a:gd name="T17" fmla="*/ 0 h 260"/>
                  <a:gd name="T18" fmla="*/ 181 w 202"/>
                  <a:gd name="T19" fmla="*/ 224 h 260"/>
                  <a:gd name="T20" fmla="*/ 166 w 202"/>
                  <a:gd name="T21" fmla="*/ 239 h 260"/>
                  <a:gd name="T22" fmla="*/ 36 w 202"/>
                  <a:gd name="T23" fmla="*/ 239 h 260"/>
                  <a:gd name="T24" fmla="*/ 21 w 202"/>
                  <a:gd name="T25" fmla="*/ 224 h 260"/>
                  <a:gd name="T26" fmla="*/ 21 w 202"/>
                  <a:gd name="T27" fmla="*/ 36 h 260"/>
                  <a:gd name="T28" fmla="*/ 36 w 202"/>
                  <a:gd name="T29" fmla="*/ 22 h 260"/>
                  <a:gd name="T30" fmla="*/ 166 w 202"/>
                  <a:gd name="T31" fmla="*/ 22 h 260"/>
                  <a:gd name="T32" fmla="*/ 181 w 202"/>
                  <a:gd name="T33" fmla="*/ 36 h 260"/>
                  <a:gd name="T34" fmla="*/ 181 w 202"/>
                  <a:gd name="T35" fmla="*/ 22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260">
                    <a:moveTo>
                      <a:pt x="16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4"/>
                      <a:pt x="16" y="260"/>
                      <a:pt x="36" y="260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86" y="260"/>
                      <a:pt x="202" y="244"/>
                      <a:pt x="202" y="224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2" y="16"/>
                      <a:pt x="186" y="0"/>
                      <a:pt x="166" y="0"/>
                    </a:cubicBezTo>
                    <a:close/>
                    <a:moveTo>
                      <a:pt x="181" y="224"/>
                    </a:moveTo>
                    <a:cubicBezTo>
                      <a:pt x="181" y="232"/>
                      <a:pt x="174" y="239"/>
                      <a:pt x="166" y="239"/>
                    </a:cubicBezTo>
                    <a:cubicBezTo>
                      <a:pt x="36" y="239"/>
                      <a:pt x="36" y="239"/>
                      <a:pt x="36" y="239"/>
                    </a:cubicBezTo>
                    <a:cubicBezTo>
                      <a:pt x="28" y="239"/>
                      <a:pt x="21" y="232"/>
                      <a:pt x="21" y="224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28"/>
                      <a:pt x="28" y="22"/>
                      <a:pt x="36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8"/>
                      <a:pt x="181" y="36"/>
                    </a:cubicBezTo>
                    <a:lnTo>
                      <a:pt x="181" y="224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Rectangle 251"/>
              <p:cNvSpPr>
                <a:spLocks noChangeArrowheads="1"/>
              </p:cNvSpPr>
              <p:nvPr/>
            </p:nvSpPr>
            <p:spPr bwMode="auto">
              <a:xfrm>
                <a:off x="6624956" y="1385360"/>
                <a:ext cx="244874" cy="30946"/>
              </a:xfrm>
              <a:prstGeom prst="rect">
                <a:avLst/>
              </a:pr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8" name="Rectangle 252"/>
              <p:cNvSpPr>
                <a:spLocks noChangeArrowheads="1"/>
              </p:cNvSpPr>
              <p:nvPr/>
            </p:nvSpPr>
            <p:spPr bwMode="auto">
              <a:xfrm>
                <a:off x="6624956" y="1460706"/>
                <a:ext cx="244874" cy="32291"/>
              </a:xfrm>
              <a:prstGeom prst="rect">
                <a:avLst/>
              </a:pr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Rectangle 253"/>
              <p:cNvSpPr>
                <a:spLocks noChangeArrowheads="1"/>
              </p:cNvSpPr>
              <p:nvPr/>
            </p:nvSpPr>
            <p:spPr bwMode="auto">
              <a:xfrm>
                <a:off x="6624956" y="1537397"/>
                <a:ext cx="244874" cy="32291"/>
              </a:xfrm>
              <a:prstGeom prst="rect">
                <a:avLst/>
              </a:pr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0" name="Rectangle 254"/>
              <p:cNvSpPr>
                <a:spLocks noChangeArrowheads="1"/>
              </p:cNvSpPr>
              <p:nvPr/>
            </p:nvSpPr>
            <p:spPr bwMode="auto">
              <a:xfrm>
                <a:off x="6624956" y="1615434"/>
                <a:ext cx="244874" cy="29600"/>
              </a:xfrm>
              <a:prstGeom prst="rect">
                <a:avLst/>
              </a:pr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534962" y="4546384"/>
            <a:ext cx="988902" cy="988902"/>
            <a:chOff x="571605" y="4792218"/>
            <a:chExt cx="1236553" cy="1236553"/>
          </a:xfrm>
        </p:grpSpPr>
        <p:sp>
          <p:nvSpPr>
            <p:cNvPr id="32" name="椭圆 31"/>
            <p:cNvSpPr/>
            <p:nvPr/>
          </p:nvSpPr>
          <p:spPr>
            <a:xfrm>
              <a:off x="571605" y="4792218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33040" y="5129450"/>
              <a:ext cx="713682" cy="562088"/>
              <a:chOff x="9424856" y="1293869"/>
              <a:chExt cx="563747" cy="444001"/>
            </a:xfrm>
            <a:solidFill>
              <a:schemeClr val="bg1"/>
            </a:solidFill>
          </p:grpSpPr>
          <p:sp>
            <p:nvSpPr>
              <p:cNvPr id="34" name="Freeform 258"/>
              <p:cNvSpPr/>
              <p:nvPr/>
            </p:nvSpPr>
            <p:spPr bwMode="auto">
              <a:xfrm>
                <a:off x="9439656" y="1308669"/>
                <a:ext cx="548947" cy="429201"/>
              </a:xfrm>
              <a:custGeom>
                <a:avLst/>
                <a:gdLst>
                  <a:gd name="T0" fmla="*/ 224 w 260"/>
                  <a:gd name="T1" fmla="*/ 0 h 203"/>
                  <a:gd name="T2" fmla="*/ 174 w 260"/>
                  <a:gd name="T3" fmla="*/ 0 h 203"/>
                  <a:gd name="T4" fmla="*/ 174 w 260"/>
                  <a:gd name="T5" fmla="*/ 22 h 203"/>
                  <a:gd name="T6" fmla="*/ 224 w 260"/>
                  <a:gd name="T7" fmla="*/ 22 h 203"/>
                  <a:gd name="T8" fmla="*/ 239 w 260"/>
                  <a:gd name="T9" fmla="*/ 36 h 203"/>
                  <a:gd name="T10" fmla="*/ 239 w 260"/>
                  <a:gd name="T11" fmla="*/ 166 h 203"/>
                  <a:gd name="T12" fmla="*/ 224 w 260"/>
                  <a:gd name="T13" fmla="*/ 181 h 203"/>
                  <a:gd name="T14" fmla="*/ 36 w 260"/>
                  <a:gd name="T15" fmla="*/ 181 h 203"/>
                  <a:gd name="T16" fmla="*/ 22 w 260"/>
                  <a:gd name="T17" fmla="*/ 166 h 203"/>
                  <a:gd name="T18" fmla="*/ 22 w 260"/>
                  <a:gd name="T19" fmla="*/ 123 h 203"/>
                  <a:gd name="T20" fmla="*/ 0 w 260"/>
                  <a:gd name="T21" fmla="*/ 123 h 203"/>
                  <a:gd name="T22" fmla="*/ 0 w 260"/>
                  <a:gd name="T23" fmla="*/ 166 h 203"/>
                  <a:gd name="T24" fmla="*/ 36 w 260"/>
                  <a:gd name="T25" fmla="*/ 203 h 203"/>
                  <a:gd name="T26" fmla="*/ 224 w 260"/>
                  <a:gd name="T27" fmla="*/ 203 h 203"/>
                  <a:gd name="T28" fmla="*/ 260 w 260"/>
                  <a:gd name="T29" fmla="*/ 166 h 203"/>
                  <a:gd name="T30" fmla="*/ 260 w 260"/>
                  <a:gd name="T31" fmla="*/ 36 h 203"/>
                  <a:gd name="T32" fmla="*/ 224 w 260"/>
                  <a:gd name="T33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0" h="203">
                    <a:moveTo>
                      <a:pt x="224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224" y="22"/>
                      <a:pt x="224" y="22"/>
                      <a:pt x="224" y="22"/>
                    </a:cubicBezTo>
                    <a:cubicBezTo>
                      <a:pt x="232" y="22"/>
                      <a:pt x="239" y="28"/>
                      <a:pt x="239" y="3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74"/>
                      <a:pt x="232" y="181"/>
                      <a:pt x="224" y="181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28" y="181"/>
                      <a:pt x="22" y="174"/>
                      <a:pt x="22" y="166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6"/>
                      <a:pt x="16" y="203"/>
                      <a:pt x="36" y="203"/>
                    </a:cubicBezTo>
                    <a:cubicBezTo>
                      <a:pt x="224" y="203"/>
                      <a:pt x="224" y="203"/>
                      <a:pt x="224" y="203"/>
                    </a:cubicBezTo>
                    <a:cubicBezTo>
                      <a:pt x="244" y="203"/>
                      <a:pt x="260" y="186"/>
                      <a:pt x="260" y="166"/>
                    </a:cubicBezTo>
                    <a:cubicBezTo>
                      <a:pt x="260" y="36"/>
                      <a:pt x="260" y="36"/>
                      <a:pt x="260" y="36"/>
                    </a:cubicBezTo>
                    <a:cubicBezTo>
                      <a:pt x="260" y="16"/>
                      <a:pt x="244" y="0"/>
                      <a:pt x="224" y="0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Freeform 259"/>
              <p:cNvSpPr/>
              <p:nvPr/>
            </p:nvSpPr>
            <p:spPr bwMode="auto">
              <a:xfrm>
                <a:off x="9424856" y="1293869"/>
                <a:ext cx="152037" cy="220655"/>
              </a:xfrm>
              <a:custGeom>
                <a:avLst/>
                <a:gdLst>
                  <a:gd name="T0" fmla="*/ 0 w 72"/>
                  <a:gd name="T1" fmla="*/ 101 h 104"/>
                  <a:gd name="T2" fmla="*/ 46 w 72"/>
                  <a:gd name="T3" fmla="*/ 90 h 104"/>
                  <a:gd name="T4" fmla="*/ 64 w 72"/>
                  <a:gd name="T5" fmla="*/ 70 h 104"/>
                  <a:gd name="T6" fmla="*/ 69 w 72"/>
                  <a:gd name="T7" fmla="*/ 57 h 104"/>
                  <a:gd name="T8" fmla="*/ 71 w 72"/>
                  <a:gd name="T9" fmla="*/ 50 h 104"/>
                  <a:gd name="T10" fmla="*/ 72 w 72"/>
                  <a:gd name="T11" fmla="*/ 46 h 104"/>
                  <a:gd name="T12" fmla="*/ 72 w 72"/>
                  <a:gd name="T13" fmla="*/ 43 h 104"/>
                  <a:gd name="T14" fmla="*/ 71 w 72"/>
                  <a:gd name="T15" fmla="*/ 43 h 104"/>
                  <a:gd name="T16" fmla="*/ 72 w 72"/>
                  <a:gd name="T17" fmla="*/ 36 h 104"/>
                  <a:gd name="T18" fmla="*/ 36 w 72"/>
                  <a:gd name="T19" fmla="*/ 0 h 104"/>
                  <a:gd name="T20" fmla="*/ 0 w 72"/>
                  <a:gd name="T21" fmla="*/ 36 h 104"/>
                  <a:gd name="T22" fmla="*/ 36 w 72"/>
                  <a:gd name="T23" fmla="*/ 72 h 104"/>
                  <a:gd name="T24" fmla="*/ 38 w 72"/>
                  <a:gd name="T25" fmla="*/ 72 h 104"/>
                  <a:gd name="T26" fmla="*/ 35 w 72"/>
                  <a:gd name="T27" fmla="*/ 78 h 104"/>
                  <a:gd name="T28" fmla="*/ 0 w 72"/>
                  <a:gd name="T29" fmla="*/ 10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104">
                    <a:moveTo>
                      <a:pt x="0" y="101"/>
                    </a:moveTo>
                    <a:cubicBezTo>
                      <a:pt x="15" y="104"/>
                      <a:pt x="32" y="100"/>
                      <a:pt x="46" y="90"/>
                    </a:cubicBezTo>
                    <a:cubicBezTo>
                      <a:pt x="53" y="85"/>
                      <a:pt x="60" y="78"/>
                      <a:pt x="64" y="70"/>
                    </a:cubicBezTo>
                    <a:cubicBezTo>
                      <a:pt x="66" y="66"/>
                      <a:pt x="68" y="61"/>
                      <a:pt x="69" y="57"/>
                    </a:cubicBezTo>
                    <a:cubicBezTo>
                      <a:pt x="70" y="55"/>
                      <a:pt x="71" y="52"/>
                      <a:pt x="71" y="50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1"/>
                      <a:pt x="72" y="38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37" y="72"/>
                      <a:pt x="38" y="72"/>
                      <a:pt x="38" y="72"/>
                    </a:cubicBezTo>
                    <a:cubicBezTo>
                      <a:pt x="37" y="74"/>
                      <a:pt x="36" y="76"/>
                      <a:pt x="35" y="78"/>
                    </a:cubicBezTo>
                    <a:cubicBezTo>
                      <a:pt x="27" y="89"/>
                      <a:pt x="15" y="98"/>
                      <a:pt x="0" y="101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6" name="Freeform 260"/>
              <p:cNvSpPr/>
              <p:nvPr/>
            </p:nvSpPr>
            <p:spPr bwMode="auto">
              <a:xfrm>
                <a:off x="9591693" y="1293869"/>
                <a:ext cx="154728" cy="220655"/>
              </a:xfrm>
              <a:custGeom>
                <a:avLst/>
                <a:gdLst>
                  <a:gd name="T0" fmla="*/ 0 w 73"/>
                  <a:gd name="T1" fmla="*/ 101 h 104"/>
                  <a:gd name="T2" fmla="*/ 47 w 73"/>
                  <a:gd name="T3" fmla="*/ 90 h 104"/>
                  <a:gd name="T4" fmla="*/ 65 w 73"/>
                  <a:gd name="T5" fmla="*/ 70 h 104"/>
                  <a:gd name="T6" fmla="*/ 70 w 73"/>
                  <a:gd name="T7" fmla="*/ 57 h 104"/>
                  <a:gd name="T8" fmla="*/ 72 w 73"/>
                  <a:gd name="T9" fmla="*/ 50 h 104"/>
                  <a:gd name="T10" fmla="*/ 72 w 73"/>
                  <a:gd name="T11" fmla="*/ 46 h 104"/>
                  <a:gd name="T12" fmla="*/ 73 w 73"/>
                  <a:gd name="T13" fmla="*/ 43 h 104"/>
                  <a:gd name="T14" fmla="*/ 72 w 73"/>
                  <a:gd name="T15" fmla="*/ 43 h 104"/>
                  <a:gd name="T16" fmla="*/ 73 w 73"/>
                  <a:gd name="T17" fmla="*/ 36 h 104"/>
                  <a:gd name="T18" fmla="*/ 36 w 73"/>
                  <a:gd name="T19" fmla="*/ 0 h 104"/>
                  <a:gd name="T20" fmla="*/ 0 w 73"/>
                  <a:gd name="T21" fmla="*/ 36 h 104"/>
                  <a:gd name="T22" fmla="*/ 36 w 73"/>
                  <a:gd name="T23" fmla="*/ 72 h 104"/>
                  <a:gd name="T24" fmla="*/ 39 w 73"/>
                  <a:gd name="T25" fmla="*/ 72 h 104"/>
                  <a:gd name="T26" fmla="*/ 35 w 73"/>
                  <a:gd name="T27" fmla="*/ 78 h 104"/>
                  <a:gd name="T28" fmla="*/ 0 w 73"/>
                  <a:gd name="T29" fmla="*/ 10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104">
                    <a:moveTo>
                      <a:pt x="0" y="101"/>
                    </a:moveTo>
                    <a:cubicBezTo>
                      <a:pt x="15" y="104"/>
                      <a:pt x="33" y="100"/>
                      <a:pt x="47" y="90"/>
                    </a:cubicBezTo>
                    <a:cubicBezTo>
                      <a:pt x="54" y="85"/>
                      <a:pt x="60" y="78"/>
                      <a:pt x="65" y="70"/>
                    </a:cubicBezTo>
                    <a:cubicBezTo>
                      <a:pt x="67" y="66"/>
                      <a:pt x="69" y="61"/>
                      <a:pt x="70" y="57"/>
                    </a:cubicBezTo>
                    <a:cubicBezTo>
                      <a:pt x="71" y="55"/>
                      <a:pt x="71" y="52"/>
                      <a:pt x="72" y="50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1"/>
                      <a:pt x="73" y="38"/>
                      <a:pt x="73" y="36"/>
                    </a:cubicBezTo>
                    <a:cubicBezTo>
                      <a:pt x="73" y="16"/>
                      <a:pt x="5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56"/>
                      <a:pt x="16" y="72"/>
                      <a:pt x="36" y="72"/>
                    </a:cubicBezTo>
                    <a:cubicBezTo>
                      <a:pt x="37" y="72"/>
                      <a:pt x="38" y="72"/>
                      <a:pt x="39" y="72"/>
                    </a:cubicBezTo>
                    <a:cubicBezTo>
                      <a:pt x="38" y="74"/>
                      <a:pt x="37" y="76"/>
                      <a:pt x="35" y="78"/>
                    </a:cubicBezTo>
                    <a:cubicBezTo>
                      <a:pt x="28" y="89"/>
                      <a:pt x="15" y="98"/>
                      <a:pt x="0" y="101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246874" y="4546384"/>
            <a:ext cx="988902" cy="988902"/>
            <a:chOff x="4460840" y="4792218"/>
            <a:chExt cx="1236553" cy="1236553"/>
          </a:xfrm>
        </p:grpSpPr>
        <p:sp>
          <p:nvSpPr>
            <p:cNvPr id="38" name="椭圆 37"/>
            <p:cNvSpPr/>
            <p:nvPr/>
          </p:nvSpPr>
          <p:spPr>
            <a:xfrm>
              <a:off x="4460840" y="4792218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731644" y="5139670"/>
              <a:ext cx="694945" cy="541649"/>
              <a:chOff x="9439656" y="2777910"/>
              <a:chExt cx="548947" cy="427856"/>
            </a:xfrm>
            <a:solidFill>
              <a:schemeClr val="bg1"/>
            </a:solidFill>
          </p:grpSpPr>
          <p:sp>
            <p:nvSpPr>
              <p:cNvPr id="40" name="Freeform 267"/>
              <p:cNvSpPr>
                <a:spLocks noEditPoints="1"/>
              </p:cNvSpPr>
              <p:nvPr/>
            </p:nvSpPr>
            <p:spPr bwMode="auto">
              <a:xfrm>
                <a:off x="9439656" y="2777910"/>
                <a:ext cx="548947" cy="427856"/>
              </a:xfrm>
              <a:custGeom>
                <a:avLst/>
                <a:gdLst>
                  <a:gd name="T0" fmla="*/ 224 w 260"/>
                  <a:gd name="T1" fmla="*/ 0 h 202"/>
                  <a:gd name="T2" fmla="*/ 36 w 260"/>
                  <a:gd name="T3" fmla="*/ 0 h 202"/>
                  <a:gd name="T4" fmla="*/ 0 w 260"/>
                  <a:gd name="T5" fmla="*/ 36 h 202"/>
                  <a:gd name="T6" fmla="*/ 0 w 260"/>
                  <a:gd name="T7" fmla="*/ 166 h 202"/>
                  <a:gd name="T8" fmla="*/ 36 w 260"/>
                  <a:gd name="T9" fmla="*/ 202 h 202"/>
                  <a:gd name="T10" fmla="*/ 224 w 260"/>
                  <a:gd name="T11" fmla="*/ 202 h 202"/>
                  <a:gd name="T12" fmla="*/ 260 w 260"/>
                  <a:gd name="T13" fmla="*/ 166 h 202"/>
                  <a:gd name="T14" fmla="*/ 260 w 260"/>
                  <a:gd name="T15" fmla="*/ 36 h 202"/>
                  <a:gd name="T16" fmla="*/ 224 w 260"/>
                  <a:gd name="T17" fmla="*/ 0 h 202"/>
                  <a:gd name="T18" fmla="*/ 239 w 260"/>
                  <a:gd name="T19" fmla="*/ 166 h 202"/>
                  <a:gd name="T20" fmla="*/ 224 w 260"/>
                  <a:gd name="T21" fmla="*/ 181 h 202"/>
                  <a:gd name="T22" fmla="*/ 36 w 260"/>
                  <a:gd name="T23" fmla="*/ 181 h 202"/>
                  <a:gd name="T24" fmla="*/ 22 w 260"/>
                  <a:gd name="T25" fmla="*/ 166 h 202"/>
                  <a:gd name="T26" fmla="*/ 22 w 260"/>
                  <a:gd name="T27" fmla="*/ 36 h 202"/>
                  <a:gd name="T28" fmla="*/ 36 w 260"/>
                  <a:gd name="T29" fmla="*/ 21 h 202"/>
                  <a:gd name="T30" fmla="*/ 224 w 260"/>
                  <a:gd name="T31" fmla="*/ 21 h 202"/>
                  <a:gd name="T32" fmla="*/ 239 w 260"/>
                  <a:gd name="T33" fmla="*/ 36 h 202"/>
                  <a:gd name="T34" fmla="*/ 239 w 260"/>
                  <a:gd name="T35" fmla="*/ 16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60" h="202">
                    <a:moveTo>
                      <a:pt x="224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6"/>
                      <a:pt x="16" y="202"/>
                      <a:pt x="36" y="202"/>
                    </a:cubicBezTo>
                    <a:cubicBezTo>
                      <a:pt x="224" y="202"/>
                      <a:pt x="224" y="202"/>
                      <a:pt x="224" y="202"/>
                    </a:cubicBezTo>
                    <a:cubicBezTo>
                      <a:pt x="244" y="202"/>
                      <a:pt x="260" y="186"/>
                      <a:pt x="260" y="166"/>
                    </a:cubicBezTo>
                    <a:cubicBezTo>
                      <a:pt x="260" y="36"/>
                      <a:pt x="260" y="36"/>
                      <a:pt x="260" y="36"/>
                    </a:cubicBezTo>
                    <a:cubicBezTo>
                      <a:pt x="260" y="16"/>
                      <a:pt x="244" y="0"/>
                      <a:pt x="224" y="0"/>
                    </a:cubicBezTo>
                    <a:close/>
                    <a:moveTo>
                      <a:pt x="239" y="166"/>
                    </a:moveTo>
                    <a:cubicBezTo>
                      <a:pt x="239" y="174"/>
                      <a:pt x="232" y="181"/>
                      <a:pt x="224" y="181"/>
                    </a:cubicBezTo>
                    <a:cubicBezTo>
                      <a:pt x="36" y="181"/>
                      <a:pt x="36" y="181"/>
                      <a:pt x="36" y="181"/>
                    </a:cubicBezTo>
                    <a:cubicBezTo>
                      <a:pt x="28" y="181"/>
                      <a:pt x="22" y="174"/>
                      <a:pt x="22" y="16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8" y="21"/>
                      <a:pt x="36" y="21"/>
                    </a:cubicBezTo>
                    <a:cubicBezTo>
                      <a:pt x="224" y="21"/>
                      <a:pt x="224" y="21"/>
                      <a:pt x="224" y="21"/>
                    </a:cubicBezTo>
                    <a:cubicBezTo>
                      <a:pt x="232" y="21"/>
                      <a:pt x="239" y="28"/>
                      <a:pt x="239" y="36"/>
                    </a:cubicBezTo>
                    <a:lnTo>
                      <a:pt x="239" y="166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1" name="Freeform 268"/>
              <p:cNvSpPr/>
              <p:nvPr/>
            </p:nvSpPr>
            <p:spPr bwMode="auto">
              <a:xfrm>
                <a:off x="9638784" y="2884201"/>
                <a:ext cx="192401" cy="215273"/>
              </a:xfrm>
              <a:custGeom>
                <a:avLst/>
                <a:gdLst>
                  <a:gd name="T0" fmla="*/ 80 w 91"/>
                  <a:gd name="T1" fmla="*/ 40 h 102"/>
                  <a:gd name="T2" fmla="*/ 19 w 91"/>
                  <a:gd name="T3" fmla="*/ 6 h 102"/>
                  <a:gd name="T4" fmla="*/ 0 w 91"/>
                  <a:gd name="T5" fmla="*/ 17 h 102"/>
                  <a:gd name="T6" fmla="*/ 0 w 91"/>
                  <a:gd name="T7" fmla="*/ 85 h 102"/>
                  <a:gd name="T8" fmla="*/ 19 w 91"/>
                  <a:gd name="T9" fmla="*/ 96 h 102"/>
                  <a:gd name="T10" fmla="*/ 80 w 91"/>
                  <a:gd name="T11" fmla="*/ 62 h 102"/>
                  <a:gd name="T12" fmla="*/ 80 w 91"/>
                  <a:gd name="T13" fmla="*/ 4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102">
                    <a:moveTo>
                      <a:pt x="80" y="40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8" y="0"/>
                      <a:pt x="0" y="5"/>
                      <a:pt x="0" y="17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7"/>
                      <a:pt x="8" y="102"/>
                      <a:pt x="19" y="96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91" y="56"/>
                      <a:pt x="91" y="46"/>
                      <a:pt x="80" y="40"/>
                    </a:cubicBez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98975" y="4546384"/>
            <a:ext cx="988902" cy="988902"/>
            <a:chOff x="8097948" y="4792218"/>
            <a:chExt cx="1236553" cy="1236553"/>
          </a:xfrm>
        </p:grpSpPr>
        <p:sp>
          <p:nvSpPr>
            <p:cNvPr id="43" name="椭圆 42"/>
            <p:cNvSpPr/>
            <p:nvPr/>
          </p:nvSpPr>
          <p:spPr>
            <a:xfrm>
              <a:off x="8097948" y="4792218"/>
              <a:ext cx="1236553" cy="1236553"/>
            </a:xfrm>
            <a:prstGeom prst="ellipse">
              <a:avLst/>
            </a:prstGeom>
            <a:solidFill>
              <a:srgbClr val="BDB5CC"/>
            </a:solidFill>
            <a:ln>
              <a:noFill/>
            </a:ln>
            <a:effectLst>
              <a:outerShdw blurRad="50800" dist="38100" dir="396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8446252" y="5062169"/>
              <a:ext cx="539945" cy="696649"/>
              <a:chOff x="9501547" y="5685447"/>
              <a:chExt cx="426510" cy="55029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45" name="Freeform 282"/>
              <p:cNvSpPr>
                <a:spLocks noEditPoints="1"/>
              </p:cNvSpPr>
              <p:nvPr/>
            </p:nvSpPr>
            <p:spPr bwMode="auto">
              <a:xfrm>
                <a:off x="9501547" y="5685447"/>
                <a:ext cx="426510" cy="550293"/>
              </a:xfrm>
              <a:custGeom>
                <a:avLst/>
                <a:gdLst>
                  <a:gd name="T0" fmla="*/ 166 w 202"/>
                  <a:gd name="T1" fmla="*/ 0 h 260"/>
                  <a:gd name="T2" fmla="*/ 36 w 202"/>
                  <a:gd name="T3" fmla="*/ 0 h 260"/>
                  <a:gd name="T4" fmla="*/ 0 w 202"/>
                  <a:gd name="T5" fmla="*/ 36 h 260"/>
                  <a:gd name="T6" fmla="*/ 0 w 202"/>
                  <a:gd name="T7" fmla="*/ 224 h 260"/>
                  <a:gd name="T8" fmla="*/ 36 w 202"/>
                  <a:gd name="T9" fmla="*/ 260 h 260"/>
                  <a:gd name="T10" fmla="*/ 166 w 202"/>
                  <a:gd name="T11" fmla="*/ 260 h 260"/>
                  <a:gd name="T12" fmla="*/ 202 w 202"/>
                  <a:gd name="T13" fmla="*/ 224 h 260"/>
                  <a:gd name="T14" fmla="*/ 202 w 202"/>
                  <a:gd name="T15" fmla="*/ 36 h 260"/>
                  <a:gd name="T16" fmla="*/ 166 w 202"/>
                  <a:gd name="T17" fmla="*/ 0 h 260"/>
                  <a:gd name="T18" fmla="*/ 181 w 202"/>
                  <a:gd name="T19" fmla="*/ 224 h 260"/>
                  <a:gd name="T20" fmla="*/ 166 w 202"/>
                  <a:gd name="T21" fmla="*/ 239 h 260"/>
                  <a:gd name="T22" fmla="*/ 36 w 202"/>
                  <a:gd name="T23" fmla="*/ 239 h 260"/>
                  <a:gd name="T24" fmla="*/ 22 w 202"/>
                  <a:gd name="T25" fmla="*/ 224 h 260"/>
                  <a:gd name="T26" fmla="*/ 22 w 202"/>
                  <a:gd name="T27" fmla="*/ 36 h 260"/>
                  <a:gd name="T28" fmla="*/ 36 w 202"/>
                  <a:gd name="T29" fmla="*/ 22 h 260"/>
                  <a:gd name="T30" fmla="*/ 166 w 202"/>
                  <a:gd name="T31" fmla="*/ 22 h 260"/>
                  <a:gd name="T32" fmla="*/ 181 w 202"/>
                  <a:gd name="T33" fmla="*/ 36 h 260"/>
                  <a:gd name="T34" fmla="*/ 181 w 202"/>
                  <a:gd name="T35" fmla="*/ 22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2" h="260">
                    <a:moveTo>
                      <a:pt x="16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244"/>
                      <a:pt x="16" y="260"/>
                      <a:pt x="36" y="260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86" y="260"/>
                      <a:pt x="202" y="244"/>
                      <a:pt x="202" y="224"/>
                    </a:cubicBezTo>
                    <a:cubicBezTo>
                      <a:pt x="202" y="36"/>
                      <a:pt x="202" y="36"/>
                      <a:pt x="202" y="36"/>
                    </a:cubicBezTo>
                    <a:cubicBezTo>
                      <a:pt x="202" y="16"/>
                      <a:pt x="186" y="0"/>
                      <a:pt x="166" y="0"/>
                    </a:cubicBezTo>
                    <a:close/>
                    <a:moveTo>
                      <a:pt x="181" y="224"/>
                    </a:moveTo>
                    <a:cubicBezTo>
                      <a:pt x="181" y="232"/>
                      <a:pt x="174" y="239"/>
                      <a:pt x="166" y="239"/>
                    </a:cubicBezTo>
                    <a:cubicBezTo>
                      <a:pt x="36" y="239"/>
                      <a:pt x="36" y="239"/>
                      <a:pt x="36" y="239"/>
                    </a:cubicBezTo>
                    <a:cubicBezTo>
                      <a:pt x="28" y="239"/>
                      <a:pt x="22" y="232"/>
                      <a:pt x="22" y="224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28"/>
                      <a:pt x="28" y="22"/>
                      <a:pt x="36" y="22"/>
                    </a:cubicBez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8"/>
                      <a:pt x="181" y="36"/>
                    </a:cubicBezTo>
                    <a:lnTo>
                      <a:pt x="181" y="224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6" name="Freeform 283"/>
              <p:cNvSpPr>
                <a:spLocks noEditPoints="1"/>
              </p:cNvSpPr>
              <p:nvPr/>
            </p:nvSpPr>
            <p:spPr bwMode="auto">
              <a:xfrm>
                <a:off x="9576893" y="5762138"/>
                <a:ext cx="274474" cy="367310"/>
              </a:xfrm>
              <a:custGeom>
                <a:avLst/>
                <a:gdLst>
                  <a:gd name="T0" fmla="*/ 0 w 204"/>
                  <a:gd name="T1" fmla="*/ 273 h 273"/>
                  <a:gd name="T2" fmla="*/ 204 w 204"/>
                  <a:gd name="T3" fmla="*/ 273 h 273"/>
                  <a:gd name="T4" fmla="*/ 204 w 204"/>
                  <a:gd name="T5" fmla="*/ 0 h 273"/>
                  <a:gd name="T6" fmla="*/ 0 w 204"/>
                  <a:gd name="T7" fmla="*/ 0 h 273"/>
                  <a:gd name="T8" fmla="*/ 0 w 204"/>
                  <a:gd name="T9" fmla="*/ 273 h 273"/>
                  <a:gd name="T10" fmla="*/ 11 w 204"/>
                  <a:gd name="T11" fmla="*/ 11 h 273"/>
                  <a:gd name="T12" fmla="*/ 193 w 204"/>
                  <a:gd name="T13" fmla="*/ 11 h 273"/>
                  <a:gd name="T14" fmla="*/ 193 w 204"/>
                  <a:gd name="T15" fmla="*/ 262 h 273"/>
                  <a:gd name="T16" fmla="*/ 11 w 204"/>
                  <a:gd name="T17" fmla="*/ 262 h 273"/>
                  <a:gd name="T18" fmla="*/ 11 w 204"/>
                  <a:gd name="T19" fmla="*/ 1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73">
                    <a:moveTo>
                      <a:pt x="0" y="273"/>
                    </a:moveTo>
                    <a:lnTo>
                      <a:pt x="204" y="273"/>
                    </a:lnTo>
                    <a:lnTo>
                      <a:pt x="204" y="0"/>
                    </a:lnTo>
                    <a:lnTo>
                      <a:pt x="0" y="0"/>
                    </a:lnTo>
                    <a:lnTo>
                      <a:pt x="0" y="273"/>
                    </a:lnTo>
                    <a:close/>
                    <a:moveTo>
                      <a:pt x="11" y="11"/>
                    </a:moveTo>
                    <a:lnTo>
                      <a:pt x="193" y="11"/>
                    </a:lnTo>
                    <a:lnTo>
                      <a:pt x="193" y="262"/>
                    </a:lnTo>
                    <a:lnTo>
                      <a:pt x="11" y="262"/>
                    </a:ln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Rectangle 284"/>
              <p:cNvSpPr>
                <a:spLocks noChangeArrowheads="1"/>
              </p:cNvSpPr>
              <p:nvPr/>
            </p:nvSpPr>
            <p:spPr bwMode="auto">
              <a:xfrm>
                <a:off x="9699330" y="6144248"/>
                <a:ext cx="29600" cy="32291"/>
              </a:xfrm>
              <a:prstGeom prst="rect">
                <a:avLst/>
              </a:prstGeom>
              <a:solidFill>
                <a:srgbClr val="2C065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5469131" y="2068630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69131" y="2428698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383498" y="2068630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383498" y="2428698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15436" y="4432399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15436" y="4792467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469131" y="4441253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469131" y="4801321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383498" y="4409925"/>
            <a:ext cx="156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添加文字</a:t>
            </a:r>
            <a:endParaRPr lang="zh-CN" altLang="en-US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383498" y="4769993"/>
            <a:ext cx="2480007" cy="118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</a:t>
            </a: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 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86059" cy="6858000"/>
          </a:xfrm>
          <a:prstGeom prst="rect">
            <a:avLst/>
          </a:prstGeom>
          <a:solidFill>
            <a:srgbClr val="2C06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67"/>
          <a:stretch>
            <a:fillRect/>
          </a:stretch>
        </p:blipFill>
        <p:spPr>
          <a:xfrm>
            <a:off x="-1" y="603201"/>
            <a:ext cx="12192000" cy="626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42533" t="57749" r="28073" b="22678"/>
          <a:stretch>
            <a:fillRect/>
          </a:stretch>
        </p:blipFill>
        <p:spPr>
          <a:xfrm>
            <a:off x="1" y="0"/>
            <a:ext cx="4586514" cy="300867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92315" y="188686"/>
            <a:ext cx="11807370" cy="6480628"/>
          </a:xfrm>
          <a:prstGeom prst="rect">
            <a:avLst/>
          </a:prstGeom>
          <a:solidFill>
            <a:srgbClr val="2C065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59618" y="336342"/>
            <a:ext cx="4900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此处添加文本信息</a:t>
            </a:r>
            <a:endParaRPr lang="zh-CN" altLang="en-US" sz="240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173843" y="2993571"/>
            <a:ext cx="4591050" cy="1193800"/>
            <a:chOff x="1130300" y="3225800"/>
            <a:chExt cx="4591050" cy="1193800"/>
          </a:xfrm>
        </p:grpSpPr>
        <p:sp>
          <p:nvSpPr>
            <p:cNvPr id="32" name="矩形 31"/>
            <p:cNvSpPr/>
            <p:nvPr/>
          </p:nvSpPr>
          <p:spPr>
            <a:xfrm>
              <a:off x="1130300" y="3708400"/>
              <a:ext cx="533400" cy="711200"/>
            </a:xfrm>
            <a:prstGeom prst="rect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941830" y="3225800"/>
              <a:ext cx="533400" cy="1193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753360" y="3314700"/>
              <a:ext cx="533400" cy="1104900"/>
            </a:xfrm>
            <a:prstGeom prst="rect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64890" y="3835400"/>
              <a:ext cx="533400" cy="584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376420" y="3937000"/>
              <a:ext cx="533400" cy="482600"/>
            </a:xfrm>
            <a:prstGeom prst="rect">
              <a:avLst/>
            </a:prstGeom>
            <a:solidFill>
              <a:srgbClr val="BDB5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187950" y="3708400"/>
              <a:ext cx="533400" cy="711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6560457" y="2322285"/>
            <a:ext cx="760186" cy="760186"/>
          </a:xfrm>
          <a:prstGeom prst="ellipse">
            <a:avLst/>
          </a:prstGeom>
          <a:solidFill>
            <a:srgbClr val="BDB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31429" y="3096985"/>
            <a:ext cx="17775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chemeClr val="bg1"/>
                </a:solidFill>
                <a:latin typeface="Century Gothic" panose="020B0502020202020204" pitchFamily="34" charset="0"/>
              </a:rPr>
              <a:t>BUSINESS</a:t>
            </a:r>
            <a:endParaRPr lang="zh-CN" alt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08855" y="3483165"/>
            <a:ext cx="4385572" cy="445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>
                <a:solidFill>
                  <a:srgbClr val="BDB5CC"/>
                </a:solidFill>
                <a:latin typeface="汉仪润圆-55W" panose="00020600040101010101" pitchFamily="18" charset="-122"/>
                <a:ea typeface="汉仪润圆-55W" panose="00020600040101010101" pitchFamily="18" charset="-122"/>
              </a:rPr>
              <a:t>添加标题文字内容</a:t>
            </a:r>
            <a:endParaRPr lang="en-US" altLang="zh-CN" sz="2000" dirty="0">
              <a:solidFill>
                <a:srgbClr val="BDB5CC"/>
              </a:solidFill>
              <a:latin typeface="汉仪润圆-55W" panose="00020600040101010101" pitchFamily="18" charset="-122"/>
              <a:ea typeface="汉仪润圆-55W" panose="00020600040101010101" pitchFamily="18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31429" y="3930316"/>
            <a:ext cx="4669724" cy="906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commodo magna eros quis urna.Maecenas porttitor congue</a:t>
            </a:r>
            <a:endParaRPr lang="en-US" altLang="zh-CN" sz="14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75872" y="4238654"/>
            <a:ext cx="4689021" cy="369332"/>
            <a:chOff x="1043215" y="4470883"/>
            <a:chExt cx="4689021" cy="369332"/>
          </a:xfrm>
        </p:grpSpPr>
        <p:sp>
          <p:nvSpPr>
            <p:cNvPr id="43" name="文本框 42"/>
            <p:cNvSpPr txBox="1"/>
            <p:nvPr/>
          </p:nvSpPr>
          <p:spPr>
            <a:xfrm>
              <a:off x="3509964" y="4470883"/>
              <a:ext cx="6241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30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82778" y="4470883"/>
              <a:ext cx="631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70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675347" y="4470883"/>
              <a:ext cx="631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60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043215" y="4470883"/>
              <a:ext cx="631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50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29342" y="4470883"/>
              <a:ext cx="631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20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100866" y="4470883"/>
              <a:ext cx="6313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25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3542621" y="3213399"/>
            <a:ext cx="624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30%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915435" y="2603800"/>
            <a:ext cx="6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70%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708004" y="2705398"/>
            <a:ext cx="6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60%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75872" y="3111797"/>
            <a:ext cx="6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50%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61999" y="3329511"/>
            <a:ext cx="6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20%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133523" y="3111798"/>
            <a:ext cx="6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25%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55" name="Freeform 111"/>
          <p:cNvSpPr/>
          <p:nvPr/>
        </p:nvSpPr>
        <p:spPr bwMode="auto">
          <a:xfrm>
            <a:off x="6723062" y="2437170"/>
            <a:ext cx="434975" cy="466725"/>
          </a:xfrm>
          <a:custGeom>
            <a:avLst/>
            <a:gdLst>
              <a:gd name="T0" fmla="*/ 137 w 137"/>
              <a:gd name="T1" fmla="*/ 147 h 147"/>
              <a:gd name="T2" fmla="*/ 0 w 137"/>
              <a:gd name="T3" fmla="*/ 147 h 147"/>
              <a:gd name="T4" fmla="*/ 0 w 137"/>
              <a:gd name="T5" fmla="*/ 141 h 147"/>
              <a:gd name="T6" fmla="*/ 7 w 137"/>
              <a:gd name="T7" fmla="*/ 114 h 147"/>
              <a:gd name="T8" fmla="*/ 15 w 137"/>
              <a:gd name="T9" fmla="*/ 105 h 147"/>
              <a:gd name="T10" fmla="*/ 41 w 137"/>
              <a:gd name="T11" fmla="*/ 91 h 147"/>
              <a:gd name="T12" fmla="*/ 50 w 137"/>
              <a:gd name="T13" fmla="*/ 80 h 147"/>
              <a:gd name="T14" fmla="*/ 56 w 137"/>
              <a:gd name="T15" fmla="*/ 75 h 147"/>
              <a:gd name="T16" fmla="*/ 49 w 137"/>
              <a:gd name="T17" fmla="*/ 63 h 147"/>
              <a:gd name="T18" fmla="*/ 48 w 137"/>
              <a:gd name="T19" fmla="*/ 63 h 147"/>
              <a:gd name="T20" fmla="*/ 47 w 137"/>
              <a:gd name="T21" fmla="*/ 61 h 147"/>
              <a:gd name="T22" fmla="*/ 45 w 137"/>
              <a:gd name="T23" fmla="*/ 56 h 147"/>
              <a:gd name="T24" fmla="*/ 44 w 137"/>
              <a:gd name="T25" fmla="*/ 44 h 147"/>
              <a:gd name="T26" fmla="*/ 49 w 137"/>
              <a:gd name="T27" fmla="*/ 16 h 147"/>
              <a:gd name="T28" fmla="*/ 82 w 137"/>
              <a:gd name="T29" fmla="*/ 12 h 147"/>
              <a:gd name="T30" fmla="*/ 88 w 137"/>
              <a:gd name="T31" fmla="*/ 16 h 147"/>
              <a:gd name="T32" fmla="*/ 90 w 137"/>
              <a:gd name="T33" fmla="*/ 18 h 147"/>
              <a:gd name="T34" fmla="*/ 93 w 137"/>
              <a:gd name="T35" fmla="*/ 46 h 147"/>
              <a:gd name="T36" fmla="*/ 92 w 137"/>
              <a:gd name="T37" fmla="*/ 58 h 147"/>
              <a:gd name="T38" fmla="*/ 90 w 137"/>
              <a:gd name="T39" fmla="*/ 63 h 147"/>
              <a:gd name="T40" fmla="*/ 82 w 137"/>
              <a:gd name="T41" fmla="*/ 75 h 147"/>
              <a:gd name="T42" fmla="*/ 86 w 137"/>
              <a:gd name="T43" fmla="*/ 80 h 147"/>
              <a:gd name="T44" fmla="*/ 97 w 137"/>
              <a:gd name="T45" fmla="*/ 91 h 147"/>
              <a:gd name="T46" fmla="*/ 122 w 137"/>
              <a:gd name="T47" fmla="*/ 105 h 147"/>
              <a:gd name="T48" fmla="*/ 130 w 137"/>
              <a:gd name="T49" fmla="*/ 114 h 147"/>
              <a:gd name="T50" fmla="*/ 137 w 137"/>
              <a:gd name="T51" fmla="*/ 141 h 147"/>
              <a:gd name="T52" fmla="*/ 137 w 137"/>
              <a:gd name="T53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7" h="147">
                <a:moveTo>
                  <a:pt x="137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0" y="141"/>
                  <a:pt x="0" y="141"/>
                  <a:pt x="0" y="141"/>
                </a:cubicBezTo>
                <a:cubicBezTo>
                  <a:pt x="7" y="114"/>
                  <a:pt x="7" y="114"/>
                  <a:pt x="7" y="114"/>
                </a:cubicBezTo>
                <a:cubicBezTo>
                  <a:pt x="7" y="114"/>
                  <a:pt x="5" y="110"/>
                  <a:pt x="15" y="105"/>
                </a:cubicBezTo>
                <a:cubicBezTo>
                  <a:pt x="41" y="91"/>
                  <a:pt x="41" y="91"/>
                  <a:pt x="41" y="91"/>
                </a:cubicBezTo>
                <a:cubicBezTo>
                  <a:pt x="41" y="91"/>
                  <a:pt x="49" y="81"/>
                  <a:pt x="50" y="80"/>
                </a:cubicBezTo>
                <a:cubicBezTo>
                  <a:pt x="51" y="79"/>
                  <a:pt x="59" y="79"/>
                  <a:pt x="56" y="75"/>
                </a:cubicBezTo>
                <a:cubicBezTo>
                  <a:pt x="53" y="72"/>
                  <a:pt x="50" y="68"/>
                  <a:pt x="49" y="63"/>
                </a:cubicBezTo>
                <a:cubicBezTo>
                  <a:pt x="49" y="63"/>
                  <a:pt x="48" y="63"/>
                  <a:pt x="48" y="63"/>
                </a:cubicBezTo>
                <a:cubicBezTo>
                  <a:pt x="48" y="62"/>
                  <a:pt x="48" y="61"/>
                  <a:pt x="47" y="61"/>
                </a:cubicBezTo>
                <a:cubicBezTo>
                  <a:pt x="47" y="61"/>
                  <a:pt x="46" y="62"/>
                  <a:pt x="45" y="56"/>
                </a:cubicBezTo>
                <a:cubicBezTo>
                  <a:pt x="45" y="56"/>
                  <a:pt x="35" y="44"/>
                  <a:pt x="44" y="44"/>
                </a:cubicBezTo>
                <a:cubicBezTo>
                  <a:pt x="44" y="44"/>
                  <a:pt x="36" y="28"/>
                  <a:pt x="49" y="16"/>
                </a:cubicBezTo>
                <a:cubicBezTo>
                  <a:pt x="49" y="16"/>
                  <a:pt x="64" y="0"/>
                  <a:pt x="82" y="12"/>
                </a:cubicBezTo>
                <a:cubicBezTo>
                  <a:pt x="82" y="12"/>
                  <a:pt x="85" y="13"/>
                  <a:pt x="88" y="16"/>
                </a:cubicBezTo>
                <a:cubicBezTo>
                  <a:pt x="89" y="17"/>
                  <a:pt x="90" y="18"/>
                  <a:pt x="90" y="18"/>
                </a:cubicBezTo>
                <a:cubicBezTo>
                  <a:pt x="102" y="30"/>
                  <a:pt x="93" y="46"/>
                  <a:pt x="93" y="46"/>
                </a:cubicBezTo>
                <a:cubicBezTo>
                  <a:pt x="102" y="46"/>
                  <a:pt x="92" y="58"/>
                  <a:pt x="92" y="58"/>
                </a:cubicBezTo>
                <a:cubicBezTo>
                  <a:pt x="92" y="61"/>
                  <a:pt x="91" y="62"/>
                  <a:pt x="90" y="63"/>
                </a:cubicBezTo>
                <a:cubicBezTo>
                  <a:pt x="89" y="68"/>
                  <a:pt x="86" y="72"/>
                  <a:pt x="82" y="75"/>
                </a:cubicBezTo>
                <a:cubicBezTo>
                  <a:pt x="77" y="79"/>
                  <a:pt x="81" y="78"/>
                  <a:pt x="86" y="80"/>
                </a:cubicBezTo>
                <a:cubicBezTo>
                  <a:pt x="97" y="91"/>
                  <a:pt x="97" y="91"/>
                  <a:pt x="97" y="91"/>
                </a:cubicBezTo>
                <a:cubicBezTo>
                  <a:pt x="122" y="105"/>
                  <a:pt x="122" y="105"/>
                  <a:pt x="122" y="105"/>
                </a:cubicBezTo>
                <a:cubicBezTo>
                  <a:pt x="132" y="110"/>
                  <a:pt x="130" y="114"/>
                  <a:pt x="130" y="114"/>
                </a:cubicBezTo>
                <a:cubicBezTo>
                  <a:pt x="137" y="141"/>
                  <a:pt x="137" y="141"/>
                  <a:pt x="137" y="141"/>
                </a:cubicBezTo>
                <a:lnTo>
                  <a:pt x="137" y="147"/>
                </a:lnTo>
                <a:close/>
              </a:path>
            </a:pathLst>
          </a:custGeom>
          <a:solidFill>
            <a:srgbClr val="2C06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6226</Words>
  <Application>WPS 演示</Application>
  <PresentationFormat>宽屏</PresentationFormat>
  <Paragraphs>327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方正书宋_GBK</vt:lpstr>
      <vt:lpstr>Wingdings</vt:lpstr>
      <vt:lpstr>汉仪润圆-55W</vt:lpstr>
      <vt:lpstr>苹方-简</vt:lpstr>
      <vt:lpstr>汉仪良品线简</vt:lpstr>
      <vt:lpstr>思源黑体 Light</vt:lpstr>
      <vt:lpstr>Century Gothic</vt:lpstr>
      <vt:lpstr>微软雅黑 Light</vt:lpstr>
      <vt:lpstr>微软雅黑</vt:lpstr>
      <vt:lpstr>汉仪中宋简</vt:lpstr>
      <vt:lpstr>等线</vt:lpstr>
      <vt:lpstr>汉仪中等线KW</vt:lpstr>
      <vt:lpstr>汉仪旗黑KW</vt:lpstr>
      <vt:lpstr>宋体</vt:lpstr>
      <vt:lpstr>Arial Unicode MS</vt:lpstr>
      <vt:lpstr>汉仪书宋二KW</vt:lpstr>
      <vt:lpstr>冬青黑体简体中文</vt:lpstr>
      <vt:lpstr>华文宋体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45</cp:revision>
  <dcterms:created xsi:type="dcterms:W3CDTF">2020-03-24T08:23:14Z</dcterms:created>
  <dcterms:modified xsi:type="dcterms:W3CDTF">2020-03-24T08:23:14Z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