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51"/>
  </p:handoutMasterIdLst>
  <p:sldIdLst>
    <p:sldId id="351" r:id="rId3"/>
    <p:sldId id="403" r:id="rId4"/>
    <p:sldId id="312" r:id="rId5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6" r:id="rId16"/>
    <p:sldId id="275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404" r:id="rId25"/>
    <p:sldId id="405" r:id="rId26"/>
    <p:sldId id="406" r:id="rId27"/>
    <p:sldId id="407" r:id="rId28"/>
    <p:sldId id="408" r:id="rId29"/>
    <p:sldId id="284" r:id="rId30"/>
    <p:sldId id="285" r:id="rId31"/>
    <p:sldId id="286" r:id="rId32"/>
    <p:sldId id="287" r:id="rId33"/>
    <p:sldId id="288" r:id="rId34"/>
    <p:sldId id="292" r:id="rId35"/>
    <p:sldId id="299" r:id="rId36"/>
    <p:sldId id="300" r:id="rId37"/>
    <p:sldId id="301" r:id="rId38"/>
    <p:sldId id="302" r:id="rId39"/>
    <p:sldId id="390" r:id="rId40"/>
    <p:sldId id="391" r:id="rId41"/>
    <p:sldId id="304" r:id="rId42"/>
    <p:sldId id="392" r:id="rId43"/>
    <p:sldId id="393" r:id="rId44"/>
    <p:sldId id="305" r:id="rId45"/>
    <p:sldId id="306" r:id="rId46"/>
    <p:sldId id="308" r:id="rId47"/>
    <p:sldId id="310" r:id="rId48"/>
    <p:sldId id="463" r:id="rId49"/>
    <p:sldId id="464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090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3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08" y="660"/>
      </p:cViewPr>
      <p:guideLst>
        <p:guide orient="horz" pos="2120"/>
        <p:guide pos="38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defRPr>
            </a:lvl1pPr>
          </a:lstStyle>
          <a:p>
            <a:fld id="{0D993DF6-4277-460B-AAB9-A6F0A1BA1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defRPr>
            </a:lvl1pPr>
          </a:lstStyle>
          <a:p>
            <a:fld id="{7E47BE1C-DFC4-44FE-8120-E38D7E5DD8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109号-方格习字体" panose="00000500000000000000" charset="-122"/>
        <a:ea typeface="字魂109号-方格习字体" panose="00000500000000000000" charset="-122"/>
        <a:cs typeface="字魂109号-方格习字体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109号-方格习字体" panose="00000500000000000000" charset="-122"/>
        <a:ea typeface="字魂109号-方格习字体" panose="00000500000000000000" charset="-122"/>
        <a:cs typeface="字魂109号-方格习字体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109号-方格习字体" panose="00000500000000000000" charset="-122"/>
        <a:ea typeface="字魂109号-方格习字体" panose="00000500000000000000" charset="-122"/>
        <a:cs typeface="字魂109号-方格习字体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109号-方格习字体" panose="00000500000000000000" charset="-122"/>
        <a:ea typeface="字魂109号-方格习字体" panose="00000500000000000000" charset="-122"/>
        <a:cs typeface="字魂109号-方格习字体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109号-方格习字体" panose="00000500000000000000" charset="-122"/>
        <a:ea typeface="字魂109号-方格习字体" panose="00000500000000000000" charset="-122"/>
        <a:cs typeface="字魂109号-方格习字体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defRPr>
            </a:lvl1pPr>
          </a:lstStyle>
          <a:p>
            <a:fld id="{3606ABC6-6F50-4EEC-8B2F-91E1F6D843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defRPr>
            </a:lvl1pPr>
          </a:lstStyle>
          <a:p>
            <a:fld id="{BA0982A5-9D85-448C-9CEA-FD4ED7BBF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09号-方格习字体" panose="00000500000000000000" charset="-122"/>
          <a:ea typeface="字魂109号-方格习字体" panose="00000500000000000000" charset="-122"/>
          <a:cs typeface="字魂109号-方格习字体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字魂109号-方格习字体" panose="00000500000000000000" charset="-122"/>
          <a:ea typeface="字魂109号-方格习字体" panose="00000500000000000000" charset="-122"/>
          <a:cs typeface="字魂109号-方格习字体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字魂109号-方格习字体" panose="00000500000000000000" charset="-122"/>
          <a:ea typeface="字魂109号-方格习字体" panose="00000500000000000000" charset="-122"/>
          <a:cs typeface="字魂109号-方格习字体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字魂109号-方格习字体" panose="00000500000000000000" charset="-122"/>
          <a:ea typeface="字魂109号-方格习字体" panose="00000500000000000000" charset="-122"/>
          <a:cs typeface="字魂109号-方格习字体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字魂109号-方格习字体" panose="00000500000000000000" charset="-122"/>
          <a:ea typeface="字魂109号-方格习字体" panose="00000500000000000000" charset="-122"/>
          <a:cs typeface="字魂109号-方格习字体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字魂109号-方格习字体" panose="00000500000000000000" charset="-122"/>
          <a:ea typeface="字魂109号-方格习字体" panose="00000500000000000000" charset="-122"/>
          <a:cs typeface="字魂109号-方格习字体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3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3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3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6075" y="222250"/>
            <a:ext cx="11605260" cy="6286500"/>
          </a:xfrm>
          <a:prstGeom prst="rect">
            <a:avLst/>
          </a:prstGeom>
          <a:noFill/>
          <a:ln w="142875" cap="rnd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67380" y="1942465"/>
            <a:ext cx="72320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抖音快闪</a:t>
            </a:r>
            <a:endParaRPr lang="zh-CN" altLang="en-US" sz="1200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pic>
        <p:nvPicPr>
          <p:cNvPr id="2" name="图片 1" descr="4eb26ae4c7fdb13fe637ff1ddb4e2ef6"/>
          <p:cNvPicPr>
            <a:picLocks noChangeAspect="1"/>
          </p:cNvPicPr>
          <p:nvPr/>
        </p:nvPicPr>
        <p:blipFill>
          <a:blip r:embed="rId1"/>
          <a:srcRect l="29416" t="11204" r="16510" b="16077"/>
          <a:stretch>
            <a:fillRect/>
          </a:stretch>
        </p:blipFill>
        <p:spPr>
          <a:xfrm rot="240000">
            <a:off x="9606915" y="3446780"/>
            <a:ext cx="2169160" cy="2919095"/>
          </a:xfrm>
          <a:prstGeom prst="rect">
            <a:avLst/>
          </a:prstGeom>
        </p:spPr>
      </p:pic>
      <p:pic>
        <p:nvPicPr>
          <p:cNvPr id="5" name="图片 4" descr="6309f1db8a97096b974bde0d8108a4fb"/>
          <p:cNvPicPr>
            <a:picLocks noChangeAspect="1"/>
          </p:cNvPicPr>
          <p:nvPr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61595" y="3147060"/>
            <a:ext cx="3517900" cy="3517900"/>
          </a:xfrm>
          <a:prstGeom prst="rect">
            <a:avLst/>
          </a:prstGeom>
        </p:spPr>
      </p:pic>
      <p:pic>
        <p:nvPicPr>
          <p:cNvPr id="6" name="图片 5" descr="4eb26ae4c7fdb13fe637ff1ddb4e2ef6"/>
          <p:cNvPicPr>
            <a:picLocks noChangeAspect="1"/>
          </p:cNvPicPr>
          <p:nvPr/>
        </p:nvPicPr>
        <p:blipFill>
          <a:blip r:embed="rId1"/>
          <a:srcRect l="32709" t="18655" r="23063" b="22673"/>
          <a:stretch>
            <a:fillRect/>
          </a:stretch>
        </p:blipFill>
        <p:spPr>
          <a:xfrm>
            <a:off x="473075" y="4275455"/>
            <a:ext cx="1426210" cy="1893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4"/>
          <p:cNvSpPr txBox="1"/>
          <p:nvPr>
            <p:custDataLst>
              <p:tags r:id="rId2"/>
            </p:custDataLst>
          </p:nvPr>
        </p:nvSpPr>
        <p:spPr>
          <a:xfrm>
            <a:off x="2333625" y="2359025"/>
            <a:ext cx="8887460" cy="2646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sz="166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生存技能</a:t>
            </a:r>
            <a:endParaRPr lang="zh-CN" sz="166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5"/>
          <p:cNvSpPr txBox="1"/>
          <p:nvPr>
            <p:custDataLst>
              <p:tags r:id="rId1"/>
            </p:custDataLst>
          </p:nvPr>
        </p:nvSpPr>
        <p:spPr>
          <a:xfrm>
            <a:off x="508000" y="1689636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先</a:t>
            </a:r>
            <a:endParaRPr lang="zh-CN" altLang="en-US" sz="166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3" name="PA-文本框 25"/>
          <p:cNvSpPr txBox="1"/>
          <p:nvPr>
            <p:custDataLst>
              <p:tags r:id="rId2"/>
            </p:custDataLst>
          </p:nvPr>
        </p:nvSpPr>
        <p:spPr>
          <a:xfrm>
            <a:off x="4922520" y="3138071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数</a:t>
            </a:r>
            <a:endParaRPr lang="zh-CN" altLang="en-US" sz="166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3"/>
          <a:srcRect l="49427" t="49250" r="14802" b="15646"/>
          <a:stretch>
            <a:fillRect/>
          </a:stretch>
        </p:blipFill>
        <p:spPr>
          <a:xfrm>
            <a:off x="1289685" y="413385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92000" y="192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000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9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6"/>
          <p:cNvSpPr txBox="1"/>
          <p:nvPr>
            <p:custDataLst>
              <p:tags r:id="rId2"/>
            </p:custDataLst>
          </p:nvPr>
        </p:nvSpPr>
        <p:spPr>
          <a:xfrm>
            <a:off x="2286000" y="1983863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1.2.3</a:t>
            </a:r>
            <a:endParaRPr lang="zh-CN" altLang="en-US" sz="166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3" name="PA-文本框 26"/>
          <p:cNvSpPr txBox="1"/>
          <p:nvPr>
            <p:custDataLst>
              <p:tags r:id="rId3"/>
            </p:custDataLst>
          </p:nvPr>
        </p:nvSpPr>
        <p:spPr>
          <a:xfrm>
            <a:off x="2286000" y="1983863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1.2.3</a:t>
            </a:r>
            <a:endParaRPr lang="zh-CN" altLang="en-US" sz="166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92000" y="192000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000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9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9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9"/>
          <p:cNvSpPr txBox="1"/>
          <p:nvPr>
            <p:custDataLst>
              <p:tags r:id="rId2"/>
            </p:custDataLst>
          </p:nvPr>
        </p:nvSpPr>
        <p:spPr>
          <a:xfrm>
            <a:off x="2286000" y="1675387"/>
            <a:ext cx="7620000" cy="3769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39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考试</a:t>
            </a:r>
            <a:endParaRPr lang="zh-CN" altLang="en-US" sz="239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8"/>
          <p:cNvSpPr txBox="1"/>
          <p:nvPr>
            <p:custDataLst>
              <p:tags r:id="rId1"/>
            </p:custDataLst>
          </p:nvPr>
        </p:nvSpPr>
        <p:spPr>
          <a:xfrm>
            <a:off x="3383388" y="1631216"/>
            <a:ext cx="7007221" cy="2646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5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 b="1" dirty="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要过！</a:t>
            </a:r>
            <a:endParaRPr lang="zh-CN" altLang="en-US" sz="16600" b="1" dirty="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3" name="图片 2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0"/>
          <p:cNvSpPr txBox="1"/>
          <p:nvPr>
            <p:custDataLst>
              <p:tags r:id="rId2"/>
            </p:custDataLst>
          </p:nvPr>
        </p:nvSpPr>
        <p:spPr>
          <a:xfrm>
            <a:off x="2286000" y="2644170"/>
            <a:ext cx="7620000" cy="156845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96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考试</a:t>
            </a:r>
            <a:endParaRPr lang="zh-CN" altLang="en-US" sz="96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  <a:sym typeface="+mn-ea"/>
              </a:rPr>
              <a:t>中</a:t>
            </a:r>
            <a:endParaRPr lang="zh-CN" altLang="en-US" sz="120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  <a:sym typeface="+mn-ea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1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57750" y="2644570"/>
            <a:ext cx="825564" cy="18611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5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5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一</a:t>
            </a:r>
            <a:endParaRPr lang="zh-CN" altLang="en-US" sz="115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3250" y="2512490"/>
            <a:ext cx="825564" cy="18611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5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5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定</a:t>
            </a:r>
            <a:endParaRPr lang="zh-CN" altLang="en-US" sz="115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62814" y="2644570"/>
            <a:ext cx="825564" cy="18611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5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5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一</a:t>
            </a:r>
            <a:endParaRPr lang="zh-CN" altLang="en-US" sz="115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3"/>
          <p:cNvSpPr txBox="1"/>
          <p:nvPr>
            <p:custDataLst>
              <p:tags r:id="rId2"/>
            </p:custDataLst>
          </p:nvPr>
        </p:nvSpPr>
        <p:spPr>
          <a:xfrm>
            <a:off x="2286000" y="1543868"/>
            <a:ext cx="7620000" cy="3769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39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要</a:t>
            </a:r>
            <a:endParaRPr lang="zh-CN" altLang="en-US" sz="239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4"/>
          <p:cNvSpPr txBox="1"/>
          <p:nvPr>
            <p:custDataLst>
              <p:tags r:id="rId2"/>
            </p:custDataLst>
          </p:nvPr>
        </p:nvSpPr>
        <p:spPr>
          <a:xfrm>
            <a:off x="2286000" y="2321004"/>
            <a:ext cx="7620000" cy="221488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稳重</a:t>
            </a:r>
            <a:endParaRPr lang="zh-CN" altLang="en-US" sz="138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6075" y="222250"/>
            <a:ext cx="11605260" cy="6286500"/>
          </a:xfrm>
          <a:prstGeom prst="rect">
            <a:avLst/>
          </a:prstGeom>
          <a:noFill/>
          <a:ln w="142875" cap="rnd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10460" y="2059305"/>
            <a:ext cx="81737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0">
                <a:solidFill>
                  <a:srgbClr val="09055B"/>
                </a:solidFill>
                <a:cs typeface="字魂109号-方格习字体" panose="00000500000000000000" charset="-122"/>
              </a:rPr>
              <a:t>励志</a:t>
            </a:r>
            <a:endParaRPr lang="zh-CN" altLang="en-US" sz="12000">
              <a:solidFill>
                <a:srgbClr val="09055B"/>
              </a:solidFill>
              <a:cs typeface="字魂109号-方格习字体" panose="00000500000000000000" charset="-122"/>
            </a:endParaRPr>
          </a:p>
        </p:txBody>
      </p:sp>
      <p:pic>
        <p:nvPicPr>
          <p:cNvPr id="3" name="图片 2" descr="5432d59e4f4cd365ef655a31384026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9105" y="584200"/>
            <a:ext cx="6096000" cy="60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5"/>
          <p:cNvSpPr txBox="1"/>
          <p:nvPr>
            <p:custDataLst>
              <p:tags r:id="rId1"/>
            </p:custDataLst>
          </p:nvPr>
        </p:nvSpPr>
        <p:spPr>
          <a:xfrm>
            <a:off x="1287780" y="1252756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根据</a:t>
            </a:r>
            <a:endParaRPr lang="zh-CN" altLang="en-US" sz="166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7958" t="9469" r="14802" b="15646"/>
          <a:stretch>
            <a:fillRect/>
          </a:stretch>
        </p:blipFill>
        <p:spPr>
          <a:xfrm>
            <a:off x="7231380" y="2054225"/>
            <a:ext cx="4708525" cy="4565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6"/>
          <p:cNvSpPr txBox="1"/>
          <p:nvPr>
            <p:custDataLst>
              <p:tags r:id="rId2"/>
            </p:custDataLst>
          </p:nvPr>
        </p:nvSpPr>
        <p:spPr>
          <a:xfrm>
            <a:off x="2286000" y="2173246"/>
            <a:ext cx="7620000" cy="221488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所</a:t>
            </a:r>
            <a:endParaRPr lang="zh-CN" altLang="en-US" sz="138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3" name="PA-文本框 46"/>
          <p:cNvSpPr txBox="1"/>
          <p:nvPr>
            <p:custDataLst>
              <p:tags r:id="rId3"/>
            </p:custDataLst>
          </p:nvPr>
        </p:nvSpPr>
        <p:spPr>
          <a:xfrm>
            <a:off x="2276475" y="2173246"/>
            <a:ext cx="7620000" cy="221488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所</a:t>
            </a:r>
            <a:endParaRPr lang="zh-CN" altLang="en-US" sz="138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92000" y="192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000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9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4"/>
          <p:cNvSpPr txBox="1"/>
          <p:nvPr>
            <p:custDataLst>
              <p:tags r:id="rId2"/>
            </p:custDataLst>
          </p:nvPr>
        </p:nvSpPr>
        <p:spPr>
          <a:xfrm>
            <a:off x="2286000" y="2321004"/>
            <a:ext cx="7620000" cy="221488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学会</a:t>
            </a:r>
            <a:endParaRPr lang="zh-CN" altLang="en-US" sz="138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5"/>
          <p:cNvSpPr txBox="1"/>
          <p:nvPr>
            <p:custDataLst>
              <p:tags r:id="rId1"/>
            </p:custDataLst>
          </p:nvPr>
        </p:nvSpPr>
        <p:spPr>
          <a:xfrm>
            <a:off x="2514600" y="2104926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的</a:t>
            </a:r>
            <a:endParaRPr lang="zh-CN" altLang="en-US" sz="166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6"/>
          <p:cNvSpPr txBox="1"/>
          <p:nvPr>
            <p:custDataLst>
              <p:tags r:id="rId2"/>
            </p:custDataLst>
          </p:nvPr>
        </p:nvSpPr>
        <p:spPr>
          <a:xfrm>
            <a:off x="2286000" y="2173246"/>
            <a:ext cx="7620000" cy="221488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知识</a:t>
            </a:r>
            <a:endParaRPr lang="zh-CN" altLang="en-US" sz="138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3" name="PA-文本框 46"/>
          <p:cNvSpPr txBox="1"/>
          <p:nvPr>
            <p:custDataLst>
              <p:tags r:id="rId3"/>
            </p:custDataLst>
          </p:nvPr>
        </p:nvSpPr>
        <p:spPr>
          <a:xfrm>
            <a:off x="2286000" y="2158641"/>
            <a:ext cx="7620000" cy="221488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知识</a:t>
            </a:r>
            <a:endParaRPr lang="zh-CN" altLang="en-US" sz="138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92000" y="192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000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9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9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4"/>
          <p:cNvSpPr txBox="1"/>
          <p:nvPr>
            <p:custDataLst>
              <p:tags r:id="rId2"/>
            </p:custDataLst>
          </p:nvPr>
        </p:nvSpPr>
        <p:spPr>
          <a:xfrm>
            <a:off x="2286000" y="2321004"/>
            <a:ext cx="7620000" cy="221488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好好</a:t>
            </a:r>
            <a:endParaRPr lang="zh-CN" altLang="en-US" sz="138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5"/>
          <p:cNvSpPr txBox="1"/>
          <p:nvPr>
            <p:custDataLst>
              <p:tags r:id="rId1"/>
            </p:custDataLst>
          </p:nvPr>
        </p:nvSpPr>
        <p:spPr>
          <a:xfrm>
            <a:off x="2514600" y="2104926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答题</a:t>
            </a:r>
            <a:endParaRPr lang="zh-CN" altLang="en-US" sz="166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7"/>
          <p:cNvSpPr txBox="1"/>
          <p:nvPr>
            <p:custDataLst>
              <p:tags r:id="rId1"/>
            </p:custDataLst>
          </p:nvPr>
        </p:nvSpPr>
        <p:spPr>
          <a:xfrm>
            <a:off x="2286000" y="1851645"/>
            <a:ext cx="7620000" cy="31534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99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审题</a:t>
            </a:r>
            <a:endParaRPr lang="zh-CN" altLang="en-US" sz="199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8"/>
          <p:cNvSpPr txBox="1"/>
          <p:nvPr>
            <p:custDataLst>
              <p:tags r:id="rId2"/>
            </p:custDataLst>
          </p:nvPr>
        </p:nvSpPr>
        <p:spPr>
          <a:xfrm>
            <a:off x="3242945" y="1635760"/>
            <a:ext cx="7790180" cy="1938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最重要</a:t>
            </a:r>
            <a:endParaRPr lang="zh-CN" altLang="en-US" sz="120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sp>
        <p:nvSpPr>
          <p:cNvPr id="2" name="PA-文本框 49"/>
          <p:cNvSpPr txBox="1"/>
          <p:nvPr>
            <p:custDataLst>
              <p:tags r:id="rId1"/>
            </p:custDataLst>
          </p:nvPr>
        </p:nvSpPr>
        <p:spPr>
          <a:xfrm>
            <a:off x="0" y="2518444"/>
            <a:ext cx="12192000" cy="156845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96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学习</a:t>
            </a:r>
            <a:endParaRPr lang="zh-CN" altLang="en-US" sz="96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8"/>
          <p:cNvSpPr txBox="1"/>
          <p:nvPr>
            <p:custDataLst>
              <p:tags r:id="rId1"/>
            </p:custDataLst>
          </p:nvPr>
        </p:nvSpPr>
        <p:spPr>
          <a:xfrm>
            <a:off x="2503524" y="2614183"/>
            <a:ext cx="7620000" cy="1630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zh-CN" sz="10000" b="1" dirty="0">
                <a:solidFill>
                  <a:srgbClr val="002060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要好好学习</a:t>
            </a:r>
            <a:endParaRPr lang="zh-CN" altLang="zh-CN" sz="10000" b="1" dirty="0">
              <a:solidFill>
                <a:srgbClr val="002060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pic>
        <p:nvPicPr>
          <p:cNvPr id="5" name="5分钟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335741" y="-170330"/>
            <a:ext cx="60960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6075" y="222250"/>
            <a:ext cx="11605260" cy="6286500"/>
          </a:xfrm>
          <a:prstGeom prst="rect">
            <a:avLst/>
          </a:prstGeom>
          <a:noFill/>
          <a:ln w="142875" cap="rnd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3" name="图片 2" descr="5432d59e4f4cd365ef655a3138402654"/>
          <p:cNvPicPr>
            <a:picLocks noChangeAspect="1"/>
          </p:cNvPicPr>
          <p:nvPr/>
        </p:nvPicPr>
        <p:blipFill>
          <a:blip r:embed="rId5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1"/>
          <p:cNvSpPr txBox="1"/>
          <p:nvPr>
            <p:custDataLst>
              <p:tags r:id="rId2"/>
            </p:custDataLst>
          </p:nvPr>
        </p:nvSpPr>
        <p:spPr>
          <a:xfrm>
            <a:off x="4603686" y="2296031"/>
            <a:ext cx="2984628" cy="156845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4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不</a:t>
            </a:r>
            <a:endParaRPr lang="zh-CN" altLang="en-US" sz="96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2"/>
          <p:cNvSpPr txBox="1"/>
          <p:nvPr>
            <p:custDataLst>
              <p:tags r:id="rId2"/>
            </p:custDataLst>
          </p:nvPr>
        </p:nvSpPr>
        <p:spPr>
          <a:xfrm>
            <a:off x="0" y="2497976"/>
            <a:ext cx="12192000" cy="186118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怕难</a:t>
            </a:r>
            <a:endParaRPr lang="zh-CN" altLang="en-US" sz="115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6"/>
          <p:cNvSpPr txBox="1"/>
          <p:nvPr>
            <p:custDataLst>
              <p:tags r:id="rId2"/>
            </p:custDataLst>
          </p:nvPr>
        </p:nvSpPr>
        <p:spPr>
          <a:xfrm>
            <a:off x="1016000" y="1851645"/>
            <a:ext cx="10160000" cy="31534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99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我们</a:t>
            </a:r>
            <a:endParaRPr lang="zh-CN" altLang="en-US" sz="199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635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/>
              </a:solidFill>
              <a:cs typeface="字魂109号-方格习字体" panose="00000500000000000000" charset="-122"/>
            </a:endParaRPr>
          </a:p>
        </p:txBody>
      </p:sp>
      <p:sp>
        <p:nvSpPr>
          <p:cNvPr id="2" name="PA-文本框 63"/>
          <p:cNvSpPr txBox="1"/>
          <p:nvPr>
            <p:custDataLst>
              <p:tags r:id="rId1"/>
            </p:custDataLst>
          </p:nvPr>
        </p:nvSpPr>
        <p:spPr>
          <a:xfrm>
            <a:off x="2122805" y="1738934"/>
            <a:ext cx="7620000" cy="156845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脚踏实地</a:t>
            </a:r>
            <a:endParaRPr lang="zh-CN" altLang="en-US" sz="9600" b="1" dirty="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6" name="图片 5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29704" y="2105561"/>
            <a:ext cx="927164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7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的</a:t>
            </a:r>
            <a:endParaRPr lang="zh-CN" altLang="en-US" sz="166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2525" y="2105561"/>
            <a:ext cx="927164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7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学</a:t>
            </a:r>
            <a:endParaRPr lang="zh-CN" altLang="en-US" sz="166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5"/>
          <p:cNvSpPr txBox="1"/>
          <p:nvPr>
            <p:custDataLst>
              <p:tags r:id="rId1"/>
            </p:custDataLst>
          </p:nvPr>
        </p:nvSpPr>
        <p:spPr>
          <a:xfrm>
            <a:off x="2286000" y="2105561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瞄准</a:t>
            </a:r>
            <a:endParaRPr lang="zh-CN" altLang="en-US" sz="16600" b="1" dirty="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6"/>
          <p:cNvSpPr txBox="1"/>
          <p:nvPr>
            <p:custDataLst>
              <p:tags r:id="rId1"/>
            </p:custDataLst>
          </p:nvPr>
        </p:nvSpPr>
        <p:spPr>
          <a:xfrm>
            <a:off x="2300605" y="1701165"/>
            <a:ext cx="7239635" cy="31534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99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目标</a:t>
            </a:r>
            <a:endParaRPr lang="zh-CN" altLang="en-US" sz="199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8"/>
          <p:cNvSpPr txBox="1"/>
          <p:nvPr>
            <p:custDataLst>
              <p:tags r:id="rId1"/>
            </p:custDataLst>
          </p:nvPr>
        </p:nvSpPr>
        <p:spPr>
          <a:xfrm>
            <a:off x="4250690" y="1750695"/>
            <a:ext cx="4531360" cy="2646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5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读书</a:t>
            </a:r>
            <a:endParaRPr lang="zh-CN" altLang="en-US" sz="1660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685673" y="685673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8"/>
          <p:cNvSpPr txBox="1"/>
          <p:nvPr>
            <p:custDataLst>
              <p:tags r:id="rId1"/>
            </p:custDataLst>
          </p:nvPr>
        </p:nvSpPr>
        <p:spPr>
          <a:xfrm>
            <a:off x="2593340" y="1537335"/>
            <a:ext cx="7595870" cy="2646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5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要勤快</a:t>
            </a:r>
            <a:endParaRPr lang="zh-CN" altLang="en-US" sz="1660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685673" y="685673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21154" y="1905506"/>
            <a:ext cx="1174846" cy="30460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3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只有</a:t>
            </a:r>
            <a:endParaRPr lang="zh-CN" altLang="en-US" sz="96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0" y="1905506"/>
            <a:ext cx="1174846" cy="30460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3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这样</a:t>
            </a:r>
            <a:endParaRPr lang="zh-CN" altLang="en-US" sz="96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8"/>
          <p:cNvSpPr txBox="1"/>
          <p:nvPr>
            <p:custDataLst>
              <p:tags r:id="rId1"/>
            </p:custDataLst>
          </p:nvPr>
        </p:nvSpPr>
        <p:spPr>
          <a:xfrm>
            <a:off x="2286000" y="1543868"/>
            <a:ext cx="7620000" cy="376936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39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要</a:t>
            </a:r>
            <a:endParaRPr lang="zh-CN" altLang="en-US" sz="239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6075" y="222250"/>
            <a:ext cx="11605260" cy="6286500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8"/>
          <p:cNvSpPr txBox="1"/>
          <p:nvPr>
            <p:custDataLst>
              <p:tags r:id="rId1"/>
            </p:custDataLst>
          </p:nvPr>
        </p:nvSpPr>
        <p:spPr>
          <a:xfrm>
            <a:off x="4151630" y="1834515"/>
            <a:ext cx="4618990" cy="2646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5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考试</a:t>
            </a:r>
            <a:endParaRPr lang="zh-CN" altLang="en-US" sz="1660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685673" y="685673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21154" y="1905506"/>
            <a:ext cx="1174846" cy="30460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3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才能</a:t>
            </a:r>
            <a:endParaRPr lang="zh-CN" altLang="en-US" sz="96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0" y="1905506"/>
            <a:ext cx="1174846" cy="304609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3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理想</a:t>
            </a:r>
            <a:endParaRPr lang="zh-CN" altLang="en-US" sz="96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0"/>
          <p:cNvSpPr txBox="1"/>
          <p:nvPr>
            <p:custDataLst>
              <p:tags r:id="rId2"/>
            </p:custDataLst>
          </p:nvPr>
        </p:nvSpPr>
        <p:spPr>
          <a:xfrm>
            <a:off x="3556000" y="1851645"/>
            <a:ext cx="5080000" cy="31534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能</a:t>
            </a:r>
            <a:endParaRPr lang="zh-CN" altLang="en-US" sz="199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2"/>
          <p:cNvSpPr txBox="1"/>
          <p:nvPr>
            <p:custDataLst>
              <p:tags r:id="rId1"/>
            </p:custDataLst>
          </p:nvPr>
        </p:nvSpPr>
        <p:spPr>
          <a:xfrm>
            <a:off x="1204686" y="1543868"/>
            <a:ext cx="9782628" cy="37693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3900" b="1" dirty="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实</a:t>
            </a:r>
            <a:endParaRPr lang="zh-CN" altLang="en-US" sz="23900" b="1" dirty="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5"/>
          <p:cNvSpPr txBox="1"/>
          <p:nvPr>
            <p:custDataLst>
              <p:tags r:id="rId2"/>
            </p:custDataLst>
          </p:nvPr>
        </p:nvSpPr>
        <p:spPr>
          <a:xfrm>
            <a:off x="1538514" y="2427506"/>
            <a:ext cx="9114972" cy="2214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7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8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现</a:t>
            </a:r>
            <a:endParaRPr lang="zh-CN" altLang="en-US" sz="138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7"/>
          <p:cNvSpPr txBox="1"/>
          <p:nvPr>
            <p:custDataLst>
              <p:tags r:id="rId2"/>
            </p:custDataLst>
          </p:nvPr>
        </p:nvSpPr>
        <p:spPr>
          <a:xfrm>
            <a:off x="2286000" y="149461"/>
            <a:ext cx="7620000" cy="593915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90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考试</a:t>
            </a:r>
            <a:endParaRPr lang="zh-CN" altLang="en-US" sz="190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  <a:p>
            <a:pPr algn="ctr"/>
            <a:r>
              <a:rPr lang="zh-CN" altLang="en-US" sz="190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顺利</a:t>
            </a:r>
            <a:endParaRPr lang="zh-CN" altLang="en-US" sz="190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23830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3" name="图片 2" descr="56459dacc14d2555e1acb562c1b7add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6330" y="427355"/>
            <a:ext cx="4534535" cy="63480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08705" y="1586865"/>
            <a:ext cx="1198245" cy="4199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</a:rPr>
              <a:t>至圣先师</a:t>
            </a:r>
            <a:endParaRPr lang="zh-CN" altLang="en-US" sz="660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7"/>
          <p:cNvSpPr txBox="1"/>
          <p:nvPr>
            <p:custDataLst>
              <p:tags r:id="rId2"/>
            </p:custDataLst>
          </p:nvPr>
        </p:nvSpPr>
        <p:spPr>
          <a:xfrm>
            <a:off x="2286000" y="149461"/>
            <a:ext cx="7620000" cy="593915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90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考神</a:t>
            </a:r>
            <a:endParaRPr lang="zh-CN" altLang="en-US" sz="190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  <a:p>
            <a:pPr algn="ctr"/>
            <a:r>
              <a:rPr lang="zh-CN" altLang="en-US" sz="190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保佑</a:t>
            </a:r>
            <a:endParaRPr lang="zh-CN" altLang="en-US" sz="190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2383047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9"/>
          <p:cNvSpPr txBox="1"/>
          <p:nvPr>
            <p:custDataLst>
              <p:tags r:id="rId1"/>
            </p:custDataLst>
          </p:nvPr>
        </p:nvSpPr>
        <p:spPr>
          <a:xfrm>
            <a:off x="2286000" y="1851645"/>
            <a:ext cx="7620000" cy="31534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002060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学会</a:t>
            </a:r>
            <a:endParaRPr lang="zh-CN" altLang="en-US" sz="19900" b="1" dirty="0">
              <a:solidFill>
                <a:srgbClr val="002060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6075" y="222250"/>
            <a:ext cx="11605260" cy="6286500"/>
          </a:xfrm>
          <a:prstGeom prst="rect">
            <a:avLst/>
          </a:prstGeom>
          <a:noFill/>
          <a:ln w="142875" cap="rnd">
            <a:solidFill>
              <a:srgbClr val="00206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</a:ln>
              <a:cs typeface="字魂109号-方格习字体" panose="00000500000000000000" charset="-122"/>
            </a:endParaRPr>
          </a:p>
        </p:txBody>
      </p:sp>
      <p:pic>
        <p:nvPicPr>
          <p:cNvPr id="3" name="图片 2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92000" y="192000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0"/>
          <p:cNvSpPr txBox="1"/>
          <p:nvPr>
            <p:custDataLst>
              <p:tags r:id="rId2"/>
            </p:custDataLst>
          </p:nvPr>
        </p:nvSpPr>
        <p:spPr>
          <a:xfrm>
            <a:off x="2286000" y="1856010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知识</a:t>
            </a:r>
            <a:endParaRPr lang="zh-CN" altLang="en-US" sz="16600" b="1" dirty="0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6075" y="222250"/>
            <a:ext cx="11605260" cy="6286500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"/>
    </mc:Choice>
    <mc:Fallback>
      <p:transition spd="slow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1"/>
          <p:cNvSpPr txBox="1"/>
          <p:nvPr>
            <p:custDataLst>
              <p:tags r:id="rId1"/>
            </p:custDataLst>
          </p:nvPr>
        </p:nvSpPr>
        <p:spPr>
          <a:xfrm>
            <a:off x="2409825" y="1981200"/>
            <a:ext cx="7620000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zh-CN" sz="16600" b="1" dirty="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还</a:t>
            </a:r>
            <a:endParaRPr lang="zh-CN" altLang="zh-CN" sz="16600" b="1" dirty="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6075" y="222250"/>
            <a:ext cx="11605260" cy="6286500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4" name="图片 3" descr="5432d59e4f4cd365ef655a3138402654"/>
          <p:cNvPicPr>
            <a:picLocks noChangeAspect="1"/>
          </p:cNvPicPr>
          <p:nvPr/>
        </p:nvPicPr>
        <p:blipFill>
          <a:blip r:embed="rId2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2"/>
          <p:cNvSpPr txBox="1"/>
          <p:nvPr>
            <p:custDataLst>
              <p:tags r:id="rId2"/>
            </p:custDataLst>
          </p:nvPr>
        </p:nvSpPr>
        <p:spPr>
          <a:xfrm>
            <a:off x="1895475" y="2529155"/>
            <a:ext cx="7620000" cy="132207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8000" b="1">
                <a:solidFill>
                  <a:schemeClr val="bg1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要</a:t>
            </a:r>
            <a:endParaRPr lang="zh-CN" altLang="en-US" sz="8000" b="1">
              <a:solidFill>
                <a:schemeClr val="bg1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503" y="230957"/>
            <a:ext cx="11462994" cy="6381946"/>
          </a:xfrm>
          <a:prstGeom prst="rect">
            <a:avLst/>
          </a:prstGeom>
          <a:noFill/>
          <a:ln w="142875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06220" y="1933575"/>
            <a:ext cx="1729105" cy="2646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 b="1" dirty="0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学</a:t>
            </a:r>
            <a:endParaRPr lang="zh-CN" altLang="en-US" sz="16600" b="1" dirty="0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7274" y="1871881"/>
            <a:ext cx="787464" cy="264604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 b="1">
                <a:solidFill>
                  <a:srgbClr val="09055B"/>
                </a:solidFill>
                <a:latin typeface="字魂109号-方格习字体" panose="00000500000000000000" charset="-122"/>
                <a:ea typeface="字魂109号-方格习字体" panose="00000500000000000000" charset="-122"/>
                <a:cs typeface="字魂109号-方格习字体" panose="00000500000000000000" charset="-122"/>
              </a:rPr>
              <a:t>会</a:t>
            </a:r>
            <a:endParaRPr lang="zh-CN" altLang="en-US" sz="16600" b="1">
              <a:solidFill>
                <a:srgbClr val="09055B"/>
              </a:solidFill>
              <a:latin typeface="字魂109号-方格习字体" panose="00000500000000000000" charset="-122"/>
              <a:ea typeface="字魂109号-方格习字体" panose="00000500000000000000" charset="-122"/>
              <a:cs typeface="字魂109号-方格习字体" panose="000005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503" y="237307"/>
            <a:ext cx="11462994" cy="6381946"/>
          </a:xfrm>
          <a:prstGeom prst="rect">
            <a:avLst/>
          </a:prstGeom>
          <a:noFill/>
          <a:ln w="142875" cap="rnd">
            <a:solidFill>
              <a:srgbClr val="09055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09号-方格习字体" panose="00000500000000000000" charset="-122"/>
            </a:endParaRPr>
          </a:p>
        </p:txBody>
      </p:sp>
      <p:pic>
        <p:nvPicPr>
          <p:cNvPr id="2" name="图片 1" descr="5432d59e4f4cd365ef655a3138402654"/>
          <p:cNvPicPr>
            <a:picLocks noChangeAspect="1"/>
          </p:cNvPicPr>
          <p:nvPr/>
        </p:nvPicPr>
        <p:blipFill>
          <a:blip r:embed="rId1"/>
          <a:srcRect l="9791" t="8302" r="14802" b="15646"/>
          <a:stretch>
            <a:fillRect/>
          </a:stretch>
        </p:blipFill>
        <p:spPr>
          <a:xfrm>
            <a:off x="6615430" y="1454785"/>
            <a:ext cx="4596765" cy="4636135"/>
          </a:xfrm>
          <a:prstGeom prst="rect">
            <a:avLst/>
          </a:prstGeom>
        </p:spPr>
      </p:pic>
      <p:pic>
        <p:nvPicPr>
          <p:cNvPr id="7" name="图片 6" descr="5432d59e4f4cd365ef655a3138402654"/>
          <p:cNvPicPr>
            <a:picLocks noChangeAspect="1"/>
          </p:cNvPicPr>
          <p:nvPr/>
        </p:nvPicPr>
        <p:blipFill>
          <a:blip r:embed="rId1"/>
          <a:srcRect l="49427" t="49250" r="14802" b="15646"/>
          <a:stretch>
            <a:fillRect/>
          </a:stretch>
        </p:blipFill>
        <p:spPr>
          <a:xfrm>
            <a:off x="8917305" y="4093210"/>
            <a:ext cx="2180590" cy="2139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"/>
    </mc:Choice>
    <mc:Fallback>
      <p:transition spd="slow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PA" val="v4.3.1"/>
</p:tagLst>
</file>

<file path=ppt/tags/tag10.xml><?xml version="1.0" encoding="utf-8"?>
<p:tagLst xmlns:p="http://schemas.openxmlformats.org/presentationml/2006/main">
  <p:tag name="PA" val="v4.3.1"/>
</p:tagLst>
</file>

<file path=ppt/tags/tag11.xml><?xml version="1.0" encoding="utf-8"?>
<p:tagLst xmlns:p="http://schemas.openxmlformats.org/presentationml/2006/main">
  <p:tag name="PA" val="v4.3.1"/>
</p:tagLst>
</file>

<file path=ppt/tags/tag12.xml><?xml version="1.0" encoding="utf-8"?>
<p:tagLst xmlns:p="http://schemas.openxmlformats.org/presentationml/2006/main">
  <p:tag name="PA" val="v4.3.1"/>
</p:tagLst>
</file>

<file path=ppt/tags/tag13.xml><?xml version="1.0" encoding="utf-8"?>
<p:tagLst xmlns:p="http://schemas.openxmlformats.org/presentationml/2006/main">
  <p:tag name="PA" val="v4.3.1"/>
</p:tagLst>
</file>

<file path=ppt/tags/tag14.xml><?xml version="1.0" encoding="utf-8"?>
<p:tagLst xmlns:p="http://schemas.openxmlformats.org/presentationml/2006/main">
  <p:tag name="PA" val="v4.3.1"/>
</p:tagLst>
</file>

<file path=ppt/tags/tag15.xml><?xml version="1.0" encoding="utf-8"?>
<p:tagLst xmlns:p="http://schemas.openxmlformats.org/presentationml/2006/main">
  <p:tag name="PA" val="v4.3.1"/>
</p:tagLst>
</file>

<file path=ppt/tags/tag16.xml><?xml version="1.0" encoding="utf-8"?>
<p:tagLst xmlns:p="http://schemas.openxmlformats.org/presentationml/2006/main">
  <p:tag name="PA" val="v4.3.1"/>
</p:tagLst>
</file>

<file path=ppt/tags/tag17.xml><?xml version="1.0" encoding="utf-8"?>
<p:tagLst xmlns:p="http://schemas.openxmlformats.org/presentationml/2006/main">
  <p:tag name="PA" val="v4.3.1"/>
</p:tagLst>
</file>

<file path=ppt/tags/tag18.xml><?xml version="1.0" encoding="utf-8"?>
<p:tagLst xmlns:p="http://schemas.openxmlformats.org/presentationml/2006/main">
  <p:tag name="PA" val="v4.3.1"/>
</p:tagLst>
</file>

<file path=ppt/tags/tag19.xml><?xml version="1.0" encoding="utf-8"?>
<p:tagLst xmlns:p="http://schemas.openxmlformats.org/presentationml/2006/main">
  <p:tag name="PA" val="v4.3.1"/>
</p:tagLst>
</file>

<file path=ppt/tags/tag2.xml><?xml version="1.0" encoding="utf-8"?>
<p:tagLst xmlns:p="http://schemas.openxmlformats.org/presentationml/2006/main">
  <p:tag name="PA" val="v4.3.1"/>
</p:tagLst>
</file>

<file path=ppt/tags/tag20.xml><?xml version="1.0" encoding="utf-8"?>
<p:tagLst xmlns:p="http://schemas.openxmlformats.org/presentationml/2006/main">
  <p:tag name="PA" val="v4.3.1"/>
</p:tagLst>
</file>

<file path=ppt/tags/tag21.xml><?xml version="1.0" encoding="utf-8"?>
<p:tagLst xmlns:p="http://schemas.openxmlformats.org/presentationml/2006/main">
  <p:tag name="PA" val="v4.3.1"/>
</p:tagLst>
</file>

<file path=ppt/tags/tag22.xml><?xml version="1.0" encoding="utf-8"?>
<p:tagLst xmlns:p="http://schemas.openxmlformats.org/presentationml/2006/main">
  <p:tag name="PA" val="v4.3.1"/>
</p:tagLst>
</file>

<file path=ppt/tags/tag23.xml><?xml version="1.0" encoding="utf-8"?>
<p:tagLst xmlns:p="http://schemas.openxmlformats.org/presentationml/2006/main">
  <p:tag name="PA" val="v4.3.1"/>
</p:tagLst>
</file>

<file path=ppt/tags/tag24.xml><?xml version="1.0" encoding="utf-8"?>
<p:tagLst xmlns:p="http://schemas.openxmlformats.org/presentationml/2006/main">
  <p:tag name="PA" val="v4.3.1"/>
</p:tagLst>
</file>

<file path=ppt/tags/tag25.xml><?xml version="1.0" encoding="utf-8"?>
<p:tagLst xmlns:p="http://schemas.openxmlformats.org/presentationml/2006/main">
  <p:tag name="PA" val="v4.3.1"/>
</p:tagLst>
</file>

<file path=ppt/tags/tag26.xml><?xml version="1.0" encoding="utf-8"?>
<p:tagLst xmlns:p="http://schemas.openxmlformats.org/presentationml/2006/main">
  <p:tag name="PA" val="v4.3.1"/>
</p:tagLst>
</file>

<file path=ppt/tags/tag27.xml><?xml version="1.0" encoding="utf-8"?>
<p:tagLst xmlns:p="http://schemas.openxmlformats.org/presentationml/2006/main">
  <p:tag name="PA" val="v4.3.1"/>
</p:tagLst>
</file>

<file path=ppt/tags/tag28.xml><?xml version="1.0" encoding="utf-8"?>
<p:tagLst xmlns:p="http://schemas.openxmlformats.org/presentationml/2006/main">
  <p:tag name="PA" val="v4.3.1"/>
</p:tagLst>
</file>

<file path=ppt/tags/tag29.xml><?xml version="1.0" encoding="utf-8"?>
<p:tagLst xmlns:p="http://schemas.openxmlformats.org/presentationml/2006/main">
  <p:tag name="PA" val="v4.3.1"/>
</p:tagLst>
</file>

<file path=ppt/tags/tag3.xml><?xml version="1.0" encoding="utf-8"?>
<p:tagLst xmlns:p="http://schemas.openxmlformats.org/presentationml/2006/main">
  <p:tag name="PA" val="v4.3.1"/>
</p:tagLst>
</file>

<file path=ppt/tags/tag30.xml><?xml version="1.0" encoding="utf-8"?>
<p:tagLst xmlns:p="http://schemas.openxmlformats.org/presentationml/2006/main">
  <p:tag name="PA" val="v4.3.1"/>
</p:tagLst>
</file>

<file path=ppt/tags/tag31.xml><?xml version="1.0" encoding="utf-8"?>
<p:tagLst xmlns:p="http://schemas.openxmlformats.org/presentationml/2006/main">
  <p:tag name="PA" val="v4.3.1"/>
</p:tagLst>
</file>

<file path=ppt/tags/tag32.xml><?xml version="1.0" encoding="utf-8"?>
<p:tagLst xmlns:p="http://schemas.openxmlformats.org/presentationml/2006/main">
  <p:tag name="PA" val="v4.3.1"/>
</p:tagLst>
</file>

<file path=ppt/tags/tag33.xml><?xml version="1.0" encoding="utf-8"?>
<p:tagLst xmlns:p="http://schemas.openxmlformats.org/presentationml/2006/main">
  <p:tag name="PA" val="v4.3.1"/>
</p:tagLst>
</file>

<file path=ppt/tags/tag34.xml><?xml version="1.0" encoding="utf-8"?>
<p:tagLst xmlns:p="http://schemas.openxmlformats.org/presentationml/2006/main">
  <p:tag name="PA" val="v4.3.1"/>
</p:tagLst>
</file>

<file path=ppt/tags/tag35.xml><?xml version="1.0" encoding="utf-8"?>
<p:tagLst xmlns:p="http://schemas.openxmlformats.org/presentationml/2006/main">
  <p:tag name="PA" val="v4.3.1"/>
</p:tagLst>
</file>

<file path=ppt/tags/tag36.xml><?xml version="1.0" encoding="utf-8"?>
<p:tagLst xmlns:p="http://schemas.openxmlformats.org/presentationml/2006/main">
  <p:tag name="PA" val="v4.3.1"/>
</p:tagLst>
</file>

<file path=ppt/tags/tag37.xml><?xml version="1.0" encoding="utf-8"?>
<p:tagLst xmlns:p="http://schemas.openxmlformats.org/presentationml/2006/main">
  <p:tag name="PA" val="v4.3.1"/>
</p:tagLst>
</file>

<file path=ppt/tags/tag38.xml><?xml version="1.0" encoding="utf-8"?>
<p:tagLst xmlns:p="http://schemas.openxmlformats.org/presentationml/2006/main">
  <p:tag name="PA" val="v4.3.1"/>
</p:tagLst>
</file>

<file path=ppt/tags/tag39.xml><?xml version="1.0" encoding="utf-8"?>
<p:tagLst xmlns:p="http://schemas.openxmlformats.org/presentationml/2006/main">
  <p:tag name="PA" val="v4.3.1"/>
</p:tagLst>
</file>

<file path=ppt/tags/tag4.xml><?xml version="1.0" encoding="utf-8"?>
<p:tagLst xmlns:p="http://schemas.openxmlformats.org/presentationml/2006/main">
  <p:tag name="PA" val="v4.3.1"/>
</p:tagLst>
</file>

<file path=ppt/tags/tag40.xml><?xml version="1.0" encoding="utf-8"?>
<p:tagLst xmlns:p="http://schemas.openxmlformats.org/presentationml/2006/main">
  <p:tag name="PA" val="v4.3.1"/>
</p:tagLst>
</file>

<file path=ppt/tags/tag41.xml><?xml version="1.0" encoding="utf-8"?>
<p:tagLst xmlns:p="http://schemas.openxmlformats.org/presentationml/2006/main">
  <p:tag name="PA" val="v4.3.1"/>
</p:tagLst>
</file>

<file path=ppt/tags/tag42.xml><?xml version="1.0" encoding="utf-8"?>
<p:tagLst xmlns:p="http://schemas.openxmlformats.org/presentationml/2006/main">
  <p:tag name="PA" val="v4.3.1"/>
</p:tagLst>
</file>

<file path=ppt/tags/tag5.xml><?xml version="1.0" encoding="utf-8"?>
<p:tagLst xmlns:p="http://schemas.openxmlformats.org/presentationml/2006/main">
  <p:tag name="PA" val="v4.3.1"/>
</p:tagLst>
</file>

<file path=ppt/tags/tag6.xml><?xml version="1.0" encoding="utf-8"?>
<p:tagLst xmlns:p="http://schemas.openxmlformats.org/presentationml/2006/main">
  <p:tag name="PA" val="v4.3.1"/>
</p:tagLst>
</file>

<file path=ppt/tags/tag7.xml><?xml version="1.0" encoding="utf-8"?>
<p:tagLst xmlns:p="http://schemas.openxmlformats.org/presentationml/2006/main">
  <p:tag name="PA" val="v4.3.1"/>
</p:tagLst>
</file>

<file path=ppt/tags/tag8.xml><?xml version="1.0" encoding="utf-8"?>
<p:tagLst xmlns:p="http://schemas.openxmlformats.org/presentationml/2006/main">
  <p:tag name="PA" val="v4.3.1"/>
</p:tagLst>
</file>

<file path=ppt/tags/tag9.xml><?xml version="1.0" encoding="utf-8"?>
<p:tagLst xmlns:p="http://schemas.openxmlformats.org/presentationml/2006/main">
  <p:tag name="PA" val="v4.3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字魂109号-方格习字体"/>
        <a:ea typeface=""/>
        <a:cs typeface=""/>
        <a:font script="Jpan" typeface="游ゴシック Light"/>
        <a:font script="Hang" typeface="맑은 고딕"/>
        <a:font script="Hans" typeface="字魂109号-方格习字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字魂109号-方格习字体"/>
        <a:ea typeface=""/>
        <a:cs typeface=""/>
        <a:font script="Jpan" typeface="游ゴシック"/>
        <a:font script="Hang" typeface="맑은 고딕"/>
        <a:font script="Hans" typeface="字魂109号-方格习字体"/>
        <a:font script="Hant" typeface="新細明體"/>
        <a:font script="Arab" typeface="字魂109号-方格习字体"/>
        <a:font script="Hebr" typeface="字魂109号-方格习字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09号-方格习字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字魂109号-方格习字体"/>
        <a:ea typeface=""/>
        <a:cs typeface=""/>
        <a:font script="Jpan" typeface="游ゴシック Light"/>
        <a:font script="Hang" typeface="맑은 고딕"/>
        <a:font script="Hans" typeface="字魂109号-方格习字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字魂109号-方格习字体"/>
        <a:ea typeface=""/>
        <a:cs typeface=""/>
        <a:font script="Jpan" typeface="游ゴシック"/>
        <a:font script="Hang" typeface="맑은 고딕"/>
        <a:font script="Hans" typeface="字魂109号-方格习字体"/>
        <a:font script="Hant" typeface="新細明體"/>
        <a:font script="Arab" typeface="字魂109号-方格习字体"/>
        <a:font script="Hebr" typeface="字魂109号-方格习字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09号-方格习字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字魂109号-方格习字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字魂109号-方格习字体"/>
        <a:ea typeface=""/>
        <a:cs typeface=""/>
        <a:font script="Jpan" typeface="ＭＳ Ｐゴシック"/>
        <a:font script="Hang" typeface="맑은 고딕"/>
        <a:font script="Hans" typeface="字魂109号-方格习字体"/>
        <a:font script="Hant" typeface="新細明體"/>
        <a:font script="Arab" typeface="字魂109号-方格习字体"/>
        <a:font script="Hebr" typeface="字魂109号-方格习字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09号-方格习字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WPS 演示</Application>
  <PresentationFormat>宽屏</PresentationFormat>
  <Paragraphs>116</Paragraphs>
  <Slides>47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8" baseType="lpstr">
      <vt:lpstr>Arial</vt:lpstr>
      <vt:lpstr>方正书宋_GBK</vt:lpstr>
      <vt:lpstr>Wingdings</vt:lpstr>
      <vt:lpstr>字魂109号-方格习字体</vt:lpstr>
      <vt:lpstr>苹方-简</vt:lpstr>
      <vt:lpstr>微软雅黑</vt:lpstr>
      <vt:lpstr>汉仪旗黑KW</vt:lpstr>
      <vt:lpstr>宋体</vt:lpstr>
      <vt:lpstr>Arial Unicode MS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toandfro</cp:lastModifiedBy>
  <cp:revision>23</cp:revision>
  <dcterms:created xsi:type="dcterms:W3CDTF">2020-04-14T04:27:43Z</dcterms:created>
  <dcterms:modified xsi:type="dcterms:W3CDTF">2020-04-14T04:27:43Z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