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56" r:id="rId3"/>
    <p:sldId id="269" r:id="rId5"/>
    <p:sldId id="266" r:id="rId6"/>
    <p:sldId id="257" r:id="rId7"/>
    <p:sldId id="261" r:id="rId8"/>
    <p:sldId id="260" r:id="rId9"/>
    <p:sldId id="270" r:id="rId10"/>
    <p:sldId id="274" r:id="rId11"/>
    <p:sldId id="258" r:id="rId12"/>
    <p:sldId id="262" r:id="rId13"/>
    <p:sldId id="263" r:id="rId14"/>
    <p:sldId id="271" r:id="rId15"/>
    <p:sldId id="275" r:id="rId16"/>
    <p:sldId id="264" r:id="rId17"/>
    <p:sldId id="272" r:id="rId18"/>
    <p:sldId id="265" r:id="rId19"/>
    <p:sldId id="259" r:id="rId20"/>
    <p:sldId id="273" r:id="rId21"/>
  </p:sldIdLst>
  <p:sldSz cx="12192000" cy="6858000"/>
  <p:notesSz cx="7103745" cy="10234295"/>
  <p:embeddedFontLst>
    <p:embeddedFont>
      <p:font typeface="等线" panose="02010600030101010101" charset="-122"/>
      <p:regular r:id="rId26"/>
    </p:embeddedFont>
    <p:embeddedFont>
      <p:font typeface="庞门正道标题体" panose="02010600030101010101" charset="-122"/>
      <p:regular r:id="rId27"/>
    </p:embeddedFont>
    <p:embeddedFont>
      <p:font typeface="思源黑体 CN Normal" panose="020B0400000000000000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E8E"/>
    <a:srgbClr val="F5BDFF"/>
    <a:srgbClr val="FFEFDF"/>
    <a:srgbClr val="5C1589"/>
    <a:srgbClr val="9D34E0"/>
    <a:srgbClr val="B96BE8"/>
    <a:srgbClr val="7396EC"/>
    <a:srgbClr val="F8B17D"/>
    <a:srgbClr val="E5B0F8"/>
    <a:srgbClr val="A54B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46"/>
        <p:guide pos="387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36000" cy="36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FFBE8E"/>
                </a:gs>
                <a:gs pos="100000">
                  <a:srgbClr val="E5B0F8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20000">
                  <a:srgbClr val="FFBE8E"/>
                </a:gs>
                <a:gs pos="100000">
                  <a:srgbClr val="E5B0F8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40000">
                  <a:srgbClr val="FFBE8E"/>
                </a:gs>
                <a:gs pos="100000">
                  <a:srgbClr val="E5B0F8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0695419"/>
        <c:axId val="289041193"/>
      </c:barChart>
      <c:catAx>
        <c:axId val="300695419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9041193"/>
        <c:crosses val="autoZero"/>
        <c:auto val="1"/>
        <c:lblAlgn val="ctr"/>
        <c:lblOffset val="100"/>
        <c:noMultiLvlLbl val="0"/>
      </c:catAx>
      <c:valAx>
        <c:axId val="28904119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006954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7396EC"/>
                </a:gs>
                <a:gs pos="100000">
                  <a:srgbClr val="E5B0F8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20000">
                  <a:srgbClr val="7396EC"/>
                </a:gs>
                <a:gs pos="100000">
                  <a:srgbClr val="E5B0F8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40000">
                  <a:srgbClr val="7396EC"/>
                </a:gs>
                <a:gs pos="100000">
                  <a:srgbClr val="E5B0F8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0695419"/>
        <c:axId val="289041193"/>
      </c:barChart>
      <c:catAx>
        <c:axId val="300695419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9041193"/>
        <c:crosses val="autoZero"/>
        <c:auto val="1"/>
        <c:lblAlgn val="ctr"/>
        <c:lblOffset val="100"/>
        <c:noMultiLvlLbl val="0"/>
      </c:catAx>
      <c:valAx>
        <c:axId val="28904119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006954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7396EC"/>
                </a:gs>
                <a:gs pos="100000">
                  <a:srgbClr val="E5B0F8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20000">
                  <a:srgbClr val="7396EC"/>
                </a:gs>
                <a:gs pos="100000">
                  <a:srgbClr val="E5B0F8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40000">
                  <a:srgbClr val="7396EC"/>
                </a:gs>
                <a:gs pos="100000">
                  <a:srgbClr val="E5B0F8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0695419"/>
        <c:axId val="289041193"/>
      </c:barChart>
      <c:catAx>
        <c:axId val="300695419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9041193"/>
        <c:crosses val="autoZero"/>
        <c:auto val="1"/>
        <c:lblAlgn val="ctr"/>
        <c:lblOffset val="100"/>
        <c:noMultiLvlLbl val="0"/>
      </c:catAx>
      <c:valAx>
        <c:axId val="28904119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006954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543560" y="386978"/>
            <a:ext cx="11104880" cy="608404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image" Target="../media/image15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image" Target="../media/image16.pn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" Type="http://schemas.openxmlformats.org/officeDocument/2006/relationships/image" Target="../media/image20.png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image" Target="../media/image21.png"/><Relationship Id="rId3" Type="http://schemas.openxmlformats.org/officeDocument/2006/relationships/image" Target="../media/image18.jpeg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openxmlformats.org/officeDocument/2006/relationships/image" Target="../media/image22.png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8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10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7868" y="-394652"/>
            <a:ext cx="10756265" cy="701611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150000"/>
              </a:lnSpc>
            </a:pPr>
            <a:r>
              <a:rPr lang="zh-CN" altLang="en-US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Col orful </a:t>
            </a:r>
            <a:endParaRPr lang="zh-CN" altLang="en-US" sz="1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 </a:t>
            </a:r>
            <a:endParaRPr lang="zh-CN" altLang="en-US" sz="1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gradient</a:t>
            </a:r>
            <a:endParaRPr lang="zh-CN" altLang="en-US" sz="1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8185" y="2537143"/>
            <a:ext cx="5349875" cy="17837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110000"/>
              </a:lnSpc>
            </a:pPr>
            <a:r>
              <a:rPr lang="zh-CN" altLang="en-US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fluid</a:t>
            </a:r>
            <a:endParaRPr lang="zh-CN" altLang="en-US" sz="1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54775" y="2686050"/>
            <a:ext cx="5019040" cy="1485900"/>
            <a:chOff x="10165" y="4230"/>
            <a:chExt cx="7904" cy="2340"/>
          </a:xfrm>
        </p:grpSpPr>
        <p:sp>
          <p:nvSpPr>
            <p:cNvPr id="8" name="矩形 7"/>
            <p:cNvSpPr/>
            <p:nvPr userDrawn="1"/>
          </p:nvSpPr>
          <p:spPr>
            <a:xfrm>
              <a:off x="10165" y="4230"/>
              <a:ext cx="7905" cy="2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254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512" y="4457"/>
              <a:ext cx="425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50000"/>
                </a:lnSpc>
              </a:pPr>
              <a:r>
                <a:rPr lang="zh-CN" altLang="en-US" sz="2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炫彩流体渐变波</a:t>
              </a:r>
              <a:endParaRPr lang="zh-CN" altLang="en-US" sz="24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  <a:p>
              <a:pPr algn="dist">
                <a:lnSpc>
                  <a:spcPct val="150000"/>
                </a:lnSpc>
              </a:pPr>
              <a:r>
                <a:rPr lang="zh-CN" altLang="en-US" sz="2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普</a:t>
              </a:r>
              <a:r>
                <a:rPr lang="en-US" altLang="zh-CN" sz="2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PPT</a:t>
              </a:r>
              <a:r>
                <a:rPr lang="zh-CN" altLang="en-US" sz="2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通用模板</a:t>
              </a:r>
              <a:endParaRPr lang="zh-CN" altLang="en-US" sz="24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5092" y="4622"/>
              <a:ext cx="0" cy="1556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9758680" y="2934970"/>
            <a:ext cx="1635760" cy="988060"/>
            <a:chOff x="15368" y="4622"/>
            <a:chExt cx="2576" cy="1556"/>
          </a:xfrm>
        </p:grpSpPr>
        <p:sp>
          <p:nvSpPr>
            <p:cNvPr id="10" name="文本框 9"/>
            <p:cNvSpPr txBox="1"/>
            <p:nvPr/>
          </p:nvSpPr>
          <p:spPr>
            <a:xfrm>
              <a:off x="15368" y="4622"/>
              <a:ext cx="2576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50000"/>
                </a:lnSpc>
              </a:pPr>
              <a:r>
                <a:rPr lang="zh-CN" sz="1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汇报人：</a:t>
              </a:r>
              <a:r>
                <a:rPr lang="en-US" altLang="zh-CN" sz="1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xxx</a:t>
              </a:r>
              <a:endParaRPr lang="en-US" altLang="zh-CN" sz="14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368" y="5526"/>
              <a:ext cx="2576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50000"/>
                </a:lnSpc>
              </a:pPr>
              <a:r>
                <a:rPr lang="en-US" altLang="zh-CN" sz="1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20XX-X-X</a:t>
              </a:r>
              <a:endParaRPr lang="en-US" altLang="zh-CN" sz="14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</p:grpSp>
      <p:pic>
        <p:nvPicPr>
          <p:cNvPr id="12" name="图片 11" descr="未标题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459740" y="1328420"/>
            <a:ext cx="1177925" cy="1606550"/>
          </a:xfrm>
          <a:prstGeom prst="rect">
            <a:avLst/>
          </a:prstGeom>
        </p:spPr>
      </p:pic>
      <p:pic>
        <p:nvPicPr>
          <p:cNvPr id="13" name="图片 12" descr="未标题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394440" y="3923030"/>
            <a:ext cx="1177925" cy="16967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884295" y="567690"/>
            <a:ext cx="218376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16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Colorful fluid gradient</a:t>
            </a:r>
            <a:endParaRPr lang="zh-CN" altLang="en-US" sz="160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16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Still PPT universal template</a:t>
            </a:r>
            <a:endParaRPr lang="zh-CN" altLang="en-US" sz="160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blinds/>
      </p:transition>
    </mc:Choice>
    <mc:Fallback>
      <p:transition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3916680" y="4624070"/>
            <a:ext cx="5695950" cy="911860"/>
            <a:chOff x="6168" y="7282"/>
            <a:chExt cx="8970" cy="1436"/>
          </a:xfrm>
        </p:grpSpPr>
        <p:sp>
          <p:nvSpPr>
            <p:cNvPr id="6" name="圆角矩形 5"/>
            <p:cNvSpPr/>
            <p:nvPr/>
          </p:nvSpPr>
          <p:spPr>
            <a:xfrm>
              <a:off x="6168" y="7282"/>
              <a:ext cx="8971" cy="14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B96BE8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597" y="7491"/>
              <a:ext cx="0" cy="1020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6733" y="7464"/>
              <a:ext cx="1728" cy="107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ctr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PART03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44390" y="2973070"/>
            <a:ext cx="5695950" cy="911860"/>
            <a:chOff x="7314" y="4682"/>
            <a:chExt cx="8970" cy="1436"/>
          </a:xfrm>
        </p:grpSpPr>
        <p:sp>
          <p:nvSpPr>
            <p:cNvPr id="2" name="圆角矩形 1"/>
            <p:cNvSpPr/>
            <p:nvPr/>
          </p:nvSpPr>
          <p:spPr>
            <a:xfrm>
              <a:off x="7314" y="4682"/>
              <a:ext cx="8971" cy="14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B96BE8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9742" y="4892"/>
              <a:ext cx="0" cy="1020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7878" y="4865"/>
              <a:ext cx="1728" cy="107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ctr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PART02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72100" y="1290320"/>
            <a:ext cx="5695950" cy="911860"/>
            <a:chOff x="8460" y="2032"/>
            <a:chExt cx="8970" cy="1436"/>
          </a:xfrm>
        </p:grpSpPr>
        <p:sp>
          <p:nvSpPr>
            <p:cNvPr id="5" name="圆角矩形 4"/>
            <p:cNvSpPr/>
            <p:nvPr/>
          </p:nvSpPr>
          <p:spPr>
            <a:xfrm>
              <a:off x="8460" y="2032"/>
              <a:ext cx="8971" cy="14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B96BE8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0888" y="2241"/>
              <a:ext cx="0" cy="1020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9031" y="2214"/>
              <a:ext cx="1728" cy="107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ctr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PART01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pic>
        <p:nvPicPr>
          <p:cNvPr id="4" name="图片 3" descr="未标题-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7065"/>
            <a:ext cx="5564505" cy="55645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001510" y="1368425"/>
            <a:ext cx="370903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73800" y="3051810"/>
            <a:ext cx="370903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46725" y="4702175"/>
            <a:ext cx="370903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 rot="0">
            <a:off x="2494280" y="1866265"/>
            <a:ext cx="7187565" cy="1786255"/>
            <a:chOff x="3922" y="2456"/>
            <a:chExt cx="11319" cy="2813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5241" y="3382"/>
              <a:ext cx="0" cy="1033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922" y="3382"/>
              <a:ext cx="0" cy="1887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676" y="2456"/>
              <a:ext cx="0" cy="1887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922" y="3399"/>
              <a:ext cx="11319" cy="0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1450975" y="4251325"/>
            <a:ext cx="208597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5075" y="4251325"/>
            <a:ext cx="208597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96325" y="4251325"/>
            <a:ext cx="208597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265555" y="2802255"/>
            <a:ext cx="2376170" cy="911860"/>
            <a:chOff x="1993" y="4413"/>
            <a:chExt cx="3742" cy="1436"/>
          </a:xfrm>
        </p:grpSpPr>
        <p:sp>
          <p:nvSpPr>
            <p:cNvPr id="3" name="圆角矩形 2"/>
            <p:cNvSpPr/>
            <p:nvPr/>
          </p:nvSpPr>
          <p:spPr>
            <a:xfrm>
              <a:off x="1993" y="4413"/>
              <a:ext cx="3742" cy="14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B96BE8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000" y="4679"/>
              <a:ext cx="1728" cy="107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ctr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PART01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99660" y="2802255"/>
            <a:ext cx="2376170" cy="911860"/>
            <a:chOff x="7735" y="4413"/>
            <a:chExt cx="3742" cy="1436"/>
          </a:xfrm>
        </p:grpSpPr>
        <p:sp>
          <p:nvSpPr>
            <p:cNvPr id="4" name="圆角矩形 3"/>
            <p:cNvSpPr/>
            <p:nvPr/>
          </p:nvSpPr>
          <p:spPr>
            <a:xfrm>
              <a:off x="7735" y="4413"/>
              <a:ext cx="3742" cy="14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B96BE8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817" y="4679"/>
              <a:ext cx="1728" cy="107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ctr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PART02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93760" y="2802255"/>
            <a:ext cx="2376170" cy="911860"/>
            <a:chOff x="13466" y="4413"/>
            <a:chExt cx="3742" cy="1436"/>
          </a:xfrm>
        </p:grpSpPr>
        <p:sp>
          <p:nvSpPr>
            <p:cNvPr id="6" name="圆角矩形 5"/>
            <p:cNvSpPr/>
            <p:nvPr/>
          </p:nvSpPr>
          <p:spPr>
            <a:xfrm>
              <a:off x="13466" y="4413"/>
              <a:ext cx="3742" cy="14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B96BE8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4474" y="4679"/>
              <a:ext cx="1728" cy="107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ctr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PART03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59350" y="1187450"/>
            <a:ext cx="2376170" cy="911860"/>
            <a:chOff x="7810" y="1870"/>
            <a:chExt cx="3742" cy="1436"/>
          </a:xfrm>
        </p:grpSpPr>
        <p:sp>
          <p:nvSpPr>
            <p:cNvPr id="5" name="圆角矩形 4"/>
            <p:cNvSpPr/>
            <p:nvPr/>
          </p:nvSpPr>
          <p:spPr>
            <a:xfrm>
              <a:off x="7810" y="1870"/>
              <a:ext cx="3742" cy="14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B96BE8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381" y="2042"/>
              <a:ext cx="2602" cy="109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70000"/>
                </a:lnSpc>
              </a:pPr>
              <a:r>
                <a:rPr lang="en-US" altLang="zh-CN" sz="28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8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16200000" flipH="1">
            <a:off x="1186180" y="697230"/>
            <a:ext cx="636905" cy="1892935"/>
            <a:chOff x="15801" y="643"/>
            <a:chExt cx="1003" cy="2981"/>
          </a:xfrm>
        </p:grpSpPr>
        <p:sp>
          <p:nvSpPr>
            <p:cNvPr id="24" name="等腰三角形 23"/>
            <p:cNvSpPr/>
            <p:nvPr/>
          </p:nvSpPr>
          <p:spPr>
            <a:xfrm flipV="1">
              <a:off x="15801" y="643"/>
              <a:ext cx="1003" cy="860"/>
            </a:xfrm>
            <a:prstGeom prst="triangle">
              <a:avLst/>
            </a:prstGeom>
            <a:solidFill>
              <a:srgbClr val="5C1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5801" y="1701"/>
              <a:ext cx="1003" cy="1923"/>
              <a:chOff x="15801" y="1701"/>
              <a:chExt cx="1003" cy="1923"/>
            </a:xfrm>
          </p:grpSpPr>
          <p:sp>
            <p:nvSpPr>
              <p:cNvPr id="25" name="等腰三角形 24"/>
              <p:cNvSpPr/>
              <p:nvPr/>
            </p:nvSpPr>
            <p:spPr>
              <a:xfrm flipV="1">
                <a:off x="15801" y="1701"/>
                <a:ext cx="1003" cy="860"/>
              </a:xfrm>
              <a:prstGeom prst="triangle">
                <a:avLst/>
              </a:prstGeom>
              <a:noFill/>
              <a:ln w="38100">
                <a:solidFill>
                  <a:srgbClr val="5C15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flipV="1">
                <a:off x="15801" y="2764"/>
                <a:ext cx="1003" cy="860"/>
              </a:xfrm>
              <a:prstGeom prst="triangle">
                <a:avLst/>
              </a:prstGeom>
              <a:solidFill>
                <a:srgbClr val="5C15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未标题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395" y="709613"/>
            <a:ext cx="5438775" cy="54387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35050" y="1238885"/>
            <a:ext cx="464185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6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6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强的节奏感和审美情趣。运用渐变技术能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6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使画面更加丰富，给人视觉更强的冲击力。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5050" y="4152265"/>
            <a:ext cx="464185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6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6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强的节奏感和审美情趣。运用渐变技术能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6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使画面更加丰富，给人视觉更强的冲击力。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34415" y="2951480"/>
            <a:ext cx="4641850" cy="911860"/>
            <a:chOff x="1629" y="4648"/>
            <a:chExt cx="7310" cy="1436"/>
          </a:xfrm>
        </p:grpSpPr>
        <p:sp>
          <p:nvSpPr>
            <p:cNvPr id="4" name="圆角矩形 3"/>
            <p:cNvSpPr/>
            <p:nvPr/>
          </p:nvSpPr>
          <p:spPr>
            <a:xfrm>
              <a:off x="1629" y="4648"/>
              <a:ext cx="7310" cy="14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B96BE8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958" y="4864"/>
              <a:ext cx="6653" cy="107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Please enter 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  <a:p>
              <a:pPr algn="dist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551930" y="5072380"/>
            <a:ext cx="18808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00000"/>
              </a:lnSpc>
            </a:pPr>
            <a:r>
              <a:rPr lang="zh-CN" altLang="en-US" sz="16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Colorful fluid gradient</a:t>
            </a:r>
            <a:endParaRPr lang="zh-CN" altLang="en-US" sz="16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r">
              <a:lnSpc>
                <a:spcPct val="100000"/>
              </a:lnSpc>
            </a:pPr>
            <a:r>
              <a:rPr lang="zh-CN" altLang="en-US" sz="16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Still PPT universal template</a:t>
            </a:r>
            <a:endParaRPr lang="zh-CN" altLang="en-US" sz="16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19200" y="641985"/>
            <a:ext cx="9851390" cy="6660515"/>
            <a:chOff x="1920" y="1011"/>
            <a:chExt cx="15514" cy="10489"/>
          </a:xfrm>
        </p:grpSpPr>
        <p:pic>
          <p:nvPicPr>
            <p:cNvPr id="8" name="图片 7" descr="bee714be0d1fb9dbb14a3222dec1574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0" y="5278"/>
              <a:ext cx="6222" cy="6222"/>
            </a:xfrm>
            <a:prstGeom prst="rect">
              <a:avLst/>
            </a:prstGeom>
          </p:spPr>
        </p:pic>
        <p:pic>
          <p:nvPicPr>
            <p:cNvPr id="9" name="图片 8" descr="bee714be0d1fb9dbb14a3222dec1574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 flipV="1">
              <a:off x="11212" y="1011"/>
              <a:ext cx="6222" cy="6222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5170170" y="3351530"/>
            <a:ext cx="3032760" cy="132207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80000"/>
              </a:lnSpc>
            </a:pPr>
            <a:r>
              <a:rPr lang="en-US" altLang="zh-CN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ART</a:t>
            </a:r>
            <a:endParaRPr lang="en-US" altLang="zh-CN" sz="1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9070" y="1536700"/>
            <a:ext cx="3032760" cy="378460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80000"/>
              </a:lnSpc>
            </a:pPr>
            <a:r>
              <a:rPr lang="en-US" altLang="zh-CN" sz="3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P</a:t>
            </a:r>
            <a:endParaRPr lang="en-US" altLang="zh-CN" sz="3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2850" y="2301240"/>
            <a:ext cx="965835" cy="63246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80000"/>
              </a:lnSpc>
            </a:pPr>
            <a:r>
              <a:rPr lang="en-US" altLang="zh-CN" sz="4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3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03</a:t>
            </a:r>
            <a:endParaRPr lang="en-US" altLang="zh-CN" sz="44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3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1830" y="2301240"/>
            <a:ext cx="218376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16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Colorful fluid gradient</a:t>
            </a:r>
            <a:endParaRPr lang="zh-CN" altLang="en-US" sz="160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16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Still PPT universal template</a:t>
            </a:r>
            <a:endParaRPr lang="zh-CN" altLang="en-US" sz="160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pic>
        <p:nvPicPr>
          <p:cNvPr id="12" name="图片 11" descr="未标题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266700" y="5374005"/>
            <a:ext cx="1049020" cy="1483995"/>
          </a:xfrm>
          <a:prstGeom prst="rect">
            <a:avLst/>
          </a:prstGeom>
        </p:spPr>
      </p:pic>
      <p:pic>
        <p:nvPicPr>
          <p:cNvPr id="7" name="图片 6" descr="未标题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404600" y="1536700"/>
            <a:ext cx="1049020" cy="14839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blinds dir="vert"/>
      </p:transition>
    </mc:Choice>
    <mc:Fallback>
      <p:transition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0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4" grpId="0" bldLvl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45160" y="760730"/>
            <a:ext cx="5336540" cy="533654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 rot="0">
            <a:off x="5490210" y="690880"/>
            <a:ext cx="5695950" cy="502920"/>
            <a:chOff x="8646" y="2021"/>
            <a:chExt cx="8970" cy="792"/>
          </a:xfrm>
        </p:grpSpPr>
        <p:sp>
          <p:nvSpPr>
            <p:cNvPr id="2" name="圆角矩形 1"/>
            <p:cNvSpPr/>
            <p:nvPr/>
          </p:nvSpPr>
          <p:spPr>
            <a:xfrm>
              <a:off x="8646" y="2021"/>
              <a:ext cx="8971" cy="7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7396EC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81" y="2113"/>
              <a:ext cx="7701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Please enter your title</a:t>
              </a:r>
              <a:endParaRPr lang="en-US" altLang="zh-CN" sz="2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773420" y="1296035"/>
            <a:ext cx="513016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5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强的节奏感和审美情趣。运用渐变技术能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使画面更加丰富，给人视觉更强的冲击力。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0">
            <a:off x="5490210" y="3146425"/>
            <a:ext cx="720090" cy="720090"/>
            <a:chOff x="8646" y="5366"/>
            <a:chExt cx="1134" cy="1134"/>
          </a:xfrm>
        </p:grpSpPr>
        <p:sp>
          <p:nvSpPr>
            <p:cNvPr id="6" name="圆角矩形 5"/>
            <p:cNvSpPr/>
            <p:nvPr/>
          </p:nvSpPr>
          <p:spPr>
            <a:xfrm rot="16200000">
              <a:off x="8646" y="5366"/>
              <a:ext cx="1134" cy="113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7396EC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718" y="5629"/>
              <a:ext cx="990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01</a:t>
              </a:r>
              <a:endParaRPr lang="en-US" altLang="zh-CN" sz="2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0">
            <a:off x="5490210" y="4131310"/>
            <a:ext cx="720090" cy="720090"/>
            <a:chOff x="8646" y="6917"/>
            <a:chExt cx="1134" cy="1134"/>
          </a:xfrm>
        </p:grpSpPr>
        <p:sp>
          <p:nvSpPr>
            <p:cNvPr id="12" name="圆角矩形 11"/>
            <p:cNvSpPr/>
            <p:nvPr/>
          </p:nvSpPr>
          <p:spPr>
            <a:xfrm rot="16200000">
              <a:off x="8646" y="6917"/>
              <a:ext cx="1134" cy="113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7396EC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685" y="7180"/>
              <a:ext cx="990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02</a:t>
              </a:r>
              <a:endParaRPr lang="en-US" altLang="zh-CN" sz="2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0">
            <a:off x="5490210" y="5098415"/>
            <a:ext cx="720090" cy="720090"/>
            <a:chOff x="8646" y="8468"/>
            <a:chExt cx="1134" cy="1134"/>
          </a:xfrm>
        </p:grpSpPr>
        <p:sp>
          <p:nvSpPr>
            <p:cNvPr id="13" name="圆角矩形 12"/>
            <p:cNvSpPr/>
            <p:nvPr/>
          </p:nvSpPr>
          <p:spPr>
            <a:xfrm rot="16200000">
              <a:off x="8646" y="8468"/>
              <a:ext cx="1134" cy="113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7396EC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18" y="8731"/>
              <a:ext cx="990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03</a:t>
              </a:r>
              <a:endParaRPr lang="en-US" altLang="zh-CN" sz="2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484620" y="3110865"/>
            <a:ext cx="441896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84620" y="4095750"/>
            <a:ext cx="441896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84620" y="5080635"/>
            <a:ext cx="441896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未标题-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1000125"/>
            <a:ext cx="4857750" cy="485775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8255635" y="1000125"/>
            <a:ext cx="2876550" cy="502920"/>
            <a:chOff x="13001" y="1575"/>
            <a:chExt cx="4530" cy="792"/>
          </a:xfrm>
        </p:grpSpPr>
        <p:sp>
          <p:nvSpPr>
            <p:cNvPr id="4" name="圆角矩形 3"/>
            <p:cNvSpPr/>
            <p:nvPr/>
          </p:nvSpPr>
          <p:spPr>
            <a:xfrm>
              <a:off x="13001" y="1575"/>
              <a:ext cx="4530" cy="7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7396EC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365" y="1667"/>
              <a:ext cx="3801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43305" y="1000125"/>
            <a:ext cx="2876550" cy="502920"/>
            <a:chOff x="1643" y="1575"/>
            <a:chExt cx="4530" cy="792"/>
          </a:xfrm>
        </p:grpSpPr>
        <p:sp>
          <p:nvSpPr>
            <p:cNvPr id="3" name="圆角矩形 2"/>
            <p:cNvSpPr/>
            <p:nvPr/>
          </p:nvSpPr>
          <p:spPr>
            <a:xfrm>
              <a:off x="1643" y="1575"/>
              <a:ext cx="4530" cy="7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7396EC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08" y="1667"/>
              <a:ext cx="3801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64260" y="1668780"/>
            <a:ext cx="2855595" cy="1252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4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65795" y="1668780"/>
            <a:ext cx="2855595" cy="1252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4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64260" y="3937000"/>
            <a:ext cx="2876550" cy="502920"/>
            <a:chOff x="1676" y="6200"/>
            <a:chExt cx="4530" cy="792"/>
          </a:xfrm>
        </p:grpSpPr>
        <p:sp>
          <p:nvSpPr>
            <p:cNvPr id="9" name="圆角矩形 8"/>
            <p:cNvSpPr/>
            <p:nvPr/>
          </p:nvSpPr>
          <p:spPr>
            <a:xfrm>
              <a:off x="1676" y="6200"/>
              <a:ext cx="4530" cy="7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7396EC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041" y="6292"/>
              <a:ext cx="3801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085215" y="4605655"/>
            <a:ext cx="2855595" cy="1252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4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255000" y="3937635"/>
            <a:ext cx="2876550" cy="502920"/>
            <a:chOff x="13000" y="6201"/>
            <a:chExt cx="4530" cy="792"/>
          </a:xfrm>
        </p:grpSpPr>
        <p:sp>
          <p:nvSpPr>
            <p:cNvPr id="15" name="圆角矩形 14"/>
            <p:cNvSpPr/>
            <p:nvPr/>
          </p:nvSpPr>
          <p:spPr>
            <a:xfrm>
              <a:off x="13000" y="6201"/>
              <a:ext cx="4530" cy="7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7396EC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365" y="6293"/>
              <a:ext cx="3801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275955" y="4606290"/>
            <a:ext cx="2855595" cy="1252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4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13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c5f62b90f0ea8dbcca91d025e635318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0463" y="2066925"/>
            <a:ext cx="4791075" cy="47910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20420" y="2065020"/>
            <a:ext cx="2880360" cy="4157900"/>
            <a:chOff x="1292" y="3368"/>
            <a:chExt cx="3724" cy="6432"/>
          </a:xfrm>
        </p:grpSpPr>
        <p:graphicFrame>
          <p:nvGraphicFramePr>
            <p:cNvPr id="3" name="图表 2"/>
            <p:cNvGraphicFramePr/>
            <p:nvPr/>
          </p:nvGraphicFramePr>
          <p:xfrm>
            <a:off x="1292" y="3368"/>
            <a:ext cx="3724" cy="62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7" name="文本框 6"/>
            <p:cNvSpPr txBox="1"/>
            <p:nvPr/>
          </p:nvSpPr>
          <p:spPr>
            <a:xfrm>
              <a:off x="1557" y="9402"/>
              <a:ext cx="1578" cy="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90000"/>
                </a:lnSpc>
              </a:pPr>
              <a:r>
                <a:rPr lang="zh-CN" altLang="en-US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category </a:t>
              </a:r>
              <a:r>
                <a:rPr lang="en-US" altLang="zh-CN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01</a:t>
              </a:r>
              <a:endParaRPr lang="en-US" altLang="zh-CN" sz="12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219" y="9402"/>
              <a:ext cx="1578" cy="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90000"/>
                </a:lnSpc>
              </a:pPr>
              <a:r>
                <a:rPr lang="zh-CN" altLang="en-US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category </a:t>
              </a:r>
              <a:r>
                <a:rPr lang="en-US" altLang="zh-CN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02</a:t>
              </a:r>
              <a:endParaRPr lang="en-US" altLang="zh-CN" sz="12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91855" y="2065020"/>
            <a:ext cx="2880360" cy="4157900"/>
            <a:chOff x="1292" y="3368"/>
            <a:chExt cx="3724" cy="6432"/>
          </a:xfrm>
        </p:grpSpPr>
        <p:graphicFrame>
          <p:nvGraphicFramePr>
            <p:cNvPr id="17" name="图表 16"/>
            <p:cNvGraphicFramePr/>
            <p:nvPr/>
          </p:nvGraphicFramePr>
          <p:xfrm>
            <a:off x="1292" y="3368"/>
            <a:ext cx="3724" cy="62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1557" y="9402"/>
              <a:ext cx="1578" cy="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90000"/>
                </a:lnSpc>
              </a:pPr>
              <a:r>
                <a:rPr lang="zh-CN" altLang="en-US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category </a:t>
              </a:r>
              <a:r>
                <a:rPr lang="en-US" altLang="zh-CN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03</a:t>
              </a:r>
              <a:endParaRPr lang="en-US" altLang="zh-CN" sz="12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19" y="9402"/>
              <a:ext cx="1578" cy="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90000"/>
                </a:lnSpc>
              </a:pPr>
              <a:r>
                <a:rPr lang="zh-CN" altLang="en-US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category </a:t>
              </a:r>
              <a:r>
                <a:rPr lang="en-US" altLang="zh-CN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04</a:t>
              </a:r>
              <a:endParaRPr lang="en-US" altLang="zh-CN" sz="12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700780" y="921385"/>
            <a:ext cx="479107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5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强的节奏感和审美情趣。运用渐变技术能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使画面更加丰富，给人视觉更强的冲击力。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20165" y="1052195"/>
            <a:ext cx="18808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00000"/>
              </a:lnSpc>
            </a:pPr>
            <a:r>
              <a:rPr lang="zh-CN" altLang="en-US" sz="16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Colorful fluid gradient</a:t>
            </a:r>
            <a:endParaRPr lang="zh-CN" altLang="en-US" sz="16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r">
              <a:lnSpc>
                <a:spcPct val="100000"/>
              </a:lnSpc>
            </a:pPr>
            <a:r>
              <a:rPr lang="zh-CN" altLang="en-US" sz="16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Still PPT universal template</a:t>
            </a:r>
            <a:endParaRPr lang="zh-CN" altLang="en-US" sz="16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91600" y="1052195"/>
            <a:ext cx="18808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Colorful fluid gradient</a:t>
            </a:r>
            <a:endParaRPr lang="zh-CN" altLang="en-US" sz="16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6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Still PPT universal template</a:t>
            </a:r>
            <a:endParaRPr lang="zh-CN" altLang="en-US" sz="16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9" name="组合 38"/>
          <p:cNvGrpSpPr/>
          <p:nvPr/>
        </p:nvGrpSpPr>
        <p:grpSpPr>
          <a:xfrm rot="0">
            <a:off x="1416050" y="948690"/>
            <a:ext cx="2028190" cy="4083050"/>
            <a:chOff x="2310" y="1441"/>
            <a:chExt cx="3194" cy="6430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3444" y="1441"/>
              <a:ext cx="0" cy="6412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3444" y="1451"/>
              <a:ext cx="2060" cy="0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2310" y="4668"/>
              <a:ext cx="3194" cy="0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3427" y="7871"/>
              <a:ext cx="2060" cy="0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未标题-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5280" y="1206500"/>
            <a:ext cx="4494530" cy="44945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69235" y="1384935"/>
            <a:ext cx="402844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3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0">
            <a:off x="2769235" y="703580"/>
            <a:ext cx="2876550" cy="502920"/>
            <a:chOff x="3011" y="1467"/>
            <a:chExt cx="4530" cy="792"/>
          </a:xfrm>
        </p:grpSpPr>
        <p:sp>
          <p:nvSpPr>
            <p:cNvPr id="4" name="圆角矩形 3"/>
            <p:cNvSpPr/>
            <p:nvPr/>
          </p:nvSpPr>
          <p:spPr>
            <a:xfrm>
              <a:off x="3011" y="1467"/>
              <a:ext cx="4530" cy="7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7396EC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376" y="1559"/>
              <a:ext cx="3801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769235" y="3369310"/>
            <a:ext cx="402844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3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 rot="0">
            <a:off x="2769870" y="2746375"/>
            <a:ext cx="2876550" cy="502920"/>
            <a:chOff x="3012" y="1559"/>
            <a:chExt cx="4530" cy="792"/>
          </a:xfrm>
        </p:grpSpPr>
        <p:sp>
          <p:nvSpPr>
            <p:cNvPr id="25" name="圆角矩形 24"/>
            <p:cNvSpPr/>
            <p:nvPr/>
          </p:nvSpPr>
          <p:spPr>
            <a:xfrm>
              <a:off x="3012" y="1559"/>
              <a:ext cx="4530" cy="7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7396EC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375" y="1651"/>
              <a:ext cx="3801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769235" y="5344795"/>
            <a:ext cx="402844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3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 rot="0">
            <a:off x="2768600" y="4780280"/>
            <a:ext cx="2876550" cy="502920"/>
            <a:chOff x="3010" y="1651"/>
            <a:chExt cx="4530" cy="792"/>
          </a:xfrm>
        </p:grpSpPr>
        <p:sp>
          <p:nvSpPr>
            <p:cNvPr id="30" name="圆角矩形 29"/>
            <p:cNvSpPr/>
            <p:nvPr/>
          </p:nvSpPr>
          <p:spPr>
            <a:xfrm>
              <a:off x="3010" y="1651"/>
              <a:ext cx="4530" cy="7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7396EC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377" y="1743"/>
              <a:ext cx="3801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rot="0">
            <a:off x="1012190" y="1559560"/>
            <a:ext cx="502920" cy="2876550"/>
            <a:chOff x="1656" y="3135"/>
            <a:chExt cx="792" cy="4530"/>
          </a:xfrm>
        </p:grpSpPr>
        <p:sp>
          <p:nvSpPr>
            <p:cNvPr id="33" name="圆角矩形 32"/>
            <p:cNvSpPr/>
            <p:nvPr/>
          </p:nvSpPr>
          <p:spPr>
            <a:xfrm rot="16200000">
              <a:off x="-213" y="5004"/>
              <a:ext cx="4530" cy="7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7396EC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656" y="3591"/>
              <a:ext cx="752" cy="3551"/>
            </a:xfrm>
            <a:prstGeom prst="rect">
              <a:avLst/>
            </a:prstGeom>
            <a:noFill/>
            <a:effectLst/>
          </p:spPr>
          <p:txBody>
            <a:bodyPr vert="eaVert"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7868" y="-590550"/>
            <a:ext cx="10756265" cy="747776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160000"/>
              </a:lnSpc>
            </a:pPr>
            <a:r>
              <a:rPr lang="en-US" altLang="zh-CN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TH</a:t>
            </a:r>
            <a:r>
              <a:rPr lang="en-US" altLang="zh-CN" sz="5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 </a:t>
            </a:r>
            <a:r>
              <a:rPr lang="en-US" altLang="zh-CN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ANK</a:t>
            </a:r>
            <a:r>
              <a:rPr lang="zh-CN" altLang="en-US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 </a:t>
            </a:r>
            <a:endParaRPr lang="zh-CN" altLang="en-US" sz="1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 </a:t>
            </a:r>
            <a:endParaRPr lang="zh-CN" altLang="en-US" sz="1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  <a:p>
            <a:pPr algn="dist">
              <a:lnSpc>
                <a:spcPct val="160000"/>
              </a:lnSpc>
            </a:pPr>
            <a:r>
              <a:rPr lang="en-US" altLang="zh-CN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LISTENING</a:t>
            </a:r>
            <a:endParaRPr lang="en-US" altLang="zh-CN" sz="1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8185" y="1998345"/>
            <a:ext cx="5368925" cy="28613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90000"/>
              </a:lnSpc>
            </a:pPr>
            <a:r>
              <a:rPr lang="en-US" altLang="zh-CN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YOU</a:t>
            </a:r>
            <a:endParaRPr lang="en-US" altLang="zh-CN" sz="1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  <a:p>
            <a:pPr algn="dist">
              <a:lnSpc>
                <a:spcPct val="90000"/>
              </a:lnSpc>
            </a:pPr>
            <a:r>
              <a:rPr lang="en-US" altLang="zh-CN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FOR</a:t>
            </a:r>
            <a:endParaRPr lang="en-US" altLang="zh-CN" sz="1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6454775" y="2686050"/>
            <a:ext cx="5019675" cy="1485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254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75120" y="2830195"/>
            <a:ext cx="27031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50000"/>
              </a:lnSpc>
            </a:pPr>
            <a:r>
              <a:rPr lang="zh-CN" altLang="en-US" sz="24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炫彩流体渐变时</a:t>
            </a:r>
            <a:endParaRPr lang="zh-CN" altLang="en-US" sz="24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尚</a:t>
            </a:r>
            <a:r>
              <a:rPr lang="en-US" altLang="zh-CN" sz="24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PPT</a:t>
            </a:r>
            <a:r>
              <a:rPr lang="zh-CN" altLang="en-US" sz="24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通用模板</a:t>
            </a:r>
            <a:endParaRPr lang="zh-CN" altLang="en-US" sz="24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583420" y="2934970"/>
            <a:ext cx="0" cy="988060"/>
          </a:xfrm>
          <a:prstGeom prst="line">
            <a:avLst/>
          </a:prstGeom>
          <a:ln w="19050">
            <a:solidFill>
              <a:srgbClr val="5C15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 descr="未标题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459740" y="1328420"/>
            <a:ext cx="1177925" cy="1606550"/>
          </a:xfrm>
          <a:prstGeom prst="rect">
            <a:avLst/>
          </a:prstGeom>
        </p:spPr>
      </p:pic>
      <p:pic>
        <p:nvPicPr>
          <p:cNvPr id="13" name="图片 12" descr="未标题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394440" y="3923030"/>
            <a:ext cx="1177925" cy="16967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562985" y="506730"/>
            <a:ext cx="188722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16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Colorful fluid gradient</a:t>
            </a:r>
            <a:endParaRPr lang="zh-CN" altLang="en-US" sz="160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16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Still PPT universal template</a:t>
            </a:r>
            <a:endParaRPr lang="zh-CN" altLang="en-US" sz="160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758680" y="2934970"/>
            <a:ext cx="1635760" cy="988060"/>
            <a:chOff x="15368" y="4622"/>
            <a:chExt cx="2576" cy="1556"/>
          </a:xfrm>
        </p:grpSpPr>
        <p:sp>
          <p:nvSpPr>
            <p:cNvPr id="2" name="文本框 1"/>
            <p:cNvSpPr txBox="1"/>
            <p:nvPr/>
          </p:nvSpPr>
          <p:spPr>
            <a:xfrm>
              <a:off x="15368" y="4622"/>
              <a:ext cx="2576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50000"/>
                </a:lnSpc>
              </a:pPr>
              <a:r>
                <a:rPr lang="zh-CN" sz="1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汇报人：</a:t>
              </a:r>
              <a:r>
                <a:rPr lang="en-US" altLang="zh-CN" sz="1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xxx</a:t>
              </a:r>
              <a:endParaRPr lang="en-US" altLang="zh-CN" sz="14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5368" y="5526"/>
              <a:ext cx="2576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50000"/>
                </a:lnSpc>
              </a:pPr>
              <a:r>
                <a:rPr lang="en-US" altLang="zh-CN" sz="1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20XX-X-X</a:t>
              </a:r>
              <a:endParaRPr lang="en-US" altLang="zh-CN" sz="14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blinds/>
      </p:transition>
    </mc:Choice>
    <mc:Fallback>
      <p:transition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未标题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667490" y="4679950"/>
            <a:ext cx="1049020" cy="148399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4874895" y="690563"/>
            <a:ext cx="6483985" cy="5476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8370" y="622935"/>
            <a:ext cx="3242310" cy="60007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80000"/>
              </a:lnSpc>
            </a:pPr>
            <a:r>
              <a:rPr lang="en-US" altLang="zh-CN" sz="12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Co</a:t>
            </a:r>
            <a:endParaRPr lang="en-US" altLang="zh-CN" sz="12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  <a:p>
            <a:pPr algn="dist">
              <a:lnSpc>
                <a:spcPct val="80000"/>
              </a:lnSpc>
            </a:pPr>
            <a:r>
              <a:rPr lang="en-US" altLang="zh-CN" sz="12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nt</a:t>
            </a:r>
            <a:endParaRPr lang="en-US" altLang="zh-CN" sz="12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  <a:p>
            <a:pPr algn="dist">
              <a:lnSpc>
                <a:spcPct val="80000"/>
              </a:lnSpc>
            </a:pPr>
            <a:r>
              <a:rPr lang="en-US" altLang="zh-CN" sz="12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en</a:t>
            </a:r>
            <a:endParaRPr lang="en-US" altLang="zh-CN" sz="12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  <a:p>
            <a:pPr algn="dist">
              <a:lnSpc>
                <a:spcPct val="80000"/>
              </a:lnSpc>
            </a:pPr>
            <a:r>
              <a:rPr lang="en-US" altLang="zh-CN" sz="12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ts</a:t>
            </a:r>
            <a:endParaRPr lang="en-US" altLang="zh-CN" sz="12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pic>
        <p:nvPicPr>
          <p:cNvPr id="12" name="图片 11" descr="未标题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524510" y="-128905"/>
            <a:ext cx="1049020" cy="1483995"/>
          </a:xfrm>
          <a:prstGeom prst="rect">
            <a:avLst/>
          </a:prstGeom>
        </p:spPr>
      </p:pic>
      <p:sp>
        <p:nvSpPr>
          <p:cNvPr id="4" name="水滴"/>
          <p:cNvSpPr/>
          <p:nvPr/>
        </p:nvSpPr>
        <p:spPr bwMode="auto">
          <a:xfrm>
            <a:off x="5792470" y="3145155"/>
            <a:ext cx="303530" cy="567690"/>
          </a:xfrm>
          <a:custGeom>
            <a:avLst/>
            <a:gdLst>
              <a:gd name="T0" fmla="*/ 868177 w 1627"/>
              <a:gd name="T1" fmla="*/ 1368558 h 3377"/>
              <a:gd name="T2" fmla="*/ 834026 w 1627"/>
              <a:gd name="T3" fmla="*/ 1535429 h 3377"/>
              <a:gd name="T4" fmla="*/ 740645 w 1627"/>
              <a:gd name="T5" fmla="*/ 1672445 h 3377"/>
              <a:gd name="T6" fmla="*/ 602975 w 1627"/>
              <a:gd name="T7" fmla="*/ 1766276 h 3377"/>
              <a:gd name="T8" fmla="*/ 435423 w 1627"/>
              <a:gd name="T9" fmla="*/ 1800397 h 3377"/>
              <a:gd name="T10" fmla="*/ 266803 w 1627"/>
              <a:gd name="T11" fmla="*/ 1766276 h 3377"/>
              <a:gd name="T12" fmla="*/ 128065 w 1627"/>
              <a:gd name="T13" fmla="*/ 1672445 h 3377"/>
              <a:gd name="T14" fmla="*/ 34684 w 1627"/>
              <a:gd name="T15" fmla="*/ 1535429 h 3377"/>
              <a:gd name="T16" fmla="*/ 0 w 1627"/>
              <a:gd name="T17" fmla="*/ 1368558 h 3377"/>
              <a:gd name="T18" fmla="*/ 32016 w 1627"/>
              <a:gd name="T19" fmla="*/ 1183027 h 3377"/>
              <a:gd name="T20" fmla="*/ 112591 w 1627"/>
              <a:gd name="T21" fmla="*/ 905263 h 3377"/>
              <a:gd name="T22" fmla="*/ 217711 w 1627"/>
              <a:gd name="T23" fmla="*/ 591780 h 3377"/>
              <a:gd name="T24" fmla="*/ 323365 w 1627"/>
              <a:gd name="T25" fmla="*/ 299622 h 3377"/>
              <a:gd name="T26" fmla="*/ 435423 w 1627"/>
              <a:gd name="T27" fmla="*/ 0 h 3377"/>
              <a:gd name="T28" fmla="*/ 548013 w 1627"/>
              <a:gd name="T29" fmla="*/ 299622 h 3377"/>
              <a:gd name="T30" fmla="*/ 652067 w 1627"/>
              <a:gd name="T31" fmla="*/ 591780 h 3377"/>
              <a:gd name="T32" fmla="*/ 756120 w 1627"/>
              <a:gd name="T33" fmla="*/ 905263 h 3377"/>
              <a:gd name="T34" fmla="*/ 836694 w 1627"/>
              <a:gd name="T35" fmla="*/ 1183027 h 3377"/>
              <a:gd name="T36" fmla="*/ 868177 w 1627"/>
              <a:gd name="T37" fmla="*/ 1368558 h 337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627" h="3377">
                <a:moveTo>
                  <a:pt x="1627" y="2567"/>
                </a:moveTo>
                <a:cubicBezTo>
                  <a:pt x="1627" y="2679"/>
                  <a:pt x="1606" y="2783"/>
                  <a:pt x="1563" y="2880"/>
                </a:cubicBezTo>
                <a:cubicBezTo>
                  <a:pt x="1520" y="2978"/>
                  <a:pt x="1462" y="3063"/>
                  <a:pt x="1388" y="3137"/>
                </a:cubicBezTo>
                <a:cubicBezTo>
                  <a:pt x="1313" y="3211"/>
                  <a:pt x="1228" y="3270"/>
                  <a:pt x="1130" y="3313"/>
                </a:cubicBezTo>
                <a:cubicBezTo>
                  <a:pt x="1033" y="3355"/>
                  <a:pt x="928" y="3377"/>
                  <a:pt x="816" y="3377"/>
                </a:cubicBezTo>
                <a:cubicBezTo>
                  <a:pt x="704" y="3377"/>
                  <a:pt x="599" y="3355"/>
                  <a:pt x="500" y="3313"/>
                </a:cubicBezTo>
                <a:cubicBezTo>
                  <a:pt x="401" y="3270"/>
                  <a:pt x="314" y="3211"/>
                  <a:pt x="240" y="3137"/>
                </a:cubicBezTo>
                <a:cubicBezTo>
                  <a:pt x="166" y="3063"/>
                  <a:pt x="107" y="2978"/>
                  <a:pt x="65" y="2880"/>
                </a:cubicBezTo>
                <a:cubicBezTo>
                  <a:pt x="22" y="2783"/>
                  <a:pt x="0" y="2679"/>
                  <a:pt x="0" y="2567"/>
                </a:cubicBezTo>
                <a:cubicBezTo>
                  <a:pt x="0" y="2491"/>
                  <a:pt x="20" y="2375"/>
                  <a:pt x="60" y="2219"/>
                </a:cubicBezTo>
                <a:cubicBezTo>
                  <a:pt x="99" y="2063"/>
                  <a:pt x="149" y="1889"/>
                  <a:pt x="211" y="1698"/>
                </a:cubicBezTo>
                <a:cubicBezTo>
                  <a:pt x="271" y="1507"/>
                  <a:pt x="337" y="1311"/>
                  <a:pt x="408" y="1110"/>
                </a:cubicBezTo>
                <a:cubicBezTo>
                  <a:pt x="479" y="910"/>
                  <a:pt x="545" y="727"/>
                  <a:pt x="606" y="562"/>
                </a:cubicBezTo>
                <a:cubicBezTo>
                  <a:pt x="667" y="398"/>
                  <a:pt x="737" y="210"/>
                  <a:pt x="816" y="0"/>
                </a:cubicBezTo>
                <a:cubicBezTo>
                  <a:pt x="895" y="210"/>
                  <a:pt x="966" y="398"/>
                  <a:pt x="1027" y="562"/>
                </a:cubicBezTo>
                <a:cubicBezTo>
                  <a:pt x="1088" y="727"/>
                  <a:pt x="1153" y="910"/>
                  <a:pt x="1222" y="1110"/>
                </a:cubicBezTo>
                <a:cubicBezTo>
                  <a:pt x="1291" y="1311"/>
                  <a:pt x="1356" y="1507"/>
                  <a:pt x="1417" y="1698"/>
                </a:cubicBezTo>
                <a:cubicBezTo>
                  <a:pt x="1478" y="1889"/>
                  <a:pt x="1528" y="2063"/>
                  <a:pt x="1568" y="2219"/>
                </a:cubicBezTo>
                <a:cubicBezTo>
                  <a:pt x="1607" y="2375"/>
                  <a:pt x="1627" y="2491"/>
                  <a:pt x="1627" y="2567"/>
                </a:cubicBezTo>
                <a:close/>
              </a:path>
            </a:pathLst>
          </a:custGeom>
          <a:solidFill>
            <a:srgbClr val="E5B0F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 rot="0">
            <a:off x="6863715" y="3014980"/>
            <a:ext cx="3571875" cy="825500"/>
            <a:chOff x="10130" y="1364"/>
            <a:chExt cx="5625" cy="1300"/>
          </a:xfrm>
        </p:grpSpPr>
        <p:sp>
          <p:nvSpPr>
            <p:cNvPr id="14" name="文本框 13"/>
            <p:cNvSpPr txBox="1"/>
            <p:nvPr/>
          </p:nvSpPr>
          <p:spPr>
            <a:xfrm>
              <a:off x="10130" y="1364"/>
              <a:ext cx="3818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en-US" altLang="zh-CN" sz="20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PART 02</a:t>
              </a:r>
              <a:endParaRPr lang="en-US" altLang="zh-CN" sz="20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130" y="2041"/>
              <a:ext cx="5625" cy="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请输入您的标题</a:t>
              </a:r>
              <a:endPara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</p:grpSp>
      <p:sp>
        <p:nvSpPr>
          <p:cNvPr id="7" name="水滴"/>
          <p:cNvSpPr/>
          <p:nvPr/>
        </p:nvSpPr>
        <p:spPr bwMode="auto">
          <a:xfrm>
            <a:off x="5795645" y="4819650"/>
            <a:ext cx="303530" cy="567690"/>
          </a:xfrm>
          <a:custGeom>
            <a:avLst/>
            <a:gdLst>
              <a:gd name="T0" fmla="*/ 868177 w 1627"/>
              <a:gd name="T1" fmla="*/ 1368558 h 3377"/>
              <a:gd name="T2" fmla="*/ 834026 w 1627"/>
              <a:gd name="T3" fmla="*/ 1535429 h 3377"/>
              <a:gd name="T4" fmla="*/ 740645 w 1627"/>
              <a:gd name="T5" fmla="*/ 1672445 h 3377"/>
              <a:gd name="T6" fmla="*/ 602975 w 1627"/>
              <a:gd name="T7" fmla="*/ 1766276 h 3377"/>
              <a:gd name="T8" fmla="*/ 435423 w 1627"/>
              <a:gd name="T9" fmla="*/ 1800397 h 3377"/>
              <a:gd name="T10" fmla="*/ 266803 w 1627"/>
              <a:gd name="T11" fmla="*/ 1766276 h 3377"/>
              <a:gd name="T12" fmla="*/ 128065 w 1627"/>
              <a:gd name="T13" fmla="*/ 1672445 h 3377"/>
              <a:gd name="T14" fmla="*/ 34684 w 1627"/>
              <a:gd name="T15" fmla="*/ 1535429 h 3377"/>
              <a:gd name="T16" fmla="*/ 0 w 1627"/>
              <a:gd name="T17" fmla="*/ 1368558 h 3377"/>
              <a:gd name="T18" fmla="*/ 32016 w 1627"/>
              <a:gd name="T19" fmla="*/ 1183027 h 3377"/>
              <a:gd name="T20" fmla="*/ 112591 w 1627"/>
              <a:gd name="T21" fmla="*/ 905263 h 3377"/>
              <a:gd name="T22" fmla="*/ 217711 w 1627"/>
              <a:gd name="T23" fmla="*/ 591780 h 3377"/>
              <a:gd name="T24" fmla="*/ 323365 w 1627"/>
              <a:gd name="T25" fmla="*/ 299622 h 3377"/>
              <a:gd name="T26" fmla="*/ 435423 w 1627"/>
              <a:gd name="T27" fmla="*/ 0 h 3377"/>
              <a:gd name="T28" fmla="*/ 548013 w 1627"/>
              <a:gd name="T29" fmla="*/ 299622 h 3377"/>
              <a:gd name="T30" fmla="*/ 652067 w 1627"/>
              <a:gd name="T31" fmla="*/ 591780 h 3377"/>
              <a:gd name="T32" fmla="*/ 756120 w 1627"/>
              <a:gd name="T33" fmla="*/ 905263 h 3377"/>
              <a:gd name="T34" fmla="*/ 836694 w 1627"/>
              <a:gd name="T35" fmla="*/ 1183027 h 3377"/>
              <a:gd name="T36" fmla="*/ 868177 w 1627"/>
              <a:gd name="T37" fmla="*/ 1368558 h 337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627" h="3377">
                <a:moveTo>
                  <a:pt x="1627" y="2567"/>
                </a:moveTo>
                <a:cubicBezTo>
                  <a:pt x="1627" y="2679"/>
                  <a:pt x="1606" y="2783"/>
                  <a:pt x="1563" y="2880"/>
                </a:cubicBezTo>
                <a:cubicBezTo>
                  <a:pt x="1520" y="2978"/>
                  <a:pt x="1462" y="3063"/>
                  <a:pt x="1388" y="3137"/>
                </a:cubicBezTo>
                <a:cubicBezTo>
                  <a:pt x="1313" y="3211"/>
                  <a:pt x="1228" y="3270"/>
                  <a:pt x="1130" y="3313"/>
                </a:cubicBezTo>
                <a:cubicBezTo>
                  <a:pt x="1033" y="3355"/>
                  <a:pt x="928" y="3377"/>
                  <a:pt x="816" y="3377"/>
                </a:cubicBezTo>
                <a:cubicBezTo>
                  <a:pt x="704" y="3377"/>
                  <a:pt x="599" y="3355"/>
                  <a:pt x="500" y="3313"/>
                </a:cubicBezTo>
                <a:cubicBezTo>
                  <a:pt x="401" y="3270"/>
                  <a:pt x="314" y="3211"/>
                  <a:pt x="240" y="3137"/>
                </a:cubicBezTo>
                <a:cubicBezTo>
                  <a:pt x="166" y="3063"/>
                  <a:pt x="107" y="2978"/>
                  <a:pt x="65" y="2880"/>
                </a:cubicBezTo>
                <a:cubicBezTo>
                  <a:pt x="22" y="2783"/>
                  <a:pt x="0" y="2679"/>
                  <a:pt x="0" y="2567"/>
                </a:cubicBezTo>
                <a:cubicBezTo>
                  <a:pt x="0" y="2491"/>
                  <a:pt x="20" y="2375"/>
                  <a:pt x="60" y="2219"/>
                </a:cubicBezTo>
                <a:cubicBezTo>
                  <a:pt x="99" y="2063"/>
                  <a:pt x="149" y="1889"/>
                  <a:pt x="211" y="1698"/>
                </a:cubicBezTo>
                <a:cubicBezTo>
                  <a:pt x="271" y="1507"/>
                  <a:pt x="337" y="1311"/>
                  <a:pt x="408" y="1110"/>
                </a:cubicBezTo>
                <a:cubicBezTo>
                  <a:pt x="479" y="910"/>
                  <a:pt x="545" y="727"/>
                  <a:pt x="606" y="562"/>
                </a:cubicBezTo>
                <a:cubicBezTo>
                  <a:pt x="667" y="398"/>
                  <a:pt x="737" y="210"/>
                  <a:pt x="816" y="0"/>
                </a:cubicBezTo>
                <a:cubicBezTo>
                  <a:pt x="895" y="210"/>
                  <a:pt x="966" y="398"/>
                  <a:pt x="1027" y="562"/>
                </a:cubicBezTo>
                <a:cubicBezTo>
                  <a:pt x="1088" y="727"/>
                  <a:pt x="1153" y="910"/>
                  <a:pt x="1222" y="1110"/>
                </a:cubicBezTo>
                <a:cubicBezTo>
                  <a:pt x="1291" y="1311"/>
                  <a:pt x="1356" y="1507"/>
                  <a:pt x="1417" y="1698"/>
                </a:cubicBezTo>
                <a:cubicBezTo>
                  <a:pt x="1478" y="1889"/>
                  <a:pt x="1528" y="2063"/>
                  <a:pt x="1568" y="2219"/>
                </a:cubicBezTo>
                <a:cubicBezTo>
                  <a:pt x="1607" y="2375"/>
                  <a:pt x="1627" y="2491"/>
                  <a:pt x="1627" y="2567"/>
                </a:cubicBezTo>
                <a:close/>
              </a:path>
            </a:pathLst>
          </a:custGeom>
          <a:solidFill>
            <a:srgbClr val="E5B0F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 rot="0">
            <a:off x="6866890" y="4679950"/>
            <a:ext cx="3571875" cy="825500"/>
            <a:chOff x="10130" y="1364"/>
            <a:chExt cx="5625" cy="1300"/>
          </a:xfrm>
        </p:grpSpPr>
        <p:sp>
          <p:nvSpPr>
            <p:cNvPr id="17" name="文本框 16"/>
            <p:cNvSpPr txBox="1"/>
            <p:nvPr/>
          </p:nvSpPr>
          <p:spPr>
            <a:xfrm>
              <a:off x="10130" y="1364"/>
              <a:ext cx="3818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en-US" altLang="zh-CN" sz="20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PART 03</a:t>
              </a:r>
              <a:endParaRPr lang="en-US" altLang="zh-CN" sz="20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130" y="2041"/>
              <a:ext cx="5625" cy="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请输入您的标题</a:t>
              </a:r>
              <a:endPara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751965" y="3830955"/>
            <a:ext cx="1715135" cy="1075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16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Colorful fluid gradient</a:t>
            </a:r>
            <a:endParaRPr lang="zh-CN" altLang="en-US" sz="160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l">
              <a:lnSpc>
                <a:spcPct val="80000"/>
              </a:lnSpc>
            </a:pPr>
            <a:r>
              <a:rPr lang="zh-CN" altLang="en-US" sz="16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Still PPT universal template</a:t>
            </a:r>
            <a:endParaRPr lang="zh-CN" altLang="en-US" sz="160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3" name="水滴"/>
          <p:cNvSpPr/>
          <p:nvPr/>
        </p:nvSpPr>
        <p:spPr bwMode="auto">
          <a:xfrm>
            <a:off x="5796915" y="1483360"/>
            <a:ext cx="303530" cy="567690"/>
          </a:xfrm>
          <a:custGeom>
            <a:avLst/>
            <a:gdLst>
              <a:gd name="T0" fmla="*/ 868177 w 1627"/>
              <a:gd name="T1" fmla="*/ 1368558 h 3377"/>
              <a:gd name="T2" fmla="*/ 834026 w 1627"/>
              <a:gd name="T3" fmla="*/ 1535429 h 3377"/>
              <a:gd name="T4" fmla="*/ 740645 w 1627"/>
              <a:gd name="T5" fmla="*/ 1672445 h 3377"/>
              <a:gd name="T6" fmla="*/ 602975 w 1627"/>
              <a:gd name="T7" fmla="*/ 1766276 h 3377"/>
              <a:gd name="T8" fmla="*/ 435423 w 1627"/>
              <a:gd name="T9" fmla="*/ 1800397 h 3377"/>
              <a:gd name="T10" fmla="*/ 266803 w 1627"/>
              <a:gd name="T11" fmla="*/ 1766276 h 3377"/>
              <a:gd name="T12" fmla="*/ 128065 w 1627"/>
              <a:gd name="T13" fmla="*/ 1672445 h 3377"/>
              <a:gd name="T14" fmla="*/ 34684 w 1627"/>
              <a:gd name="T15" fmla="*/ 1535429 h 3377"/>
              <a:gd name="T16" fmla="*/ 0 w 1627"/>
              <a:gd name="T17" fmla="*/ 1368558 h 3377"/>
              <a:gd name="T18" fmla="*/ 32016 w 1627"/>
              <a:gd name="T19" fmla="*/ 1183027 h 3377"/>
              <a:gd name="T20" fmla="*/ 112591 w 1627"/>
              <a:gd name="T21" fmla="*/ 905263 h 3377"/>
              <a:gd name="T22" fmla="*/ 217711 w 1627"/>
              <a:gd name="T23" fmla="*/ 591780 h 3377"/>
              <a:gd name="T24" fmla="*/ 323365 w 1627"/>
              <a:gd name="T25" fmla="*/ 299622 h 3377"/>
              <a:gd name="T26" fmla="*/ 435423 w 1627"/>
              <a:gd name="T27" fmla="*/ 0 h 3377"/>
              <a:gd name="T28" fmla="*/ 548013 w 1627"/>
              <a:gd name="T29" fmla="*/ 299622 h 3377"/>
              <a:gd name="T30" fmla="*/ 652067 w 1627"/>
              <a:gd name="T31" fmla="*/ 591780 h 3377"/>
              <a:gd name="T32" fmla="*/ 756120 w 1627"/>
              <a:gd name="T33" fmla="*/ 905263 h 3377"/>
              <a:gd name="T34" fmla="*/ 836694 w 1627"/>
              <a:gd name="T35" fmla="*/ 1183027 h 3377"/>
              <a:gd name="T36" fmla="*/ 868177 w 1627"/>
              <a:gd name="T37" fmla="*/ 1368558 h 337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627" h="3377">
                <a:moveTo>
                  <a:pt x="1627" y="2567"/>
                </a:moveTo>
                <a:cubicBezTo>
                  <a:pt x="1627" y="2679"/>
                  <a:pt x="1606" y="2783"/>
                  <a:pt x="1563" y="2880"/>
                </a:cubicBezTo>
                <a:cubicBezTo>
                  <a:pt x="1520" y="2978"/>
                  <a:pt x="1462" y="3063"/>
                  <a:pt x="1388" y="3137"/>
                </a:cubicBezTo>
                <a:cubicBezTo>
                  <a:pt x="1313" y="3211"/>
                  <a:pt x="1228" y="3270"/>
                  <a:pt x="1130" y="3313"/>
                </a:cubicBezTo>
                <a:cubicBezTo>
                  <a:pt x="1033" y="3355"/>
                  <a:pt x="928" y="3377"/>
                  <a:pt x="816" y="3377"/>
                </a:cubicBezTo>
                <a:cubicBezTo>
                  <a:pt x="704" y="3377"/>
                  <a:pt x="599" y="3355"/>
                  <a:pt x="500" y="3313"/>
                </a:cubicBezTo>
                <a:cubicBezTo>
                  <a:pt x="401" y="3270"/>
                  <a:pt x="314" y="3211"/>
                  <a:pt x="240" y="3137"/>
                </a:cubicBezTo>
                <a:cubicBezTo>
                  <a:pt x="166" y="3063"/>
                  <a:pt x="107" y="2978"/>
                  <a:pt x="65" y="2880"/>
                </a:cubicBezTo>
                <a:cubicBezTo>
                  <a:pt x="22" y="2783"/>
                  <a:pt x="0" y="2679"/>
                  <a:pt x="0" y="2567"/>
                </a:cubicBezTo>
                <a:cubicBezTo>
                  <a:pt x="0" y="2491"/>
                  <a:pt x="20" y="2375"/>
                  <a:pt x="60" y="2219"/>
                </a:cubicBezTo>
                <a:cubicBezTo>
                  <a:pt x="99" y="2063"/>
                  <a:pt x="149" y="1889"/>
                  <a:pt x="211" y="1698"/>
                </a:cubicBezTo>
                <a:cubicBezTo>
                  <a:pt x="271" y="1507"/>
                  <a:pt x="337" y="1311"/>
                  <a:pt x="408" y="1110"/>
                </a:cubicBezTo>
                <a:cubicBezTo>
                  <a:pt x="479" y="910"/>
                  <a:pt x="545" y="727"/>
                  <a:pt x="606" y="562"/>
                </a:cubicBezTo>
                <a:cubicBezTo>
                  <a:pt x="667" y="398"/>
                  <a:pt x="737" y="210"/>
                  <a:pt x="816" y="0"/>
                </a:cubicBezTo>
                <a:cubicBezTo>
                  <a:pt x="895" y="210"/>
                  <a:pt x="966" y="398"/>
                  <a:pt x="1027" y="562"/>
                </a:cubicBezTo>
                <a:cubicBezTo>
                  <a:pt x="1088" y="727"/>
                  <a:pt x="1153" y="910"/>
                  <a:pt x="1222" y="1110"/>
                </a:cubicBezTo>
                <a:cubicBezTo>
                  <a:pt x="1291" y="1311"/>
                  <a:pt x="1356" y="1507"/>
                  <a:pt x="1417" y="1698"/>
                </a:cubicBezTo>
                <a:cubicBezTo>
                  <a:pt x="1478" y="1889"/>
                  <a:pt x="1528" y="2063"/>
                  <a:pt x="1568" y="2219"/>
                </a:cubicBezTo>
                <a:cubicBezTo>
                  <a:pt x="1607" y="2375"/>
                  <a:pt x="1627" y="2491"/>
                  <a:pt x="1627" y="2567"/>
                </a:cubicBezTo>
                <a:close/>
              </a:path>
            </a:pathLst>
          </a:custGeom>
          <a:solidFill>
            <a:srgbClr val="E5B0F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0">
            <a:off x="6867525" y="1355090"/>
            <a:ext cx="3571240" cy="824865"/>
            <a:chOff x="10130" y="1364"/>
            <a:chExt cx="5624" cy="1299"/>
          </a:xfrm>
        </p:grpSpPr>
        <p:sp>
          <p:nvSpPr>
            <p:cNvPr id="9" name="文本框 8"/>
            <p:cNvSpPr txBox="1"/>
            <p:nvPr/>
          </p:nvSpPr>
          <p:spPr>
            <a:xfrm>
              <a:off x="10130" y="1364"/>
              <a:ext cx="3818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en-US" altLang="zh-CN" sz="20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PART 01</a:t>
              </a:r>
              <a:endParaRPr lang="en-US" altLang="zh-CN" sz="20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130" y="2041"/>
              <a:ext cx="5625" cy="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请输入您的标题</a:t>
              </a:r>
              <a:endPara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blinds/>
      </p:transition>
    </mc:Choice>
    <mc:Fallback>
      <p:transition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  <p:bldP spid="7" grpId="0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19200" y="641985"/>
            <a:ext cx="9851390" cy="6660515"/>
            <a:chOff x="1920" y="1011"/>
            <a:chExt cx="15514" cy="10489"/>
          </a:xfrm>
        </p:grpSpPr>
        <p:pic>
          <p:nvPicPr>
            <p:cNvPr id="8" name="图片 7" descr="bee714be0d1fb9dbb14a3222dec1574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0" y="5278"/>
              <a:ext cx="6222" cy="6222"/>
            </a:xfrm>
            <a:prstGeom prst="rect">
              <a:avLst/>
            </a:prstGeom>
          </p:spPr>
        </p:pic>
        <p:pic>
          <p:nvPicPr>
            <p:cNvPr id="9" name="图片 8" descr="bee714be0d1fb9dbb14a3222dec1574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 flipV="1">
              <a:off x="11212" y="1011"/>
              <a:ext cx="6222" cy="6222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5170170" y="3351530"/>
            <a:ext cx="3032760" cy="132207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80000"/>
              </a:lnSpc>
            </a:pPr>
            <a:r>
              <a:rPr lang="en-US" altLang="zh-CN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ART</a:t>
            </a:r>
            <a:endParaRPr lang="en-US" altLang="zh-CN" sz="1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9070" y="1536700"/>
            <a:ext cx="3032760" cy="378460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80000"/>
              </a:lnSpc>
            </a:pPr>
            <a:r>
              <a:rPr lang="en-US" altLang="zh-CN" sz="3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P</a:t>
            </a:r>
            <a:endParaRPr lang="en-US" altLang="zh-CN" sz="3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18735" y="2301240"/>
            <a:ext cx="774065" cy="63246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80000"/>
              </a:lnSpc>
            </a:pPr>
            <a:r>
              <a:rPr lang="en-US" altLang="zh-CN" sz="4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3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01</a:t>
            </a:r>
            <a:endParaRPr lang="en-US" altLang="zh-CN" sz="44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3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1830" y="2301240"/>
            <a:ext cx="218376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16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Colorful fluid gradient</a:t>
            </a:r>
            <a:endParaRPr lang="zh-CN" altLang="en-US" sz="160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16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Still PPT universal template</a:t>
            </a:r>
            <a:endParaRPr lang="zh-CN" altLang="en-US" sz="160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pic>
        <p:nvPicPr>
          <p:cNvPr id="12" name="图片 11" descr="未标题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266700" y="4940300"/>
            <a:ext cx="1049020" cy="1483995"/>
          </a:xfrm>
          <a:prstGeom prst="rect">
            <a:avLst/>
          </a:prstGeom>
        </p:spPr>
      </p:pic>
      <p:pic>
        <p:nvPicPr>
          <p:cNvPr id="7" name="图片 6" descr="未标题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667490" y="0"/>
            <a:ext cx="1049020" cy="14839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blinds dir="vert"/>
      </p:transition>
    </mc:Choice>
    <mc:Fallback>
      <p:transition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0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4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7" name="组合 26"/>
          <p:cNvGrpSpPr/>
          <p:nvPr/>
        </p:nvGrpSpPr>
        <p:grpSpPr>
          <a:xfrm>
            <a:off x="1109980" y="4767580"/>
            <a:ext cx="5695950" cy="911860"/>
            <a:chOff x="1748" y="7508"/>
            <a:chExt cx="8970" cy="1436"/>
          </a:xfrm>
        </p:grpSpPr>
        <p:sp>
          <p:nvSpPr>
            <p:cNvPr id="8" name="圆角矩形 7"/>
            <p:cNvSpPr/>
            <p:nvPr/>
          </p:nvSpPr>
          <p:spPr>
            <a:xfrm>
              <a:off x="1748" y="7508"/>
              <a:ext cx="8971" cy="14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F8B17D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3958" y="7717"/>
              <a:ext cx="0" cy="1020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2094" y="7749"/>
              <a:ext cx="1728" cy="107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ctr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PART03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109980" y="2972435"/>
            <a:ext cx="5695950" cy="911860"/>
            <a:chOff x="1748" y="4681"/>
            <a:chExt cx="8970" cy="1436"/>
          </a:xfrm>
        </p:grpSpPr>
        <p:sp>
          <p:nvSpPr>
            <p:cNvPr id="6" name="圆角矩形 5"/>
            <p:cNvSpPr/>
            <p:nvPr/>
          </p:nvSpPr>
          <p:spPr>
            <a:xfrm>
              <a:off x="1748" y="4681"/>
              <a:ext cx="8971" cy="14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F8B17D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958" y="4888"/>
              <a:ext cx="0" cy="1020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094" y="4922"/>
              <a:ext cx="1728" cy="107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ctr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PART02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09980" y="1179195"/>
            <a:ext cx="5695950" cy="911860"/>
            <a:chOff x="1748" y="1857"/>
            <a:chExt cx="8970" cy="1436"/>
          </a:xfrm>
        </p:grpSpPr>
        <p:sp>
          <p:nvSpPr>
            <p:cNvPr id="3" name="圆角矩形 2"/>
            <p:cNvSpPr/>
            <p:nvPr/>
          </p:nvSpPr>
          <p:spPr>
            <a:xfrm>
              <a:off x="1748" y="1857"/>
              <a:ext cx="8971" cy="14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F8B17D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3958" y="2065"/>
              <a:ext cx="0" cy="1020"/>
            </a:xfrm>
            <a:prstGeom prst="line">
              <a:avLst/>
            </a:prstGeom>
            <a:ln w="19050">
              <a:solidFill>
                <a:srgbClr val="5C1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2094" y="2103"/>
              <a:ext cx="1728" cy="107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ctr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PART01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600960" y="1256665"/>
            <a:ext cx="370903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00960" y="3051175"/>
            <a:ext cx="370903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00960" y="4846320"/>
            <a:ext cx="370903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pic>
        <p:nvPicPr>
          <p:cNvPr id="23" name="图片 22" descr="D:\★★★李明慧的设计素材\第十七\未标题-3.png未标题-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V="1">
            <a:off x="7128193" y="1335088"/>
            <a:ext cx="4187190" cy="41878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7" name="图片 16" descr="D:\★★★李明慧的设计素材\第十七\63842260657dce2fefefdb0173b06308.png63842260657dce2fefefdb0173b0630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0100000">
            <a:off x="1066800" y="1143318"/>
            <a:ext cx="4570730" cy="4571365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943610" y="4461510"/>
            <a:ext cx="225869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80000"/>
              </a:lnSpc>
            </a:pPr>
            <a:r>
              <a:rPr lang="zh-CN" altLang="en-US" sz="16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Colorful fluid gradient</a:t>
            </a:r>
            <a:endParaRPr lang="zh-CN" altLang="en-US" sz="16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r">
              <a:lnSpc>
                <a:spcPct val="80000"/>
              </a:lnSpc>
            </a:pPr>
            <a:r>
              <a:rPr lang="zh-CN" altLang="en-US" sz="16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Still PPT universal template</a:t>
            </a:r>
            <a:endParaRPr lang="zh-CN" altLang="en-US" sz="16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0">
            <a:off x="5429885" y="1346200"/>
            <a:ext cx="5695950" cy="431800"/>
            <a:chOff x="8362" y="1807"/>
            <a:chExt cx="8970" cy="680"/>
          </a:xfrm>
        </p:grpSpPr>
        <p:sp>
          <p:nvSpPr>
            <p:cNvPr id="4" name="圆角矩形 3"/>
            <p:cNvSpPr/>
            <p:nvPr/>
          </p:nvSpPr>
          <p:spPr>
            <a:xfrm>
              <a:off x="8362" y="1807"/>
              <a:ext cx="8971" cy="68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F8B17D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172" y="1843"/>
              <a:ext cx="7351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Please enter your title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601970" y="1963420"/>
            <a:ext cx="5352415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强的节奏感和审美情趣。运用渐变技术能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使画面更加丰富，给人视觉更强的冲击力。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0">
            <a:off x="5429885" y="3411220"/>
            <a:ext cx="2692400" cy="432435"/>
            <a:chOff x="8362" y="5059"/>
            <a:chExt cx="4240" cy="681"/>
          </a:xfrm>
        </p:grpSpPr>
        <p:sp>
          <p:nvSpPr>
            <p:cNvPr id="5" name="圆角矩形 4"/>
            <p:cNvSpPr/>
            <p:nvPr/>
          </p:nvSpPr>
          <p:spPr>
            <a:xfrm>
              <a:off x="8362" y="5059"/>
              <a:ext cx="4240" cy="68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F8B17D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907" y="5132"/>
              <a:ext cx="3150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0">
            <a:off x="8434070" y="3411855"/>
            <a:ext cx="2692400" cy="431800"/>
            <a:chOff x="13093" y="5060"/>
            <a:chExt cx="4240" cy="680"/>
          </a:xfrm>
        </p:grpSpPr>
        <p:sp>
          <p:nvSpPr>
            <p:cNvPr id="6" name="圆角矩形 5"/>
            <p:cNvSpPr/>
            <p:nvPr/>
          </p:nvSpPr>
          <p:spPr>
            <a:xfrm>
              <a:off x="13093" y="5060"/>
              <a:ext cx="4240" cy="68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F8B17D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638" y="5132"/>
              <a:ext cx="3150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733415" y="4092575"/>
            <a:ext cx="208597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37600" y="4092575"/>
            <a:ext cx="208597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渐变是一种有规律性的变化。渐变能给人很强的节奏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 descr="c5f62b90f0ea8dbcca91d025e63531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7145" y="401320"/>
            <a:ext cx="3594735" cy="179451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20420" y="753745"/>
            <a:ext cx="4900930" cy="5350510"/>
            <a:chOff x="1292" y="1393"/>
            <a:chExt cx="7718" cy="8426"/>
          </a:xfrm>
        </p:grpSpPr>
        <p:graphicFrame>
          <p:nvGraphicFramePr>
            <p:cNvPr id="3" name="图表 2"/>
            <p:cNvGraphicFramePr/>
            <p:nvPr/>
          </p:nvGraphicFramePr>
          <p:xfrm>
            <a:off x="1292" y="1393"/>
            <a:ext cx="7719" cy="80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28" name="文本框 27"/>
            <p:cNvSpPr txBox="1"/>
            <p:nvPr/>
          </p:nvSpPr>
          <p:spPr>
            <a:xfrm>
              <a:off x="1777" y="9405"/>
              <a:ext cx="1878" cy="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80000"/>
                </a:lnSpc>
              </a:pPr>
              <a:r>
                <a:rPr lang="zh-CN" altLang="en-US" sz="1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category </a:t>
              </a:r>
              <a:r>
                <a:rPr lang="en-US" altLang="zh-CN" sz="1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01</a:t>
              </a:r>
              <a:endParaRPr lang="en-US" altLang="zh-CN" sz="14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12" y="9405"/>
              <a:ext cx="1878" cy="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80000"/>
                </a:lnSpc>
              </a:pPr>
              <a:r>
                <a:rPr lang="zh-CN" altLang="en-US" sz="1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category </a:t>
              </a:r>
              <a:r>
                <a:rPr lang="en-US" altLang="zh-CN" sz="1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02</a:t>
              </a:r>
              <a:endParaRPr lang="en-US" altLang="zh-CN" sz="14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647" y="9405"/>
              <a:ext cx="1878" cy="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80000"/>
                </a:lnSpc>
              </a:pPr>
              <a:r>
                <a:rPr lang="zh-CN" altLang="en-US" sz="1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category </a:t>
              </a:r>
              <a:r>
                <a:rPr lang="en-US" altLang="zh-CN" sz="14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03</a:t>
              </a:r>
              <a:endParaRPr lang="en-US" altLang="zh-CN" sz="14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879465" y="2625725"/>
            <a:ext cx="5352415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强的节奏感和审美情趣。运用渐变技术能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使画面更加丰富，给人视觉更强的冲击力。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79465" y="4263390"/>
            <a:ext cx="5352415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渐变是一种有规律性的变化。渐变能给人很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强的节奏感和审美情趣。运用渐变技术能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使画面更加丰富，给人视觉更强的冲击力。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14" name="乘号 13"/>
          <p:cNvSpPr/>
          <p:nvPr/>
        </p:nvSpPr>
        <p:spPr>
          <a:xfrm>
            <a:off x="8315960" y="3783965"/>
            <a:ext cx="479425" cy="479425"/>
          </a:xfrm>
          <a:prstGeom prst="mathMultiply">
            <a:avLst/>
          </a:prstGeom>
          <a:solidFill>
            <a:srgbClr val="5C1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0826a2e071370311e7b4b2b3bc4d957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6266180" y="2064385"/>
            <a:ext cx="4404360" cy="440436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 rot="0">
            <a:off x="6644005" y="1223010"/>
            <a:ext cx="2223770" cy="432435"/>
            <a:chOff x="8362" y="5059"/>
            <a:chExt cx="4240" cy="681"/>
          </a:xfrm>
        </p:grpSpPr>
        <p:sp>
          <p:nvSpPr>
            <p:cNvPr id="5" name="圆角矩形 4"/>
            <p:cNvSpPr/>
            <p:nvPr/>
          </p:nvSpPr>
          <p:spPr>
            <a:xfrm>
              <a:off x="8362" y="5059"/>
              <a:ext cx="4240" cy="68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F8B17D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907" y="5132"/>
              <a:ext cx="3150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12340" y="1061085"/>
            <a:ext cx="443166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94790" y="2392045"/>
            <a:ext cx="443166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0">
            <a:off x="5926455" y="2553970"/>
            <a:ext cx="2223770" cy="432435"/>
            <a:chOff x="8362" y="5059"/>
            <a:chExt cx="4240" cy="681"/>
          </a:xfrm>
        </p:grpSpPr>
        <p:sp>
          <p:nvSpPr>
            <p:cNvPr id="17" name="圆角矩形 16"/>
            <p:cNvSpPr/>
            <p:nvPr/>
          </p:nvSpPr>
          <p:spPr>
            <a:xfrm>
              <a:off x="8362" y="5059"/>
              <a:ext cx="4240" cy="68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F8B17D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907" y="5132"/>
              <a:ext cx="3150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0">
            <a:off x="5210810" y="3878580"/>
            <a:ext cx="2223770" cy="432435"/>
            <a:chOff x="8362" y="5059"/>
            <a:chExt cx="4240" cy="681"/>
          </a:xfrm>
        </p:grpSpPr>
        <p:sp>
          <p:nvSpPr>
            <p:cNvPr id="20" name="圆角矩形 19"/>
            <p:cNvSpPr/>
            <p:nvPr/>
          </p:nvSpPr>
          <p:spPr>
            <a:xfrm>
              <a:off x="8362" y="5059"/>
              <a:ext cx="4240" cy="68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5B0F8"/>
                </a:gs>
                <a:gs pos="100000">
                  <a:srgbClr val="F8B17D"/>
                </a:gs>
              </a:gsLst>
              <a:lin ang="108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907" y="5132"/>
              <a:ext cx="3150" cy="60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pPr algn="dist">
                <a:lnSpc>
                  <a:spcPct val="80000"/>
                </a:lnSpc>
              </a:pPr>
              <a:r>
                <a:rPr lang="en-US" altLang="zh-CN" sz="24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庞门正道标题体" panose="02010600030101010101" charset="-122"/>
                  <a:ea typeface="庞门正道标题体" panose="02010600030101010101" charset="-122"/>
                </a:rPr>
                <a:t>Your title</a:t>
              </a:r>
              <a:endParaRPr lang="en-US" altLang="zh-CN" sz="2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庞门正道标题体" panose="02010600030101010101" charset="-122"/>
                <a:ea typeface="庞门正道标题体" panose="02010600030101010101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779145" y="3716655"/>
            <a:ext cx="443166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269355" y="5246370"/>
            <a:ext cx="18808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00000"/>
              </a:lnSpc>
            </a:pPr>
            <a:r>
              <a:rPr lang="zh-CN" altLang="en-US" sz="16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Colorful fluid gradient</a:t>
            </a:r>
            <a:endParaRPr lang="zh-CN" altLang="en-US" sz="16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r">
              <a:lnSpc>
                <a:spcPct val="100000"/>
              </a:lnSpc>
            </a:pPr>
            <a:r>
              <a:rPr lang="zh-CN" altLang="en-US" sz="16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Still PPT universal template</a:t>
            </a:r>
            <a:endParaRPr lang="zh-CN" altLang="en-US" sz="16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499725" y="426085"/>
            <a:ext cx="636905" cy="1845945"/>
            <a:chOff x="15801" y="643"/>
            <a:chExt cx="1003" cy="2907"/>
          </a:xfrm>
        </p:grpSpPr>
        <p:sp>
          <p:nvSpPr>
            <p:cNvPr id="24" name="等腰三角形 23"/>
            <p:cNvSpPr/>
            <p:nvPr/>
          </p:nvSpPr>
          <p:spPr>
            <a:xfrm flipV="1">
              <a:off x="15801" y="643"/>
              <a:ext cx="1003" cy="860"/>
            </a:xfrm>
            <a:prstGeom prst="triangle">
              <a:avLst/>
            </a:prstGeom>
            <a:solidFill>
              <a:srgbClr val="5C1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5801" y="1643"/>
              <a:ext cx="1003" cy="1907"/>
              <a:chOff x="15801" y="1643"/>
              <a:chExt cx="1003" cy="1907"/>
            </a:xfrm>
          </p:grpSpPr>
          <p:sp>
            <p:nvSpPr>
              <p:cNvPr id="25" name="等腰三角形 24"/>
              <p:cNvSpPr/>
              <p:nvPr/>
            </p:nvSpPr>
            <p:spPr>
              <a:xfrm flipV="1">
                <a:off x="15801" y="1643"/>
                <a:ext cx="1003" cy="860"/>
              </a:xfrm>
              <a:prstGeom prst="triangle">
                <a:avLst/>
              </a:prstGeom>
              <a:noFill/>
              <a:ln w="38100">
                <a:solidFill>
                  <a:srgbClr val="5C15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flipV="1">
                <a:off x="15801" y="2690"/>
                <a:ext cx="1003" cy="860"/>
              </a:xfrm>
              <a:prstGeom prst="triangle">
                <a:avLst/>
              </a:prstGeom>
              <a:solidFill>
                <a:srgbClr val="5C15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3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19200" y="641985"/>
            <a:ext cx="9851390" cy="6660515"/>
            <a:chOff x="1920" y="1011"/>
            <a:chExt cx="15514" cy="10489"/>
          </a:xfrm>
        </p:grpSpPr>
        <p:pic>
          <p:nvPicPr>
            <p:cNvPr id="8" name="图片 7" descr="bee714be0d1fb9dbb14a3222dec1574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0" y="5278"/>
              <a:ext cx="6222" cy="6222"/>
            </a:xfrm>
            <a:prstGeom prst="rect">
              <a:avLst/>
            </a:prstGeom>
          </p:spPr>
        </p:pic>
        <p:pic>
          <p:nvPicPr>
            <p:cNvPr id="9" name="图片 8" descr="bee714be0d1fb9dbb14a3222dec1574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 flipV="1">
              <a:off x="11212" y="1011"/>
              <a:ext cx="6222" cy="6222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5170170" y="3351530"/>
            <a:ext cx="3032760" cy="132207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80000"/>
              </a:lnSpc>
            </a:pPr>
            <a:r>
              <a:rPr lang="en-US" altLang="zh-CN" sz="1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ART</a:t>
            </a:r>
            <a:endParaRPr lang="en-US" altLang="zh-CN" sz="1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9070" y="1536700"/>
            <a:ext cx="3032760" cy="378460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80000"/>
              </a:lnSpc>
            </a:pPr>
            <a:r>
              <a:rPr lang="en-US" altLang="zh-CN" sz="30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5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P</a:t>
            </a:r>
            <a:endParaRPr lang="en-US" altLang="zh-CN" sz="300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5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2850" y="2301240"/>
            <a:ext cx="965835" cy="63246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>
              <a:lnSpc>
                <a:spcPct val="80000"/>
              </a:lnSpc>
            </a:pPr>
            <a:r>
              <a:rPr lang="en-US" altLang="zh-CN" sz="4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stA="30000" endA="300" endPos="30000" dir="5400000" sy="-100000" algn="bl" rotWithShape="0"/>
                </a:effectLst>
                <a:latin typeface="庞门正道标题体" panose="02010600030101010101" charset="-122"/>
                <a:ea typeface="庞门正道标题体" panose="02010600030101010101" charset="-122"/>
              </a:rPr>
              <a:t>02</a:t>
            </a:r>
            <a:endParaRPr lang="en-US" altLang="zh-CN" sz="440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stA="30000" endA="300" endPos="30000" dir="5400000" sy="-100000" algn="bl" rotWithShape="0"/>
              </a:effectLst>
              <a:latin typeface="庞门正道标题体" panose="02010600030101010101" charset="-122"/>
              <a:ea typeface="庞门正道标题体" panose="02010600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1830" y="2301240"/>
            <a:ext cx="218376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16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Colorful fluid gradient</a:t>
            </a:r>
            <a:endParaRPr lang="zh-CN" altLang="en-US" sz="160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16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Still PPT universal template</a:t>
            </a:r>
            <a:endParaRPr lang="zh-CN" altLang="en-US" sz="160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pic>
        <p:nvPicPr>
          <p:cNvPr id="12" name="图片 11" descr="未标题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243840" y="1923415"/>
            <a:ext cx="1049020" cy="1483995"/>
          </a:xfrm>
          <a:prstGeom prst="rect">
            <a:avLst/>
          </a:prstGeom>
        </p:spPr>
      </p:pic>
      <p:pic>
        <p:nvPicPr>
          <p:cNvPr id="7" name="图片 6" descr="未标题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142980" y="5374005"/>
            <a:ext cx="1049020" cy="14839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blinds dir="vert"/>
      </p:transition>
    </mc:Choice>
    <mc:Fallback>
      <p:transition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0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4" grpId="0" bldLvl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551b4a18758e2dc1c91f24fa61e28600"/>
          <p:cNvPicPr>
            <a:picLocks noChangeAspect="1"/>
          </p:cNvPicPr>
          <p:nvPr/>
        </p:nvPicPr>
        <p:blipFill>
          <a:blip r:embed="rId2"/>
          <a:srcRect t="29767"/>
          <a:stretch>
            <a:fillRect/>
          </a:stretch>
        </p:blipFill>
        <p:spPr>
          <a:xfrm rot="5400000" flipH="1">
            <a:off x="-1177925" y="1470025"/>
            <a:ext cx="5578475" cy="39179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474460" y="1269365"/>
            <a:ext cx="4801870" cy="3406140"/>
            <a:chOff x="10507" y="856"/>
            <a:chExt cx="7562" cy="5364"/>
          </a:xfrm>
        </p:grpSpPr>
        <p:pic>
          <p:nvPicPr>
            <p:cNvPr id="8" name="图片 7" descr="图片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0507" y="856"/>
              <a:ext cx="7562" cy="5364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17549" y="1008"/>
              <a:ext cx="520" cy="15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ctr">
                <a:lnSpc>
                  <a:spcPct val="80000"/>
                </a:lnSpc>
              </a:pPr>
              <a:r>
                <a:rPr lang="zh-CN" altLang="en-US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category </a:t>
              </a:r>
              <a:r>
                <a:rPr lang="en-US" altLang="zh-CN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01</a:t>
              </a:r>
              <a:endParaRPr lang="en-US" altLang="zh-CN" sz="12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7549" y="2749"/>
              <a:ext cx="520" cy="15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ctr">
                <a:lnSpc>
                  <a:spcPct val="80000"/>
                </a:lnSpc>
              </a:pPr>
              <a:r>
                <a:rPr lang="zh-CN" altLang="en-US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category </a:t>
              </a:r>
              <a:r>
                <a:rPr lang="en-US" altLang="zh-CN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02</a:t>
              </a:r>
              <a:endParaRPr lang="en-US" altLang="zh-CN" sz="12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7549" y="4474"/>
              <a:ext cx="520" cy="15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ctr">
                <a:lnSpc>
                  <a:spcPct val="80000"/>
                </a:lnSpc>
              </a:pPr>
              <a:r>
                <a:rPr lang="zh-CN" altLang="en-US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category </a:t>
              </a:r>
              <a:r>
                <a:rPr lang="en-US" altLang="zh-CN" sz="1200">
                  <a:solidFill>
                    <a:srgbClr val="5C1589"/>
                  </a:solidFill>
                  <a:latin typeface="思源黑体 CN Normal" panose="020B0400000000000000" charset="-122"/>
                  <a:ea typeface="思源黑体 CN Normal" panose="020B0400000000000000" charset="-122"/>
                  <a:cs typeface="思源黑体 CN Normal" panose="020B0400000000000000" charset="-122"/>
                </a:rPr>
                <a:t>03</a:t>
              </a:r>
              <a:endParaRPr lang="en-US" altLang="zh-CN" sz="12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547360" y="1269365"/>
            <a:ext cx="847090" cy="3826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11980" y="1269365"/>
            <a:ext cx="847090" cy="3826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76600" y="1269365"/>
            <a:ext cx="847090" cy="3826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渐变是一种有规律性的变化。渐变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能给人很强的节奏感和审美情趣。</a:t>
            </a:r>
            <a:endParaRPr lang="zh-CN" altLang="en-US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 rot="18900000" flipV="1">
            <a:off x="4015740" y="2099945"/>
            <a:ext cx="342900" cy="294005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065260" y="5095875"/>
            <a:ext cx="18808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00000"/>
              </a:lnSpc>
            </a:pPr>
            <a:r>
              <a:rPr lang="zh-CN" altLang="en-US" sz="16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Colorful fluid gradient</a:t>
            </a:r>
            <a:endParaRPr lang="zh-CN" altLang="en-US" sz="16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algn="r">
              <a:lnSpc>
                <a:spcPct val="100000"/>
              </a:lnSpc>
            </a:pPr>
            <a:r>
              <a:rPr lang="zh-CN" altLang="en-US" sz="1600">
                <a:solidFill>
                  <a:srgbClr val="5C1589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Still PPT universal template</a:t>
            </a:r>
            <a:endParaRPr lang="zh-CN" altLang="en-US" sz="1600">
              <a:solidFill>
                <a:srgbClr val="5C1589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  <p:bldP spid="12" grpId="0"/>
      <p:bldP spid="1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3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2368</Words>
  <Application>WPS 演示</Application>
  <PresentationFormat>宽屏</PresentationFormat>
  <Paragraphs>276</Paragraphs>
  <Slides>18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方正书宋_GBK</vt:lpstr>
      <vt:lpstr>Wingdings</vt:lpstr>
      <vt:lpstr>庞门正道标题体</vt:lpstr>
      <vt:lpstr>思源黑体 CN Normal</vt:lpstr>
      <vt:lpstr>苹方-简</vt:lpstr>
      <vt:lpstr>Calibri</vt:lpstr>
      <vt:lpstr>宋体</vt:lpstr>
      <vt:lpstr>汉仪书宋二KW</vt:lpstr>
      <vt:lpstr>微软雅黑</vt:lpstr>
      <vt:lpstr>汉仪旗黑KW</vt:lpstr>
      <vt:lpstr>宋体</vt:lpstr>
      <vt:lpstr>Arial Unicode MS</vt:lpstr>
      <vt:lpstr>等线</vt:lpstr>
      <vt:lpstr>汉仪中等线KW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toandfro</cp:lastModifiedBy>
  <cp:revision>416</cp:revision>
  <dcterms:created xsi:type="dcterms:W3CDTF">2020-03-24T08:47:41Z</dcterms:created>
  <dcterms:modified xsi:type="dcterms:W3CDTF">2020-03-24T08:47:41Z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