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60" r:id="rId5"/>
    <p:sldId id="262" r:id="rId6"/>
    <p:sldId id="267" r:id="rId7"/>
    <p:sldId id="263" r:id="rId8"/>
    <p:sldId id="264" r:id="rId9"/>
    <p:sldId id="268" r:id="rId10"/>
    <p:sldId id="265" r:id="rId11"/>
    <p:sldId id="266" r:id="rId12"/>
    <p:sldId id="269" r:id="rId13"/>
    <p:sldId id="259" r:id="rId14"/>
    <p:sldId id="271" r:id="rId15"/>
    <p:sldId id="272"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4071"/>
    <a:srgbClr val="060506"/>
    <a:srgbClr val="6E176E"/>
    <a:srgbClr val="264A72"/>
    <a:srgbClr val="0C0C0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2" autoAdjust="0"/>
    <p:restoredTop sz="95128" autoAdjust="0"/>
  </p:normalViewPr>
  <p:slideViewPr>
    <p:cSldViewPr snapToGrid="0" showGuides="1">
      <p:cViewPr varScale="1">
        <p:scale>
          <a:sx n="117" d="100"/>
          <a:sy n="117" d="100"/>
        </p:scale>
        <p:origin x="605" y="8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460B40-0BE6-4870-A3D5-AA61A8293E76}" type="datetimeFigureOut">
              <a:rPr lang="zh-CN" altLang="en-US" smtClean="0"/>
              <a:t>2019/9/1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835FF8-3AC9-4FB3-A0E7-0ABA198C7CFB}" type="slidenum">
              <a:rPr lang="zh-CN" altLang="en-US" smtClean="0"/>
              <a:t>‹#›</a:t>
            </a:fld>
            <a:endParaRPr lang="zh-CN" altLang="en-US"/>
          </a:p>
        </p:txBody>
      </p:sp>
    </p:spTree>
    <p:extLst>
      <p:ext uri="{BB962C8B-B14F-4D97-AF65-F5344CB8AC3E}">
        <p14:creationId xmlns:p14="http://schemas.microsoft.com/office/powerpoint/2010/main" val="6024909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字体下载</a:t>
            </a:r>
          </a:p>
        </p:txBody>
      </p:sp>
      <p:sp>
        <p:nvSpPr>
          <p:cNvPr id="4" name="灯片编号占位符 3"/>
          <p:cNvSpPr>
            <a:spLocks noGrp="1"/>
          </p:cNvSpPr>
          <p:nvPr>
            <p:ph type="sldNum" sz="quarter" idx="5"/>
          </p:nvPr>
        </p:nvSpPr>
        <p:spPr/>
        <p:txBody>
          <a:bodyPr/>
          <a:lstStyle/>
          <a:p>
            <a:fld id="{59835FF8-3AC9-4FB3-A0E7-0ABA198C7CFB}" type="slidenum">
              <a:rPr lang="zh-CN" altLang="en-US" smtClean="0"/>
              <a:t>1</a:t>
            </a:fld>
            <a:endParaRPr lang="zh-CN" altLang="en-US"/>
          </a:p>
        </p:txBody>
      </p:sp>
    </p:spTree>
    <p:extLst>
      <p:ext uri="{BB962C8B-B14F-4D97-AF65-F5344CB8AC3E}">
        <p14:creationId xmlns:p14="http://schemas.microsoft.com/office/powerpoint/2010/main" val="89132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622EE3-A0AB-4214-A2A7-37EC417EDC4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5CC0C7F-3D80-40EC-8B77-FCCFDCB91A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23989814-84F2-4BAC-866D-491D5CEB5380}"/>
              </a:ext>
            </a:extLst>
          </p:cNvPr>
          <p:cNvSpPr>
            <a:spLocks noGrp="1"/>
          </p:cNvSpPr>
          <p:nvPr>
            <p:ph type="dt" sz="half" idx="10"/>
          </p:nvPr>
        </p:nvSpPr>
        <p:spPr/>
        <p:txBody>
          <a:bodyPr/>
          <a:lstStyle/>
          <a:p>
            <a:fld id="{3C487F51-8F39-44F0-8DB4-F9F45FE7F33B}" type="datetimeFigureOut">
              <a:rPr lang="zh-CN" altLang="en-US" smtClean="0"/>
              <a:t>2019/9/1</a:t>
            </a:fld>
            <a:endParaRPr lang="zh-CN" altLang="en-US"/>
          </a:p>
        </p:txBody>
      </p:sp>
      <p:sp>
        <p:nvSpPr>
          <p:cNvPr id="5" name="页脚占位符 4">
            <a:extLst>
              <a:ext uri="{FF2B5EF4-FFF2-40B4-BE49-F238E27FC236}">
                <a16:creationId xmlns:a16="http://schemas.microsoft.com/office/drawing/2014/main" id="{0D9E3BEE-8013-4C16-823A-0E6016BE6B0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C720CFA-5888-4FEC-B362-913CACF5D324}"/>
              </a:ext>
            </a:extLst>
          </p:cNvPr>
          <p:cNvSpPr>
            <a:spLocks noGrp="1"/>
          </p:cNvSpPr>
          <p:nvPr>
            <p:ph type="sldNum" sz="quarter" idx="12"/>
          </p:nvPr>
        </p:nvSpPr>
        <p:spPr/>
        <p:txBody>
          <a:bodyPr/>
          <a:lstStyle/>
          <a:p>
            <a:fld id="{9DD7B326-DCF9-4222-8C33-A15E89E1BEE6}" type="slidenum">
              <a:rPr lang="zh-CN" altLang="en-US" smtClean="0"/>
              <a:t>‹#›</a:t>
            </a:fld>
            <a:endParaRPr lang="zh-CN" altLang="en-US"/>
          </a:p>
        </p:txBody>
      </p:sp>
    </p:spTree>
    <p:extLst>
      <p:ext uri="{BB962C8B-B14F-4D97-AF65-F5344CB8AC3E}">
        <p14:creationId xmlns:p14="http://schemas.microsoft.com/office/powerpoint/2010/main" val="42370014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E45CE4-E82E-44B5-9243-100A2D8C71A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445E749-C2A9-4A8E-91D6-AE542658DD86}"/>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15F54D8-42B4-48BA-919A-05CB89020237}"/>
              </a:ext>
            </a:extLst>
          </p:cNvPr>
          <p:cNvSpPr>
            <a:spLocks noGrp="1"/>
          </p:cNvSpPr>
          <p:nvPr>
            <p:ph type="dt" sz="half" idx="10"/>
          </p:nvPr>
        </p:nvSpPr>
        <p:spPr/>
        <p:txBody>
          <a:bodyPr/>
          <a:lstStyle/>
          <a:p>
            <a:fld id="{3C487F51-8F39-44F0-8DB4-F9F45FE7F33B}" type="datetimeFigureOut">
              <a:rPr lang="zh-CN" altLang="en-US" smtClean="0"/>
              <a:t>2019/9/1</a:t>
            </a:fld>
            <a:endParaRPr lang="zh-CN" altLang="en-US"/>
          </a:p>
        </p:txBody>
      </p:sp>
      <p:sp>
        <p:nvSpPr>
          <p:cNvPr id="5" name="页脚占位符 4">
            <a:extLst>
              <a:ext uri="{FF2B5EF4-FFF2-40B4-BE49-F238E27FC236}">
                <a16:creationId xmlns:a16="http://schemas.microsoft.com/office/drawing/2014/main" id="{FE9D1873-DFEE-4724-A0EF-DF07B6F9440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F61CE42-0A60-41EC-84CE-7791397B9C1B}"/>
              </a:ext>
            </a:extLst>
          </p:cNvPr>
          <p:cNvSpPr>
            <a:spLocks noGrp="1"/>
          </p:cNvSpPr>
          <p:nvPr>
            <p:ph type="sldNum" sz="quarter" idx="12"/>
          </p:nvPr>
        </p:nvSpPr>
        <p:spPr/>
        <p:txBody>
          <a:bodyPr/>
          <a:lstStyle/>
          <a:p>
            <a:fld id="{9DD7B326-DCF9-4222-8C33-A15E89E1BEE6}" type="slidenum">
              <a:rPr lang="zh-CN" altLang="en-US" smtClean="0"/>
              <a:t>‹#›</a:t>
            </a:fld>
            <a:endParaRPr lang="zh-CN" altLang="en-US"/>
          </a:p>
        </p:txBody>
      </p:sp>
    </p:spTree>
    <p:extLst>
      <p:ext uri="{BB962C8B-B14F-4D97-AF65-F5344CB8AC3E}">
        <p14:creationId xmlns:p14="http://schemas.microsoft.com/office/powerpoint/2010/main" val="2948670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515254D-7E6C-496C-8747-01F3AFDA297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A3D0043-4C95-42FD-B171-6326AE1983F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E8FD1F2-7334-4C00-88B3-FE0777E558E8}"/>
              </a:ext>
            </a:extLst>
          </p:cNvPr>
          <p:cNvSpPr>
            <a:spLocks noGrp="1"/>
          </p:cNvSpPr>
          <p:nvPr>
            <p:ph type="dt" sz="half" idx="10"/>
          </p:nvPr>
        </p:nvSpPr>
        <p:spPr/>
        <p:txBody>
          <a:bodyPr/>
          <a:lstStyle/>
          <a:p>
            <a:fld id="{3C487F51-8F39-44F0-8DB4-F9F45FE7F33B}" type="datetimeFigureOut">
              <a:rPr lang="zh-CN" altLang="en-US" smtClean="0"/>
              <a:t>2019/9/1</a:t>
            </a:fld>
            <a:endParaRPr lang="zh-CN" altLang="en-US"/>
          </a:p>
        </p:txBody>
      </p:sp>
      <p:sp>
        <p:nvSpPr>
          <p:cNvPr id="5" name="页脚占位符 4">
            <a:extLst>
              <a:ext uri="{FF2B5EF4-FFF2-40B4-BE49-F238E27FC236}">
                <a16:creationId xmlns:a16="http://schemas.microsoft.com/office/drawing/2014/main" id="{F8ECCBAC-03A5-4726-9660-1A90553F8ED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DF196FC-E338-4FD3-A158-A70FA4DC3925}"/>
              </a:ext>
            </a:extLst>
          </p:cNvPr>
          <p:cNvSpPr>
            <a:spLocks noGrp="1"/>
          </p:cNvSpPr>
          <p:nvPr>
            <p:ph type="sldNum" sz="quarter" idx="12"/>
          </p:nvPr>
        </p:nvSpPr>
        <p:spPr/>
        <p:txBody>
          <a:bodyPr/>
          <a:lstStyle/>
          <a:p>
            <a:fld id="{9DD7B326-DCF9-4222-8C33-A15E89E1BEE6}" type="slidenum">
              <a:rPr lang="zh-CN" altLang="en-US" smtClean="0"/>
              <a:t>‹#›</a:t>
            </a:fld>
            <a:endParaRPr lang="zh-CN" altLang="en-US"/>
          </a:p>
        </p:txBody>
      </p:sp>
    </p:spTree>
    <p:extLst>
      <p:ext uri="{BB962C8B-B14F-4D97-AF65-F5344CB8AC3E}">
        <p14:creationId xmlns:p14="http://schemas.microsoft.com/office/powerpoint/2010/main" val="2799049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E67661-43D5-456D-A42F-00DED74B92A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69D7C1E-13BC-4B1A-8039-21F1E6F54A7E}"/>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69C7E4D-F8B6-4500-B212-CF7FF86544F0}"/>
              </a:ext>
            </a:extLst>
          </p:cNvPr>
          <p:cNvSpPr>
            <a:spLocks noGrp="1"/>
          </p:cNvSpPr>
          <p:nvPr>
            <p:ph type="dt" sz="half" idx="10"/>
          </p:nvPr>
        </p:nvSpPr>
        <p:spPr/>
        <p:txBody>
          <a:bodyPr/>
          <a:lstStyle/>
          <a:p>
            <a:fld id="{3C487F51-8F39-44F0-8DB4-F9F45FE7F33B}" type="datetimeFigureOut">
              <a:rPr lang="zh-CN" altLang="en-US" smtClean="0"/>
              <a:t>2019/9/1</a:t>
            </a:fld>
            <a:endParaRPr lang="zh-CN" altLang="en-US"/>
          </a:p>
        </p:txBody>
      </p:sp>
      <p:sp>
        <p:nvSpPr>
          <p:cNvPr id="5" name="页脚占位符 4">
            <a:extLst>
              <a:ext uri="{FF2B5EF4-FFF2-40B4-BE49-F238E27FC236}">
                <a16:creationId xmlns:a16="http://schemas.microsoft.com/office/drawing/2014/main" id="{067B6188-B75C-4C1F-91F0-26402E71667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D9A43CD-2239-439C-A7E6-CA15408A53A0}"/>
              </a:ext>
            </a:extLst>
          </p:cNvPr>
          <p:cNvSpPr>
            <a:spLocks noGrp="1"/>
          </p:cNvSpPr>
          <p:nvPr>
            <p:ph type="sldNum" sz="quarter" idx="12"/>
          </p:nvPr>
        </p:nvSpPr>
        <p:spPr/>
        <p:txBody>
          <a:bodyPr/>
          <a:lstStyle/>
          <a:p>
            <a:fld id="{9DD7B326-DCF9-4222-8C33-A15E89E1BEE6}" type="slidenum">
              <a:rPr lang="zh-CN" altLang="en-US" smtClean="0"/>
              <a:t>‹#›</a:t>
            </a:fld>
            <a:endParaRPr lang="zh-CN" altLang="en-US"/>
          </a:p>
        </p:txBody>
      </p:sp>
    </p:spTree>
    <p:extLst>
      <p:ext uri="{BB962C8B-B14F-4D97-AF65-F5344CB8AC3E}">
        <p14:creationId xmlns:p14="http://schemas.microsoft.com/office/powerpoint/2010/main" val="8916209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8EE48A-0A0D-466B-9DA0-D370CC970EB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6D1EEE3-BFDC-402D-95A6-50399EF0509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725565-426A-4114-BE80-D7F8F28C5103}"/>
              </a:ext>
            </a:extLst>
          </p:cNvPr>
          <p:cNvSpPr>
            <a:spLocks noGrp="1"/>
          </p:cNvSpPr>
          <p:nvPr>
            <p:ph type="dt" sz="half" idx="10"/>
          </p:nvPr>
        </p:nvSpPr>
        <p:spPr/>
        <p:txBody>
          <a:bodyPr/>
          <a:lstStyle/>
          <a:p>
            <a:fld id="{3C487F51-8F39-44F0-8DB4-F9F45FE7F33B}" type="datetimeFigureOut">
              <a:rPr lang="zh-CN" altLang="en-US" smtClean="0"/>
              <a:t>2019/9/1</a:t>
            </a:fld>
            <a:endParaRPr lang="zh-CN" altLang="en-US"/>
          </a:p>
        </p:txBody>
      </p:sp>
      <p:sp>
        <p:nvSpPr>
          <p:cNvPr id="5" name="页脚占位符 4">
            <a:extLst>
              <a:ext uri="{FF2B5EF4-FFF2-40B4-BE49-F238E27FC236}">
                <a16:creationId xmlns:a16="http://schemas.microsoft.com/office/drawing/2014/main" id="{8EFFEE69-9C4A-4031-AF0D-9F39ACA844C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6813E41-FBB6-4EB1-AD93-B6ACBDC1DCE7}"/>
              </a:ext>
            </a:extLst>
          </p:cNvPr>
          <p:cNvSpPr>
            <a:spLocks noGrp="1"/>
          </p:cNvSpPr>
          <p:nvPr>
            <p:ph type="sldNum" sz="quarter" idx="12"/>
          </p:nvPr>
        </p:nvSpPr>
        <p:spPr/>
        <p:txBody>
          <a:bodyPr/>
          <a:lstStyle/>
          <a:p>
            <a:fld id="{9DD7B326-DCF9-4222-8C33-A15E89E1BEE6}" type="slidenum">
              <a:rPr lang="zh-CN" altLang="en-US" smtClean="0"/>
              <a:t>‹#›</a:t>
            </a:fld>
            <a:endParaRPr lang="zh-CN" altLang="en-US"/>
          </a:p>
        </p:txBody>
      </p:sp>
    </p:spTree>
    <p:extLst>
      <p:ext uri="{BB962C8B-B14F-4D97-AF65-F5344CB8AC3E}">
        <p14:creationId xmlns:p14="http://schemas.microsoft.com/office/powerpoint/2010/main" val="2045453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0EFC39-A48B-4A03-8AC2-BA595C1EEC4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06DC0FC-992F-424A-9801-B89D31C98EFA}"/>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BC86E110-3EDE-4C37-BCC5-E900BD26E36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10A48C3C-D5E8-4C8B-B09F-CC615C19C128}"/>
              </a:ext>
            </a:extLst>
          </p:cNvPr>
          <p:cNvSpPr>
            <a:spLocks noGrp="1"/>
          </p:cNvSpPr>
          <p:nvPr>
            <p:ph type="dt" sz="half" idx="10"/>
          </p:nvPr>
        </p:nvSpPr>
        <p:spPr/>
        <p:txBody>
          <a:bodyPr/>
          <a:lstStyle/>
          <a:p>
            <a:fld id="{3C487F51-8F39-44F0-8DB4-F9F45FE7F33B}" type="datetimeFigureOut">
              <a:rPr lang="zh-CN" altLang="en-US" smtClean="0"/>
              <a:t>2019/9/1</a:t>
            </a:fld>
            <a:endParaRPr lang="zh-CN" altLang="en-US"/>
          </a:p>
        </p:txBody>
      </p:sp>
      <p:sp>
        <p:nvSpPr>
          <p:cNvPr id="6" name="页脚占位符 5">
            <a:extLst>
              <a:ext uri="{FF2B5EF4-FFF2-40B4-BE49-F238E27FC236}">
                <a16:creationId xmlns:a16="http://schemas.microsoft.com/office/drawing/2014/main" id="{BC7C423C-9D66-4CBA-85A2-0133B91C9AE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9A3CE46-E6E0-4196-BD39-70DBABB9829A}"/>
              </a:ext>
            </a:extLst>
          </p:cNvPr>
          <p:cNvSpPr>
            <a:spLocks noGrp="1"/>
          </p:cNvSpPr>
          <p:nvPr>
            <p:ph type="sldNum" sz="quarter" idx="12"/>
          </p:nvPr>
        </p:nvSpPr>
        <p:spPr/>
        <p:txBody>
          <a:bodyPr/>
          <a:lstStyle/>
          <a:p>
            <a:fld id="{9DD7B326-DCF9-4222-8C33-A15E89E1BEE6}" type="slidenum">
              <a:rPr lang="zh-CN" altLang="en-US" smtClean="0"/>
              <a:t>‹#›</a:t>
            </a:fld>
            <a:endParaRPr lang="zh-CN" altLang="en-US"/>
          </a:p>
        </p:txBody>
      </p:sp>
    </p:spTree>
    <p:extLst>
      <p:ext uri="{BB962C8B-B14F-4D97-AF65-F5344CB8AC3E}">
        <p14:creationId xmlns:p14="http://schemas.microsoft.com/office/powerpoint/2010/main" val="4265040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A4E447-1BF8-42E2-BC68-77553293916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4BCBC2B-649A-4EF9-A4AF-F313E4B652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1F632D9-798D-4FAE-A551-40501B80774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1B0C6E42-2E78-4484-9D60-089BB17BA5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1C668E84-33B0-4433-A007-EC5A8E04E7DE}"/>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3A979BEF-CC85-40B3-9C5D-B454867B95F9}"/>
              </a:ext>
            </a:extLst>
          </p:cNvPr>
          <p:cNvSpPr>
            <a:spLocks noGrp="1"/>
          </p:cNvSpPr>
          <p:nvPr>
            <p:ph type="dt" sz="half" idx="10"/>
          </p:nvPr>
        </p:nvSpPr>
        <p:spPr/>
        <p:txBody>
          <a:bodyPr/>
          <a:lstStyle/>
          <a:p>
            <a:fld id="{3C487F51-8F39-44F0-8DB4-F9F45FE7F33B}" type="datetimeFigureOut">
              <a:rPr lang="zh-CN" altLang="en-US" smtClean="0"/>
              <a:t>2019/9/1</a:t>
            </a:fld>
            <a:endParaRPr lang="zh-CN" altLang="en-US"/>
          </a:p>
        </p:txBody>
      </p:sp>
      <p:sp>
        <p:nvSpPr>
          <p:cNvPr id="8" name="页脚占位符 7">
            <a:extLst>
              <a:ext uri="{FF2B5EF4-FFF2-40B4-BE49-F238E27FC236}">
                <a16:creationId xmlns:a16="http://schemas.microsoft.com/office/drawing/2014/main" id="{820B5B94-83E7-42FD-A61F-642DA03DF61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FBC480B-4B9E-43B5-82C6-5A2C9D97A368}"/>
              </a:ext>
            </a:extLst>
          </p:cNvPr>
          <p:cNvSpPr>
            <a:spLocks noGrp="1"/>
          </p:cNvSpPr>
          <p:nvPr>
            <p:ph type="sldNum" sz="quarter" idx="12"/>
          </p:nvPr>
        </p:nvSpPr>
        <p:spPr/>
        <p:txBody>
          <a:bodyPr/>
          <a:lstStyle/>
          <a:p>
            <a:fld id="{9DD7B326-DCF9-4222-8C33-A15E89E1BEE6}" type="slidenum">
              <a:rPr lang="zh-CN" altLang="en-US" smtClean="0"/>
              <a:t>‹#›</a:t>
            </a:fld>
            <a:endParaRPr lang="zh-CN" altLang="en-US"/>
          </a:p>
        </p:txBody>
      </p:sp>
    </p:spTree>
    <p:extLst>
      <p:ext uri="{BB962C8B-B14F-4D97-AF65-F5344CB8AC3E}">
        <p14:creationId xmlns:p14="http://schemas.microsoft.com/office/powerpoint/2010/main" val="990890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E3CA27-6102-4087-9AC9-F35E6A7AD04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6C018BB-9796-41D7-A2A3-06534418C40A}"/>
              </a:ext>
            </a:extLst>
          </p:cNvPr>
          <p:cNvSpPr>
            <a:spLocks noGrp="1"/>
          </p:cNvSpPr>
          <p:nvPr>
            <p:ph type="dt" sz="half" idx="10"/>
          </p:nvPr>
        </p:nvSpPr>
        <p:spPr/>
        <p:txBody>
          <a:bodyPr/>
          <a:lstStyle/>
          <a:p>
            <a:fld id="{3C487F51-8F39-44F0-8DB4-F9F45FE7F33B}" type="datetimeFigureOut">
              <a:rPr lang="zh-CN" altLang="en-US" smtClean="0"/>
              <a:t>2019/9/1</a:t>
            </a:fld>
            <a:endParaRPr lang="zh-CN" altLang="en-US"/>
          </a:p>
        </p:txBody>
      </p:sp>
      <p:sp>
        <p:nvSpPr>
          <p:cNvPr id="4" name="页脚占位符 3">
            <a:extLst>
              <a:ext uri="{FF2B5EF4-FFF2-40B4-BE49-F238E27FC236}">
                <a16:creationId xmlns:a16="http://schemas.microsoft.com/office/drawing/2014/main" id="{5041B235-98FB-412F-A913-0F8AC2C3FEC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74FAAA3-AA36-429E-92CE-46F381CF190A}"/>
              </a:ext>
            </a:extLst>
          </p:cNvPr>
          <p:cNvSpPr>
            <a:spLocks noGrp="1"/>
          </p:cNvSpPr>
          <p:nvPr>
            <p:ph type="sldNum" sz="quarter" idx="12"/>
          </p:nvPr>
        </p:nvSpPr>
        <p:spPr/>
        <p:txBody>
          <a:bodyPr/>
          <a:lstStyle/>
          <a:p>
            <a:fld id="{9DD7B326-DCF9-4222-8C33-A15E89E1BEE6}" type="slidenum">
              <a:rPr lang="zh-CN" altLang="en-US" smtClean="0"/>
              <a:t>‹#›</a:t>
            </a:fld>
            <a:endParaRPr lang="zh-CN" altLang="en-US"/>
          </a:p>
        </p:txBody>
      </p:sp>
    </p:spTree>
    <p:extLst>
      <p:ext uri="{BB962C8B-B14F-4D97-AF65-F5344CB8AC3E}">
        <p14:creationId xmlns:p14="http://schemas.microsoft.com/office/powerpoint/2010/main" val="986153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78E0E4B-6BEB-4BF3-80BD-75B1061148F2}"/>
              </a:ext>
            </a:extLst>
          </p:cNvPr>
          <p:cNvSpPr>
            <a:spLocks noGrp="1"/>
          </p:cNvSpPr>
          <p:nvPr>
            <p:ph type="dt" sz="half" idx="10"/>
          </p:nvPr>
        </p:nvSpPr>
        <p:spPr/>
        <p:txBody>
          <a:bodyPr/>
          <a:lstStyle/>
          <a:p>
            <a:fld id="{3C487F51-8F39-44F0-8DB4-F9F45FE7F33B}" type="datetimeFigureOut">
              <a:rPr lang="zh-CN" altLang="en-US" smtClean="0"/>
              <a:t>2019/9/1</a:t>
            </a:fld>
            <a:endParaRPr lang="zh-CN" altLang="en-US"/>
          </a:p>
        </p:txBody>
      </p:sp>
      <p:sp>
        <p:nvSpPr>
          <p:cNvPr id="3" name="页脚占位符 2">
            <a:extLst>
              <a:ext uri="{FF2B5EF4-FFF2-40B4-BE49-F238E27FC236}">
                <a16:creationId xmlns:a16="http://schemas.microsoft.com/office/drawing/2014/main" id="{38EAC0B0-C89A-4CF1-A0F8-C23839F1E58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CC16FD6-C1E3-409E-9927-129F90482B78}"/>
              </a:ext>
            </a:extLst>
          </p:cNvPr>
          <p:cNvSpPr>
            <a:spLocks noGrp="1"/>
          </p:cNvSpPr>
          <p:nvPr>
            <p:ph type="sldNum" sz="quarter" idx="12"/>
          </p:nvPr>
        </p:nvSpPr>
        <p:spPr/>
        <p:txBody>
          <a:bodyPr/>
          <a:lstStyle/>
          <a:p>
            <a:fld id="{9DD7B326-DCF9-4222-8C33-A15E89E1BEE6}" type="slidenum">
              <a:rPr lang="zh-CN" altLang="en-US" smtClean="0"/>
              <a:t>‹#›</a:t>
            </a:fld>
            <a:endParaRPr lang="zh-CN" altLang="en-US"/>
          </a:p>
        </p:txBody>
      </p:sp>
    </p:spTree>
    <p:extLst>
      <p:ext uri="{BB962C8B-B14F-4D97-AF65-F5344CB8AC3E}">
        <p14:creationId xmlns:p14="http://schemas.microsoft.com/office/powerpoint/2010/main" val="4155187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C92244-36BF-4C5C-AA4B-1AEA97BB27A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8E336D03-A6F5-44EC-B74D-3AA6FA23414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AA45CF04-6310-4FF5-8612-9F869E5C9A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BAA0626-4E4D-4984-B9ED-BEE334163BCE}"/>
              </a:ext>
            </a:extLst>
          </p:cNvPr>
          <p:cNvSpPr>
            <a:spLocks noGrp="1"/>
          </p:cNvSpPr>
          <p:nvPr>
            <p:ph type="dt" sz="half" idx="10"/>
          </p:nvPr>
        </p:nvSpPr>
        <p:spPr/>
        <p:txBody>
          <a:bodyPr/>
          <a:lstStyle/>
          <a:p>
            <a:fld id="{3C487F51-8F39-44F0-8DB4-F9F45FE7F33B}" type="datetimeFigureOut">
              <a:rPr lang="zh-CN" altLang="en-US" smtClean="0"/>
              <a:t>2019/9/1</a:t>
            </a:fld>
            <a:endParaRPr lang="zh-CN" altLang="en-US"/>
          </a:p>
        </p:txBody>
      </p:sp>
      <p:sp>
        <p:nvSpPr>
          <p:cNvPr id="6" name="页脚占位符 5">
            <a:extLst>
              <a:ext uri="{FF2B5EF4-FFF2-40B4-BE49-F238E27FC236}">
                <a16:creationId xmlns:a16="http://schemas.microsoft.com/office/drawing/2014/main" id="{4E39E32B-F697-40E8-A246-CFAB900B763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17D2ACA-7FB0-4D51-A168-6C8EE14D504E}"/>
              </a:ext>
            </a:extLst>
          </p:cNvPr>
          <p:cNvSpPr>
            <a:spLocks noGrp="1"/>
          </p:cNvSpPr>
          <p:nvPr>
            <p:ph type="sldNum" sz="quarter" idx="12"/>
          </p:nvPr>
        </p:nvSpPr>
        <p:spPr/>
        <p:txBody>
          <a:bodyPr/>
          <a:lstStyle/>
          <a:p>
            <a:fld id="{9DD7B326-DCF9-4222-8C33-A15E89E1BEE6}" type="slidenum">
              <a:rPr lang="zh-CN" altLang="en-US" smtClean="0"/>
              <a:t>‹#›</a:t>
            </a:fld>
            <a:endParaRPr lang="zh-CN" altLang="en-US"/>
          </a:p>
        </p:txBody>
      </p:sp>
    </p:spTree>
    <p:extLst>
      <p:ext uri="{BB962C8B-B14F-4D97-AF65-F5344CB8AC3E}">
        <p14:creationId xmlns:p14="http://schemas.microsoft.com/office/powerpoint/2010/main" val="5275019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882EE-6FB2-4CFD-BAB8-8C6061DDD0E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1C9379FB-29FD-4A49-947A-7840ACF137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06CC8D65-5475-4E4D-BB7F-F6752053BB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E89EB69-C13F-4BD9-AD27-DF9228DB6618}"/>
              </a:ext>
            </a:extLst>
          </p:cNvPr>
          <p:cNvSpPr>
            <a:spLocks noGrp="1"/>
          </p:cNvSpPr>
          <p:nvPr>
            <p:ph type="dt" sz="half" idx="10"/>
          </p:nvPr>
        </p:nvSpPr>
        <p:spPr/>
        <p:txBody>
          <a:bodyPr/>
          <a:lstStyle/>
          <a:p>
            <a:fld id="{3C487F51-8F39-44F0-8DB4-F9F45FE7F33B}" type="datetimeFigureOut">
              <a:rPr lang="zh-CN" altLang="en-US" smtClean="0"/>
              <a:t>2019/9/1</a:t>
            </a:fld>
            <a:endParaRPr lang="zh-CN" altLang="en-US"/>
          </a:p>
        </p:txBody>
      </p:sp>
      <p:sp>
        <p:nvSpPr>
          <p:cNvPr id="6" name="页脚占位符 5">
            <a:extLst>
              <a:ext uri="{FF2B5EF4-FFF2-40B4-BE49-F238E27FC236}">
                <a16:creationId xmlns:a16="http://schemas.microsoft.com/office/drawing/2014/main" id="{E9EC3673-8284-4AE6-ADC8-9B10AEF88E1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6DBF737-1E18-4E6D-8F82-0BEE422C68EF}"/>
              </a:ext>
            </a:extLst>
          </p:cNvPr>
          <p:cNvSpPr>
            <a:spLocks noGrp="1"/>
          </p:cNvSpPr>
          <p:nvPr>
            <p:ph type="sldNum" sz="quarter" idx="12"/>
          </p:nvPr>
        </p:nvSpPr>
        <p:spPr/>
        <p:txBody>
          <a:bodyPr/>
          <a:lstStyle/>
          <a:p>
            <a:fld id="{9DD7B326-DCF9-4222-8C33-A15E89E1BEE6}" type="slidenum">
              <a:rPr lang="zh-CN" altLang="en-US" smtClean="0"/>
              <a:t>‹#›</a:t>
            </a:fld>
            <a:endParaRPr lang="zh-CN" altLang="en-US"/>
          </a:p>
        </p:txBody>
      </p:sp>
    </p:spTree>
    <p:extLst>
      <p:ext uri="{BB962C8B-B14F-4D97-AF65-F5344CB8AC3E}">
        <p14:creationId xmlns:p14="http://schemas.microsoft.com/office/powerpoint/2010/main" val="2370363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221A8CC-DF08-4CB0-80A0-4438E2AAA6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E1C8184-2CB9-4584-97BC-C58309021F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132D564-1139-4ED7-A0B3-6E08DC3DBC4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487F51-8F39-44F0-8DB4-F9F45FE7F33B}" type="datetimeFigureOut">
              <a:rPr lang="zh-CN" altLang="en-US" smtClean="0"/>
              <a:t>2019/9/1</a:t>
            </a:fld>
            <a:endParaRPr lang="zh-CN" altLang="en-US"/>
          </a:p>
        </p:txBody>
      </p:sp>
      <p:sp>
        <p:nvSpPr>
          <p:cNvPr id="5" name="页脚占位符 4">
            <a:extLst>
              <a:ext uri="{FF2B5EF4-FFF2-40B4-BE49-F238E27FC236}">
                <a16:creationId xmlns:a16="http://schemas.microsoft.com/office/drawing/2014/main" id="{B145F683-A9FB-4748-A781-9D4DEE5774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C879858-568F-4EA2-BB22-EDE10DF3CD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D7B326-DCF9-4222-8C33-A15E89E1BEE6}" type="slidenum">
              <a:rPr lang="zh-CN" altLang="en-US" smtClean="0"/>
              <a:t>‹#›</a:t>
            </a:fld>
            <a:endParaRPr lang="zh-CN" altLang="en-US"/>
          </a:p>
        </p:txBody>
      </p:sp>
    </p:spTree>
    <p:extLst>
      <p:ext uri="{BB962C8B-B14F-4D97-AF65-F5344CB8AC3E}">
        <p14:creationId xmlns:p14="http://schemas.microsoft.com/office/powerpoint/2010/main" val="27025924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6C0D68-EE0F-4E9F-81F2-8C93564E2958}"/>
              </a:ext>
            </a:extLst>
          </p:cNvPr>
          <p:cNvPicPr>
            <a:picLocks noChangeAspect="1"/>
          </p:cNvPicPr>
          <p:nvPr/>
        </p:nvPicPr>
        <p:blipFill rotWithShape="1">
          <a:blip r:embed="rId3">
            <a:extLst>
              <a:ext uri="{28A0092B-C50C-407E-A947-70E740481C1C}">
                <a14:useLocalDpi xmlns:a14="http://schemas.microsoft.com/office/drawing/2010/main" val="0"/>
              </a:ext>
            </a:extLst>
          </a:blip>
          <a:srcRect l="6158" r="6158"/>
          <a:stretch/>
        </p:blipFill>
        <p:spPr>
          <a:xfrm>
            <a:off x="0" y="0"/>
            <a:ext cx="12192000" cy="6858000"/>
          </a:xfrm>
          <a:prstGeom prst="rect">
            <a:avLst/>
          </a:prstGeom>
        </p:spPr>
      </p:pic>
      <p:sp>
        <p:nvSpPr>
          <p:cNvPr id="8" name="椭圆 7">
            <a:extLst>
              <a:ext uri="{FF2B5EF4-FFF2-40B4-BE49-F238E27FC236}">
                <a16:creationId xmlns:a16="http://schemas.microsoft.com/office/drawing/2014/main" id="{5305D445-62C7-4F99-B54A-FF65983A0344}"/>
              </a:ext>
            </a:extLst>
          </p:cNvPr>
          <p:cNvSpPr/>
          <p:nvPr/>
        </p:nvSpPr>
        <p:spPr>
          <a:xfrm>
            <a:off x="4958157" y="2399441"/>
            <a:ext cx="2275687" cy="2275687"/>
          </a:xfrm>
          <a:prstGeom prst="ellipse">
            <a:avLst/>
          </a:prstGeom>
          <a:gradFill flip="none" rotWithShape="1">
            <a:gsLst>
              <a:gs pos="28000">
                <a:schemeClr val="tx1"/>
              </a:gs>
              <a:gs pos="100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4F060182-52BB-4613-80C8-BC8F74573E17}"/>
              </a:ext>
            </a:extLst>
          </p:cNvPr>
          <p:cNvSpPr txBox="1"/>
          <p:nvPr/>
        </p:nvSpPr>
        <p:spPr>
          <a:xfrm>
            <a:off x="3541454" y="2399441"/>
            <a:ext cx="5109091" cy="1569660"/>
          </a:xfrm>
          <a:prstGeom prst="rect">
            <a:avLst/>
          </a:prstGeom>
          <a:noFill/>
        </p:spPr>
        <p:txBody>
          <a:bodyPr wrap="none" rtlCol="0">
            <a:spAutoFit/>
          </a:bodyPr>
          <a:lstStyle/>
          <a:p>
            <a:r>
              <a:rPr lang="zh-CN" altLang="en-US" sz="9600" dirty="0">
                <a:solidFill>
                  <a:schemeClr val="bg1"/>
                </a:solidFill>
                <a:latin typeface="字魂36号-正文宋楷" panose="02000000000000000000" pitchFamily="2" charset="-122"/>
                <a:ea typeface="字魂36号-正文宋楷" panose="02000000000000000000" pitchFamily="2" charset="-122"/>
              </a:rPr>
              <a:t>宇宙起源</a:t>
            </a:r>
          </a:p>
        </p:txBody>
      </p:sp>
      <p:grpSp>
        <p:nvGrpSpPr>
          <p:cNvPr id="12" name="组合 11">
            <a:extLst>
              <a:ext uri="{FF2B5EF4-FFF2-40B4-BE49-F238E27FC236}">
                <a16:creationId xmlns:a16="http://schemas.microsoft.com/office/drawing/2014/main" id="{4055D65F-922B-4628-ABEF-1CE52F90936B}"/>
              </a:ext>
            </a:extLst>
          </p:cNvPr>
          <p:cNvGrpSpPr/>
          <p:nvPr/>
        </p:nvGrpSpPr>
        <p:grpSpPr>
          <a:xfrm>
            <a:off x="3760728" y="3843230"/>
            <a:ext cx="4661378" cy="0"/>
            <a:chOff x="3760728" y="3843230"/>
            <a:chExt cx="4661378" cy="0"/>
          </a:xfrm>
        </p:grpSpPr>
        <p:cxnSp>
          <p:nvCxnSpPr>
            <p:cNvPr id="10" name="直接连接符 9">
              <a:extLst>
                <a:ext uri="{FF2B5EF4-FFF2-40B4-BE49-F238E27FC236}">
                  <a16:creationId xmlns:a16="http://schemas.microsoft.com/office/drawing/2014/main" id="{8CA54D8C-D7C0-4F82-ADAF-766487D351B2}"/>
                </a:ext>
              </a:extLst>
            </p:cNvPr>
            <p:cNvCxnSpPr/>
            <p:nvPr/>
          </p:nvCxnSpPr>
          <p:spPr>
            <a:xfrm>
              <a:off x="3760728" y="3843230"/>
              <a:ext cx="1883802"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A185CE6E-49DC-40CB-AA58-1625FB584E97}"/>
                </a:ext>
              </a:extLst>
            </p:cNvPr>
            <p:cNvCxnSpPr/>
            <p:nvPr/>
          </p:nvCxnSpPr>
          <p:spPr>
            <a:xfrm>
              <a:off x="6538304" y="3843230"/>
              <a:ext cx="1883802"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13" name="文本框 12">
            <a:extLst>
              <a:ext uri="{FF2B5EF4-FFF2-40B4-BE49-F238E27FC236}">
                <a16:creationId xmlns:a16="http://schemas.microsoft.com/office/drawing/2014/main" id="{4E2E92FE-9EF5-4269-A56C-1660AC5A3404}"/>
              </a:ext>
            </a:extLst>
          </p:cNvPr>
          <p:cNvSpPr txBox="1"/>
          <p:nvPr/>
        </p:nvSpPr>
        <p:spPr>
          <a:xfrm>
            <a:off x="5554826" y="3689341"/>
            <a:ext cx="1082348" cy="307777"/>
          </a:xfrm>
          <a:prstGeom prst="rect">
            <a:avLst/>
          </a:prstGeom>
          <a:noFill/>
        </p:spPr>
        <p:txBody>
          <a:bodyPr wrap="none" rtlCol="0">
            <a:spAutoFit/>
          </a:bodyPr>
          <a:lstStyle/>
          <a:p>
            <a:r>
              <a:rPr lang="zh-CN" altLang="en-US" sz="1400" dirty="0">
                <a:solidFill>
                  <a:schemeClr val="bg1"/>
                </a:solidFill>
                <a:latin typeface="字魂36号-正文宋楷" panose="02000000000000000000" pitchFamily="2" charset="-122"/>
                <a:ea typeface="字魂36号-正文宋楷" panose="02000000000000000000" pitchFamily="2" charset="-122"/>
              </a:rPr>
              <a:t>陈弃疗出品</a:t>
            </a:r>
          </a:p>
        </p:txBody>
      </p:sp>
    </p:spTree>
    <p:extLst>
      <p:ext uri="{BB962C8B-B14F-4D97-AF65-F5344CB8AC3E}">
        <p14:creationId xmlns:p14="http://schemas.microsoft.com/office/powerpoint/2010/main" val="10591334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585D98C-1773-4155-B18D-6E6EF49C94B3}"/>
              </a:ext>
            </a:extLst>
          </p:cNvPr>
          <p:cNvSpPr/>
          <p:nvPr/>
        </p:nvSpPr>
        <p:spPr>
          <a:xfrm>
            <a:off x="0" y="0"/>
            <a:ext cx="12192000" cy="6858000"/>
          </a:xfrm>
          <a:prstGeom prst="rect">
            <a:avLst/>
          </a:prstGeom>
          <a:blipFill dpi="0" rotWithShape="1">
            <a:blip r:embed="rId2">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 name="图片 2">
            <a:extLst>
              <a:ext uri="{FF2B5EF4-FFF2-40B4-BE49-F238E27FC236}">
                <a16:creationId xmlns:a16="http://schemas.microsoft.com/office/drawing/2014/main" id="{33159FCB-A93B-4B66-82FE-0EE5416AF6E3}"/>
              </a:ext>
            </a:extLst>
          </p:cNvPr>
          <p:cNvPicPr>
            <a:picLocks noChangeAspect="1"/>
          </p:cNvPicPr>
          <p:nvPr/>
        </p:nvPicPr>
        <p:blipFill>
          <a:blip r:embed="rId3"/>
          <a:stretch>
            <a:fillRect/>
          </a:stretch>
        </p:blipFill>
        <p:spPr>
          <a:xfrm>
            <a:off x="-21215" y="-137627"/>
            <a:ext cx="1343618" cy="1343618"/>
          </a:xfrm>
          <a:prstGeom prst="rect">
            <a:avLst/>
          </a:prstGeom>
        </p:spPr>
      </p:pic>
      <p:sp>
        <p:nvSpPr>
          <p:cNvPr id="5" name="任意多边形: 形状 4">
            <a:extLst>
              <a:ext uri="{FF2B5EF4-FFF2-40B4-BE49-F238E27FC236}">
                <a16:creationId xmlns:a16="http://schemas.microsoft.com/office/drawing/2014/main" id="{21C7054E-8C26-4195-8E20-4FE697EFD543}"/>
              </a:ext>
            </a:extLst>
          </p:cNvPr>
          <p:cNvSpPr/>
          <p:nvPr/>
        </p:nvSpPr>
        <p:spPr>
          <a:xfrm>
            <a:off x="4262956" y="3008844"/>
            <a:ext cx="1296330" cy="3124244"/>
          </a:xfrm>
          <a:custGeom>
            <a:avLst/>
            <a:gdLst>
              <a:gd name="connsiteX0" fmla="*/ 303123 w 1296330"/>
              <a:gd name="connsiteY0" fmla="*/ 591218 h 3124244"/>
              <a:gd name="connsiteX1" fmla="*/ 992403 w 1296330"/>
              <a:gd name="connsiteY1" fmla="*/ 591218 h 3124244"/>
              <a:gd name="connsiteX2" fmla="*/ 1296330 w 1296330"/>
              <a:gd name="connsiteY2" fmla="*/ 877406 h 3124244"/>
              <a:gd name="connsiteX3" fmla="*/ 1296330 w 1296330"/>
              <a:gd name="connsiteY3" fmla="*/ 1687669 h 3124244"/>
              <a:gd name="connsiteX4" fmla="*/ 1179438 w 1296330"/>
              <a:gd name="connsiteY4" fmla="*/ 1801579 h 3124244"/>
              <a:gd name="connsiteX5" fmla="*/ 1061333 w 1296330"/>
              <a:gd name="connsiteY5" fmla="*/ 1687669 h 3124244"/>
              <a:gd name="connsiteX6" fmla="*/ 1061733 w 1296330"/>
              <a:gd name="connsiteY6" fmla="*/ 978437 h 3124244"/>
              <a:gd name="connsiteX7" fmla="*/ 1049641 w 1296330"/>
              <a:gd name="connsiteY7" fmla="*/ 966361 h 3124244"/>
              <a:gd name="connsiteX8" fmla="*/ 998449 w 1296330"/>
              <a:gd name="connsiteY8" fmla="*/ 966361 h 3124244"/>
              <a:gd name="connsiteX9" fmla="*/ 986358 w 1296330"/>
              <a:gd name="connsiteY9" fmla="*/ 978437 h 3124244"/>
              <a:gd name="connsiteX10" fmla="*/ 986358 w 1296330"/>
              <a:gd name="connsiteY10" fmla="*/ 2973302 h 3124244"/>
              <a:gd name="connsiteX11" fmla="*/ 836810 w 1296330"/>
              <a:gd name="connsiteY11" fmla="*/ 3124244 h 3124244"/>
              <a:gd name="connsiteX12" fmla="*/ 685656 w 1296330"/>
              <a:gd name="connsiteY12" fmla="*/ 2974106 h 3124244"/>
              <a:gd name="connsiteX13" fmla="*/ 685656 w 1296330"/>
              <a:gd name="connsiteY13" fmla="*/ 1794735 h 3124244"/>
              <a:gd name="connsiteX14" fmla="*/ 672755 w 1296330"/>
              <a:gd name="connsiteY14" fmla="*/ 1782664 h 3124244"/>
              <a:gd name="connsiteX15" fmla="*/ 622771 w 1296330"/>
              <a:gd name="connsiteY15" fmla="*/ 1782664 h 3124244"/>
              <a:gd name="connsiteX16" fmla="*/ 610275 w 1296330"/>
              <a:gd name="connsiteY16" fmla="*/ 1794735 h 3124244"/>
              <a:gd name="connsiteX17" fmla="*/ 610275 w 1296330"/>
              <a:gd name="connsiteY17" fmla="*/ 2974106 h 3124244"/>
              <a:gd name="connsiteX18" fmla="*/ 459925 w 1296330"/>
              <a:gd name="connsiteY18" fmla="*/ 3124244 h 3124244"/>
              <a:gd name="connsiteX19" fmla="*/ 309973 w 1296330"/>
              <a:gd name="connsiteY19" fmla="*/ 2973302 h 3124244"/>
              <a:gd name="connsiteX20" fmla="*/ 309973 w 1296330"/>
              <a:gd name="connsiteY20" fmla="*/ 978437 h 3124244"/>
              <a:gd name="connsiteX21" fmla="*/ 297073 w 1296330"/>
              <a:gd name="connsiteY21" fmla="*/ 966361 h 3124244"/>
              <a:gd name="connsiteX22" fmla="*/ 246689 w 1296330"/>
              <a:gd name="connsiteY22" fmla="*/ 966361 h 3124244"/>
              <a:gd name="connsiteX23" fmla="*/ 234598 w 1296330"/>
              <a:gd name="connsiteY23" fmla="*/ 978437 h 3124244"/>
              <a:gd name="connsiteX24" fmla="*/ 234598 w 1296330"/>
              <a:gd name="connsiteY24" fmla="*/ 1687669 h 3124244"/>
              <a:gd name="connsiteX25" fmla="*/ 117701 w 1296330"/>
              <a:gd name="connsiteY25" fmla="*/ 1801579 h 3124244"/>
              <a:gd name="connsiteX26" fmla="*/ 0 w 1296330"/>
              <a:gd name="connsiteY26" fmla="*/ 1687669 h 3124244"/>
              <a:gd name="connsiteX27" fmla="*/ 0 w 1296330"/>
              <a:gd name="connsiteY27" fmla="*/ 877406 h 3124244"/>
              <a:gd name="connsiteX28" fmla="*/ 303123 w 1296330"/>
              <a:gd name="connsiteY28" fmla="*/ 591218 h 3124244"/>
              <a:gd name="connsiteX29" fmla="*/ 648165 w 1296330"/>
              <a:gd name="connsiteY29" fmla="*/ 0 h 3124244"/>
              <a:gd name="connsiteX30" fmla="*/ 917270 w 1296330"/>
              <a:gd name="connsiteY30" fmla="*/ 269105 h 3124244"/>
              <a:gd name="connsiteX31" fmla="*/ 648165 w 1296330"/>
              <a:gd name="connsiteY31" fmla="*/ 538210 h 3124244"/>
              <a:gd name="connsiteX32" fmla="*/ 379060 w 1296330"/>
              <a:gd name="connsiteY32" fmla="*/ 269105 h 3124244"/>
              <a:gd name="connsiteX33" fmla="*/ 648165 w 1296330"/>
              <a:gd name="connsiteY33" fmla="*/ 0 h 3124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296330" h="3124244">
                <a:moveTo>
                  <a:pt x="303123" y="591218"/>
                </a:moveTo>
                <a:lnTo>
                  <a:pt x="992403" y="591218"/>
                </a:lnTo>
                <a:cubicBezTo>
                  <a:pt x="1145979" y="591218"/>
                  <a:pt x="1296330" y="718008"/>
                  <a:pt x="1296330" y="877406"/>
                </a:cubicBezTo>
                <a:lnTo>
                  <a:pt x="1296330" y="1687669"/>
                </a:lnTo>
                <a:cubicBezTo>
                  <a:pt x="1296330" y="1752073"/>
                  <a:pt x="1243930" y="1801579"/>
                  <a:pt x="1179438" y="1801579"/>
                </a:cubicBezTo>
                <a:cubicBezTo>
                  <a:pt x="1114942" y="1801579"/>
                  <a:pt x="1061333" y="1752073"/>
                  <a:pt x="1061333" y="1687669"/>
                </a:cubicBezTo>
                <a:cubicBezTo>
                  <a:pt x="1061333" y="1687669"/>
                  <a:pt x="1061733" y="978437"/>
                  <a:pt x="1061733" y="978437"/>
                </a:cubicBezTo>
                <a:cubicBezTo>
                  <a:pt x="1061733" y="971997"/>
                  <a:pt x="1056496" y="966361"/>
                  <a:pt x="1049641" y="966361"/>
                </a:cubicBezTo>
                <a:lnTo>
                  <a:pt x="998449" y="966361"/>
                </a:lnTo>
                <a:cubicBezTo>
                  <a:pt x="991600" y="966361"/>
                  <a:pt x="986358" y="971997"/>
                  <a:pt x="986358" y="978437"/>
                </a:cubicBezTo>
                <a:lnTo>
                  <a:pt x="986358" y="2973302"/>
                </a:lnTo>
                <a:cubicBezTo>
                  <a:pt x="986358" y="3056621"/>
                  <a:pt x="919849" y="3124244"/>
                  <a:pt x="836810" y="3124244"/>
                </a:cubicBezTo>
                <a:cubicBezTo>
                  <a:pt x="753777" y="3124244"/>
                  <a:pt x="685656" y="3057424"/>
                  <a:pt x="685656" y="2974106"/>
                </a:cubicBezTo>
                <a:cubicBezTo>
                  <a:pt x="685656" y="2971290"/>
                  <a:pt x="685656" y="1794735"/>
                  <a:pt x="685656" y="1794735"/>
                </a:cubicBezTo>
                <a:cubicBezTo>
                  <a:pt x="685656" y="1786284"/>
                  <a:pt x="681217" y="1782664"/>
                  <a:pt x="672755" y="1782664"/>
                </a:cubicBezTo>
                <a:lnTo>
                  <a:pt x="622771" y="1782664"/>
                </a:lnTo>
                <a:cubicBezTo>
                  <a:pt x="614309" y="1782664"/>
                  <a:pt x="610275" y="1786284"/>
                  <a:pt x="610275" y="1794735"/>
                </a:cubicBezTo>
                <a:lnTo>
                  <a:pt x="610275" y="2974106"/>
                </a:lnTo>
                <a:cubicBezTo>
                  <a:pt x="610275" y="3057424"/>
                  <a:pt x="543362" y="3124244"/>
                  <a:pt x="459925" y="3124244"/>
                </a:cubicBezTo>
                <a:cubicBezTo>
                  <a:pt x="376886" y="3124244"/>
                  <a:pt x="309973" y="3056621"/>
                  <a:pt x="309973" y="2973302"/>
                </a:cubicBezTo>
                <a:lnTo>
                  <a:pt x="309973" y="978437"/>
                </a:lnTo>
                <a:cubicBezTo>
                  <a:pt x="309973" y="971997"/>
                  <a:pt x="303927" y="966361"/>
                  <a:pt x="297073" y="966361"/>
                </a:cubicBezTo>
                <a:lnTo>
                  <a:pt x="246689" y="966361"/>
                </a:lnTo>
                <a:cubicBezTo>
                  <a:pt x="239835" y="966361"/>
                  <a:pt x="234598" y="971997"/>
                  <a:pt x="234598" y="978437"/>
                </a:cubicBezTo>
                <a:lnTo>
                  <a:pt x="234598" y="1687669"/>
                </a:lnTo>
                <a:cubicBezTo>
                  <a:pt x="234598" y="1752073"/>
                  <a:pt x="182193" y="1801579"/>
                  <a:pt x="117701" y="1801579"/>
                </a:cubicBezTo>
                <a:cubicBezTo>
                  <a:pt x="53204" y="1801579"/>
                  <a:pt x="0" y="1752073"/>
                  <a:pt x="0" y="1687669"/>
                </a:cubicBezTo>
                <a:lnTo>
                  <a:pt x="0" y="877406"/>
                </a:lnTo>
                <a:cubicBezTo>
                  <a:pt x="0" y="718008"/>
                  <a:pt x="149542" y="591218"/>
                  <a:pt x="303123" y="591218"/>
                </a:cubicBezTo>
                <a:close/>
                <a:moveTo>
                  <a:pt x="648165" y="0"/>
                </a:moveTo>
                <a:cubicBezTo>
                  <a:pt x="796788" y="0"/>
                  <a:pt x="917270" y="120482"/>
                  <a:pt x="917270" y="269105"/>
                </a:cubicBezTo>
                <a:cubicBezTo>
                  <a:pt x="917270" y="417728"/>
                  <a:pt x="796788" y="538210"/>
                  <a:pt x="648165" y="538210"/>
                </a:cubicBezTo>
                <a:cubicBezTo>
                  <a:pt x="499542" y="538210"/>
                  <a:pt x="379060" y="417728"/>
                  <a:pt x="379060" y="269105"/>
                </a:cubicBezTo>
                <a:cubicBezTo>
                  <a:pt x="379060" y="120482"/>
                  <a:pt x="499542" y="0"/>
                  <a:pt x="648165" y="0"/>
                </a:cubicBezTo>
                <a:close/>
              </a:path>
            </a:pathLst>
          </a:custGeom>
          <a:gradFill flip="none" rotWithShape="1">
            <a:gsLst>
              <a:gs pos="0">
                <a:srgbClr val="4346AC"/>
              </a:gs>
              <a:gs pos="53000">
                <a:srgbClr val="6F166D"/>
              </a:gs>
              <a:gs pos="100000">
                <a:srgbClr val="01CAE8">
                  <a:lumMod val="5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字魂36号-正文宋楷" panose="02000000000000000000" pitchFamily="2" charset="-122"/>
              <a:ea typeface="字魂36号-正文宋楷" panose="02000000000000000000" pitchFamily="2" charset="-122"/>
            </a:endParaRPr>
          </a:p>
        </p:txBody>
      </p:sp>
      <p:sp>
        <p:nvSpPr>
          <p:cNvPr id="6" name="girl_264735">
            <a:extLst>
              <a:ext uri="{FF2B5EF4-FFF2-40B4-BE49-F238E27FC236}">
                <a16:creationId xmlns:a16="http://schemas.microsoft.com/office/drawing/2014/main" id="{762D399B-FB93-46FD-8BB2-88B3F4F02483}"/>
              </a:ext>
            </a:extLst>
          </p:cNvPr>
          <p:cNvSpPr>
            <a:spLocks noChangeAspect="1"/>
          </p:cNvSpPr>
          <p:nvPr/>
        </p:nvSpPr>
        <p:spPr bwMode="auto">
          <a:xfrm>
            <a:off x="6210907" y="2989925"/>
            <a:ext cx="1601130" cy="3143164"/>
          </a:xfrm>
          <a:custGeom>
            <a:avLst/>
            <a:gdLst>
              <a:gd name="connsiteX0" fmla="*/ 113100 w 309065"/>
              <a:gd name="connsiteY0" fmla="*/ 121373 h 606722"/>
              <a:gd name="connsiteX1" fmla="*/ 195976 w 309065"/>
              <a:gd name="connsiteY1" fmla="*/ 121373 h 606722"/>
              <a:gd name="connsiteX2" fmla="*/ 251079 w 309065"/>
              <a:gd name="connsiteY2" fmla="*/ 169899 h 606722"/>
              <a:gd name="connsiteX3" fmla="*/ 307606 w 309065"/>
              <a:gd name="connsiteY3" fmla="*/ 327209 h 606722"/>
              <a:gd name="connsiteX4" fmla="*/ 293363 w 309065"/>
              <a:gd name="connsiteY4" fmla="*/ 357693 h 606722"/>
              <a:gd name="connsiteX5" fmla="*/ 262830 w 309065"/>
              <a:gd name="connsiteY5" fmla="*/ 343562 h 606722"/>
              <a:gd name="connsiteX6" fmla="*/ 216718 w 309065"/>
              <a:gd name="connsiteY6" fmla="*/ 215937 h 606722"/>
              <a:gd name="connsiteX7" fmla="*/ 206926 w 309065"/>
              <a:gd name="connsiteY7" fmla="*/ 229712 h 606722"/>
              <a:gd name="connsiteX8" fmla="*/ 206926 w 309065"/>
              <a:gd name="connsiteY8" fmla="*/ 264641 h 606722"/>
              <a:gd name="connsiteX9" fmla="*/ 247874 w 309065"/>
              <a:gd name="connsiteY9" fmla="*/ 367914 h 606722"/>
              <a:gd name="connsiteX10" fmla="*/ 241020 w 309065"/>
              <a:gd name="connsiteY10" fmla="*/ 381245 h 606722"/>
              <a:gd name="connsiteX11" fmla="*/ 217964 w 309065"/>
              <a:gd name="connsiteY11" fmla="*/ 386933 h 606722"/>
              <a:gd name="connsiteX12" fmla="*/ 217964 w 309065"/>
              <a:gd name="connsiteY12" fmla="*/ 578104 h 606722"/>
              <a:gd name="connsiteX13" fmla="*/ 189300 w 309065"/>
              <a:gd name="connsiteY13" fmla="*/ 606722 h 606722"/>
              <a:gd name="connsiteX14" fmla="*/ 160725 w 309065"/>
              <a:gd name="connsiteY14" fmla="*/ 578104 h 606722"/>
              <a:gd name="connsiteX15" fmla="*/ 160725 w 309065"/>
              <a:gd name="connsiteY15" fmla="*/ 400442 h 606722"/>
              <a:gd name="connsiteX16" fmla="*/ 148351 w 309065"/>
              <a:gd name="connsiteY16" fmla="*/ 400442 h 606722"/>
              <a:gd name="connsiteX17" fmla="*/ 148351 w 309065"/>
              <a:gd name="connsiteY17" fmla="*/ 578104 h 606722"/>
              <a:gd name="connsiteX18" fmla="*/ 119687 w 309065"/>
              <a:gd name="connsiteY18" fmla="*/ 606722 h 606722"/>
              <a:gd name="connsiteX19" fmla="*/ 91112 w 309065"/>
              <a:gd name="connsiteY19" fmla="*/ 578104 h 606722"/>
              <a:gd name="connsiteX20" fmla="*/ 91112 w 309065"/>
              <a:gd name="connsiteY20" fmla="*/ 386933 h 606722"/>
              <a:gd name="connsiteX21" fmla="*/ 68056 w 309065"/>
              <a:gd name="connsiteY21" fmla="*/ 381334 h 606722"/>
              <a:gd name="connsiteX22" fmla="*/ 61113 w 309065"/>
              <a:gd name="connsiteY22" fmla="*/ 367914 h 606722"/>
              <a:gd name="connsiteX23" fmla="*/ 102150 w 309065"/>
              <a:gd name="connsiteY23" fmla="*/ 264641 h 606722"/>
              <a:gd name="connsiteX24" fmla="*/ 102061 w 309065"/>
              <a:gd name="connsiteY24" fmla="*/ 229712 h 606722"/>
              <a:gd name="connsiteX25" fmla="*/ 92358 w 309065"/>
              <a:gd name="connsiteY25" fmla="*/ 215937 h 606722"/>
              <a:gd name="connsiteX26" fmla="*/ 46246 w 309065"/>
              <a:gd name="connsiteY26" fmla="*/ 343562 h 606722"/>
              <a:gd name="connsiteX27" fmla="*/ 15624 w 309065"/>
              <a:gd name="connsiteY27" fmla="*/ 357693 h 606722"/>
              <a:gd name="connsiteX28" fmla="*/ 1470 w 309065"/>
              <a:gd name="connsiteY28" fmla="*/ 327209 h 606722"/>
              <a:gd name="connsiteX29" fmla="*/ 57908 w 309065"/>
              <a:gd name="connsiteY29" fmla="*/ 169899 h 606722"/>
              <a:gd name="connsiteX30" fmla="*/ 113100 w 309065"/>
              <a:gd name="connsiteY30" fmla="*/ 121373 h 606722"/>
              <a:gd name="connsiteX31" fmla="*/ 154538 w 309065"/>
              <a:gd name="connsiteY31" fmla="*/ 0 h 606722"/>
              <a:gd name="connsiteX32" fmla="*/ 206651 w 309065"/>
              <a:gd name="connsiteY32" fmla="*/ 52042 h 606722"/>
              <a:gd name="connsiteX33" fmla="*/ 154538 w 309065"/>
              <a:gd name="connsiteY33" fmla="*/ 104084 h 606722"/>
              <a:gd name="connsiteX34" fmla="*/ 102425 w 309065"/>
              <a:gd name="connsiteY34" fmla="*/ 52042 h 606722"/>
              <a:gd name="connsiteX35" fmla="*/ 154538 w 309065"/>
              <a:gd name="connsiteY3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9065" h="606722">
                <a:moveTo>
                  <a:pt x="113100" y="121373"/>
                </a:moveTo>
                <a:lnTo>
                  <a:pt x="195976" y="121373"/>
                </a:lnTo>
                <a:cubicBezTo>
                  <a:pt x="221436" y="121373"/>
                  <a:pt x="240041" y="137726"/>
                  <a:pt x="251079" y="169899"/>
                </a:cubicBezTo>
                <a:cubicBezTo>
                  <a:pt x="268260" y="219670"/>
                  <a:pt x="307250" y="326142"/>
                  <a:pt x="307606" y="327209"/>
                </a:cubicBezTo>
                <a:cubicBezTo>
                  <a:pt x="312146" y="339563"/>
                  <a:pt x="305737" y="353160"/>
                  <a:pt x="293363" y="357693"/>
                </a:cubicBezTo>
                <a:cubicBezTo>
                  <a:pt x="280990" y="362226"/>
                  <a:pt x="267281" y="355916"/>
                  <a:pt x="262830" y="343562"/>
                </a:cubicBezTo>
                <a:cubicBezTo>
                  <a:pt x="262474" y="342673"/>
                  <a:pt x="235768" y="269706"/>
                  <a:pt x="216718" y="215937"/>
                </a:cubicBezTo>
                <a:cubicBezTo>
                  <a:pt x="215026" y="221536"/>
                  <a:pt x="211555" y="226335"/>
                  <a:pt x="206926" y="229712"/>
                </a:cubicBezTo>
                <a:lnTo>
                  <a:pt x="206926" y="264641"/>
                </a:lnTo>
                <a:lnTo>
                  <a:pt x="247874" y="367914"/>
                </a:lnTo>
                <a:cubicBezTo>
                  <a:pt x="250189" y="373602"/>
                  <a:pt x="246806" y="379912"/>
                  <a:pt x="241020" y="381245"/>
                </a:cubicBezTo>
                <a:cubicBezTo>
                  <a:pt x="234878" y="382756"/>
                  <a:pt x="226777" y="384711"/>
                  <a:pt x="217964" y="386933"/>
                </a:cubicBezTo>
                <a:lnTo>
                  <a:pt x="217964" y="578104"/>
                </a:lnTo>
                <a:cubicBezTo>
                  <a:pt x="217964" y="593924"/>
                  <a:pt x="205145" y="606722"/>
                  <a:pt x="189300" y="606722"/>
                </a:cubicBezTo>
                <a:cubicBezTo>
                  <a:pt x="173544" y="606722"/>
                  <a:pt x="160725" y="593924"/>
                  <a:pt x="160725" y="578104"/>
                </a:cubicBezTo>
                <a:lnTo>
                  <a:pt x="160725" y="400442"/>
                </a:lnTo>
                <a:cubicBezTo>
                  <a:pt x="156630" y="400798"/>
                  <a:pt x="152446" y="400798"/>
                  <a:pt x="148351" y="400442"/>
                </a:cubicBezTo>
                <a:lnTo>
                  <a:pt x="148351" y="578104"/>
                </a:lnTo>
                <a:cubicBezTo>
                  <a:pt x="148351" y="593924"/>
                  <a:pt x="135533" y="606722"/>
                  <a:pt x="119687" y="606722"/>
                </a:cubicBezTo>
                <a:cubicBezTo>
                  <a:pt x="103931" y="606722"/>
                  <a:pt x="91112" y="593924"/>
                  <a:pt x="91112" y="578104"/>
                </a:cubicBezTo>
                <a:lnTo>
                  <a:pt x="91112" y="386933"/>
                </a:lnTo>
                <a:cubicBezTo>
                  <a:pt x="82299" y="384800"/>
                  <a:pt x="74198" y="382756"/>
                  <a:pt x="68056" y="381334"/>
                </a:cubicBezTo>
                <a:cubicBezTo>
                  <a:pt x="62181" y="379912"/>
                  <a:pt x="58887" y="373602"/>
                  <a:pt x="61113" y="367914"/>
                </a:cubicBezTo>
                <a:lnTo>
                  <a:pt x="102150" y="264641"/>
                </a:lnTo>
                <a:lnTo>
                  <a:pt x="102061" y="229712"/>
                </a:lnTo>
                <a:cubicBezTo>
                  <a:pt x="97521" y="226335"/>
                  <a:pt x="94050" y="221536"/>
                  <a:pt x="92358" y="215937"/>
                </a:cubicBezTo>
                <a:cubicBezTo>
                  <a:pt x="73308" y="269706"/>
                  <a:pt x="46602" y="342673"/>
                  <a:pt x="46246" y="343562"/>
                </a:cubicBezTo>
                <a:cubicBezTo>
                  <a:pt x="41706" y="355916"/>
                  <a:pt x="27997" y="362226"/>
                  <a:pt x="15624" y="357693"/>
                </a:cubicBezTo>
                <a:cubicBezTo>
                  <a:pt x="3250" y="353160"/>
                  <a:pt x="-3070" y="339563"/>
                  <a:pt x="1470" y="327209"/>
                </a:cubicBezTo>
                <a:cubicBezTo>
                  <a:pt x="1826" y="326142"/>
                  <a:pt x="40816" y="219670"/>
                  <a:pt x="57908" y="169899"/>
                </a:cubicBezTo>
                <a:cubicBezTo>
                  <a:pt x="69035" y="137726"/>
                  <a:pt x="87551" y="121373"/>
                  <a:pt x="113100" y="121373"/>
                </a:cubicBezTo>
                <a:close/>
                <a:moveTo>
                  <a:pt x="154538" y="0"/>
                </a:moveTo>
                <a:cubicBezTo>
                  <a:pt x="183319" y="0"/>
                  <a:pt x="206651" y="23300"/>
                  <a:pt x="206651" y="52042"/>
                </a:cubicBezTo>
                <a:cubicBezTo>
                  <a:pt x="206651" y="80784"/>
                  <a:pt x="183319" y="104084"/>
                  <a:pt x="154538" y="104084"/>
                </a:cubicBezTo>
                <a:cubicBezTo>
                  <a:pt x="125757" y="104084"/>
                  <a:pt x="102425" y="80784"/>
                  <a:pt x="102425" y="52042"/>
                </a:cubicBezTo>
                <a:cubicBezTo>
                  <a:pt x="102425" y="23300"/>
                  <a:pt x="125757" y="0"/>
                  <a:pt x="154538" y="0"/>
                </a:cubicBezTo>
                <a:close/>
              </a:path>
            </a:pathLst>
          </a:custGeom>
          <a:gradFill flip="none" rotWithShape="1">
            <a:gsLst>
              <a:gs pos="55000">
                <a:srgbClr val="4346AC"/>
              </a:gs>
              <a:gs pos="0">
                <a:srgbClr val="6F166D"/>
              </a:gs>
              <a:gs pos="100000">
                <a:srgbClr val="01CAE8">
                  <a:lumMod val="5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对话气泡: 矩形 6">
            <a:extLst>
              <a:ext uri="{FF2B5EF4-FFF2-40B4-BE49-F238E27FC236}">
                <a16:creationId xmlns:a16="http://schemas.microsoft.com/office/drawing/2014/main" id="{0B688C97-6CB3-4867-98A7-7089102DEBCD}"/>
              </a:ext>
            </a:extLst>
          </p:cNvPr>
          <p:cNvSpPr/>
          <p:nvPr/>
        </p:nvSpPr>
        <p:spPr>
          <a:xfrm>
            <a:off x="746585" y="1608946"/>
            <a:ext cx="3512127" cy="1380979"/>
          </a:xfrm>
          <a:prstGeom prst="wedgeRectCallout">
            <a:avLst>
              <a:gd name="adj1" fmla="val 40311"/>
              <a:gd name="adj2" fmla="val 64195"/>
            </a:avLst>
          </a:prstGeom>
          <a:gradFill>
            <a:gsLst>
              <a:gs pos="55000">
                <a:srgbClr val="4346AC"/>
              </a:gs>
              <a:gs pos="0">
                <a:srgbClr val="6F166D"/>
              </a:gs>
              <a:gs pos="100000">
                <a:srgbClr val="01CAE8">
                  <a:lumMod val="50000"/>
                </a:srgbClr>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endParaRPr>
          </a:p>
        </p:txBody>
      </p:sp>
      <p:sp>
        <p:nvSpPr>
          <p:cNvPr id="8" name="对话气泡: 矩形 7">
            <a:extLst>
              <a:ext uri="{FF2B5EF4-FFF2-40B4-BE49-F238E27FC236}">
                <a16:creationId xmlns:a16="http://schemas.microsoft.com/office/drawing/2014/main" id="{08EE305E-A093-4D3D-8CF3-F5B036456A29}"/>
              </a:ext>
            </a:extLst>
          </p:cNvPr>
          <p:cNvSpPr/>
          <p:nvPr/>
        </p:nvSpPr>
        <p:spPr>
          <a:xfrm flipH="1">
            <a:off x="7812037" y="1608946"/>
            <a:ext cx="3512127" cy="1380979"/>
          </a:xfrm>
          <a:prstGeom prst="wedgeRectCallout">
            <a:avLst>
              <a:gd name="adj1" fmla="val 40311"/>
              <a:gd name="adj2" fmla="val 64195"/>
            </a:avLst>
          </a:prstGeom>
          <a:gradFill>
            <a:gsLst>
              <a:gs pos="55000">
                <a:srgbClr val="4346AC"/>
              </a:gs>
              <a:gs pos="0">
                <a:srgbClr val="6F166D"/>
              </a:gs>
              <a:gs pos="100000">
                <a:srgbClr val="01CAE8">
                  <a:lumMod val="50000"/>
                </a:srgbClr>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endParaRPr>
          </a:p>
        </p:txBody>
      </p:sp>
      <p:sp>
        <p:nvSpPr>
          <p:cNvPr id="9" name="文本框 8"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EBA27028-DA47-4739-B257-760BD16D101A}"/>
              </a:ext>
            </a:extLst>
          </p:cNvPr>
          <p:cNvSpPr txBox="1"/>
          <p:nvPr/>
        </p:nvSpPr>
        <p:spPr>
          <a:xfrm>
            <a:off x="2280687" y="1696261"/>
            <a:ext cx="1792036" cy="461665"/>
          </a:xfrm>
          <a:prstGeom prst="rect">
            <a:avLst/>
          </a:prstGeom>
          <a:noFill/>
        </p:spPr>
        <p:txBody>
          <a:bodyPr wrap="square" rtlCol="0">
            <a:spAutoFit/>
          </a:bodyPr>
          <a:lstStyle/>
          <a:p>
            <a:pPr lvl="0" algn="r">
              <a:defRPr/>
            </a:pPr>
            <a:r>
              <a:rPr lang="en-US" altLang="zh-CN" sz="2400" b="1" dirty="0">
                <a:solidFill>
                  <a:schemeClr val="bg1"/>
                </a:solidFill>
                <a:latin typeface="字魂36号-正文宋楷" panose="02000000000000000000" pitchFamily="2" charset="-122"/>
                <a:ea typeface="字魂36号-正文宋楷" panose="02000000000000000000" pitchFamily="2" charset="-122"/>
              </a:rPr>
              <a:t>OBJECTION</a:t>
            </a:r>
          </a:p>
        </p:txBody>
      </p:sp>
      <p:sp>
        <p:nvSpPr>
          <p:cNvPr id="10" name="文本框 9"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0EF74674-3674-47DD-8980-6DC3BEA77FE0}"/>
              </a:ext>
            </a:extLst>
          </p:cNvPr>
          <p:cNvSpPr txBox="1"/>
          <p:nvPr/>
        </p:nvSpPr>
        <p:spPr>
          <a:xfrm>
            <a:off x="867836" y="2039048"/>
            <a:ext cx="3151188" cy="794833"/>
          </a:xfrm>
          <a:prstGeom prst="rect">
            <a:avLst/>
          </a:prstGeom>
          <a:noFill/>
        </p:spPr>
        <p:txBody>
          <a:bodyPr wrap="square" rtlCol="0">
            <a:spAutoFit/>
          </a:bodyPr>
          <a:lstStyle/>
          <a:p>
            <a:pPr algn="r">
              <a:lnSpc>
                <a:spcPct val="150000"/>
              </a:lnSpc>
              <a:defRPr/>
            </a:pPr>
            <a:r>
              <a:rPr kumimoji="0" lang="en-US" altLang="zh-CN" sz="1050" b="0" i="1" u="none" strike="noStrike" kern="1200" cap="none" spc="0" normalizeH="0" baseline="0" noProof="0" dirty="0">
                <a:ln>
                  <a:noFill/>
                </a:ln>
                <a:solidFill>
                  <a:schemeClr val="bg1">
                    <a:alpha val="85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5000"/>
                  </a:schemeClr>
                </a:solidFill>
                <a:latin typeface="字魂36号-正文宋楷" panose="02000000000000000000" pitchFamily="2" charset="-122"/>
                <a:ea typeface="字魂36号-正文宋楷" panose="02000000000000000000" pitchFamily="2" charset="-122"/>
              </a:rPr>
              <a:t>click here and add</a:t>
            </a:r>
            <a:endParaRPr lang="zh-CN" altLang="en-US" sz="1050" i="1" dirty="0">
              <a:solidFill>
                <a:schemeClr val="bg1">
                  <a:alpha val="85000"/>
                </a:schemeClr>
              </a:solidFill>
              <a:latin typeface="字魂36号-正文宋楷" panose="02000000000000000000" pitchFamily="2" charset="-122"/>
              <a:ea typeface="字魂36号-正文宋楷" panose="02000000000000000000" pitchFamily="2" charset="-122"/>
            </a:endParaRPr>
          </a:p>
        </p:txBody>
      </p:sp>
      <p:sp>
        <p:nvSpPr>
          <p:cNvPr id="11" name="文本框 10"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31D27E0A-4F20-439E-A39C-A5488F82A9A5}"/>
              </a:ext>
            </a:extLst>
          </p:cNvPr>
          <p:cNvSpPr txBox="1"/>
          <p:nvPr/>
        </p:nvSpPr>
        <p:spPr>
          <a:xfrm>
            <a:off x="7961363" y="1696261"/>
            <a:ext cx="1792036" cy="461665"/>
          </a:xfrm>
          <a:prstGeom prst="rect">
            <a:avLst/>
          </a:prstGeom>
          <a:noFill/>
        </p:spPr>
        <p:txBody>
          <a:bodyPr wrap="square" rtlCol="0">
            <a:spAutoFit/>
          </a:bodyPr>
          <a:lstStyle/>
          <a:p>
            <a:pPr lvl="0">
              <a:defRPr/>
            </a:pPr>
            <a:r>
              <a:rPr lang="en-US" altLang="zh-CN" sz="2400" b="1" dirty="0">
                <a:solidFill>
                  <a:schemeClr val="bg1"/>
                </a:solidFill>
                <a:latin typeface="字魂36号-正文宋楷" panose="02000000000000000000" pitchFamily="2" charset="-122"/>
                <a:ea typeface="字魂36号-正文宋楷" panose="02000000000000000000" pitchFamily="2" charset="-122"/>
              </a:rPr>
              <a:t>OBJECTION</a:t>
            </a:r>
          </a:p>
        </p:txBody>
      </p:sp>
      <p:sp>
        <p:nvSpPr>
          <p:cNvPr id="12" name="文本框 11"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A0F9DB27-3E56-46C4-8758-1F8168FEEB0B}"/>
              </a:ext>
            </a:extLst>
          </p:cNvPr>
          <p:cNvSpPr txBox="1"/>
          <p:nvPr/>
        </p:nvSpPr>
        <p:spPr>
          <a:xfrm>
            <a:off x="7961363" y="2039048"/>
            <a:ext cx="3151188" cy="794833"/>
          </a:xfrm>
          <a:prstGeom prst="rect">
            <a:avLst/>
          </a:prstGeom>
          <a:noFill/>
        </p:spPr>
        <p:txBody>
          <a:bodyPr wrap="square" rtlCol="0">
            <a:spAutoFit/>
          </a:bodyPr>
          <a:lstStyle/>
          <a:p>
            <a:pPr>
              <a:lnSpc>
                <a:spcPct val="150000"/>
              </a:lnSpc>
              <a:defRPr/>
            </a:pPr>
            <a:r>
              <a:rPr kumimoji="0" lang="en-US" altLang="zh-CN" sz="1050" b="0" i="1" u="none" strike="noStrike" kern="1200" cap="none" spc="0" normalizeH="0" baseline="0" noProof="0" dirty="0">
                <a:ln>
                  <a:noFill/>
                </a:ln>
                <a:solidFill>
                  <a:schemeClr val="bg1">
                    <a:alpha val="85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5000"/>
                  </a:schemeClr>
                </a:solidFill>
                <a:latin typeface="字魂36号-正文宋楷" panose="02000000000000000000" pitchFamily="2" charset="-122"/>
                <a:ea typeface="字魂36号-正文宋楷" panose="02000000000000000000" pitchFamily="2" charset="-122"/>
              </a:rPr>
              <a:t>click here and add</a:t>
            </a:r>
            <a:endParaRPr lang="zh-CN" altLang="en-US" sz="1050" i="1" dirty="0">
              <a:solidFill>
                <a:schemeClr val="bg1">
                  <a:alpha val="85000"/>
                </a:schemeClr>
              </a:solidFill>
              <a:latin typeface="字魂36号-正文宋楷" panose="02000000000000000000" pitchFamily="2" charset="-122"/>
              <a:ea typeface="字魂36号-正文宋楷" panose="02000000000000000000" pitchFamily="2" charset="-122"/>
            </a:endParaRPr>
          </a:p>
        </p:txBody>
      </p:sp>
      <p:sp>
        <p:nvSpPr>
          <p:cNvPr id="13" name="椭圆 12">
            <a:extLst>
              <a:ext uri="{FF2B5EF4-FFF2-40B4-BE49-F238E27FC236}">
                <a16:creationId xmlns:a16="http://schemas.microsoft.com/office/drawing/2014/main" id="{909F7D6C-CAB8-46D3-936A-4C2864E8AF18}"/>
              </a:ext>
            </a:extLst>
          </p:cNvPr>
          <p:cNvSpPr/>
          <p:nvPr/>
        </p:nvSpPr>
        <p:spPr>
          <a:xfrm>
            <a:off x="4200002" y="4516985"/>
            <a:ext cx="117419" cy="11741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endParaRPr>
          </a:p>
        </p:txBody>
      </p:sp>
      <p:cxnSp>
        <p:nvCxnSpPr>
          <p:cNvPr id="14" name="直接箭头连接符 13">
            <a:extLst>
              <a:ext uri="{FF2B5EF4-FFF2-40B4-BE49-F238E27FC236}">
                <a16:creationId xmlns:a16="http://schemas.microsoft.com/office/drawing/2014/main" id="{34C68CB3-B5E4-4451-A821-E5D8B81CF86A}"/>
              </a:ext>
            </a:extLst>
          </p:cNvPr>
          <p:cNvCxnSpPr/>
          <p:nvPr/>
        </p:nvCxnSpPr>
        <p:spPr>
          <a:xfrm flipH="1">
            <a:off x="3649794" y="4575695"/>
            <a:ext cx="507254" cy="0"/>
          </a:xfrm>
          <a:prstGeom prst="straightConnector1">
            <a:avLst/>
          </a:prstGeom>
          <a:ln w="19050">
            <a:solidFill>
              <a:schemeClr val="bg1">
                <a:lumMod val="95000"/>
              </a:schemeClr>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C1B798AF-D488-442C-8B0D-B5D1FD8123F5}"/>
              </a:ext>
            </a:extLst>
          </p:cNvPr>
          <p:cNvGrpSpPr/>
          <p:nvPr/>
        </p:nvGrpSpPr>
        <p:grpSpPr>
          <a:xfrm flipH="1">
            <a:off x="7769194" y="4516985"/>
            <a:ext cx="667627" cy="117419"/>
            <a:chOff x="3802194" y="4669385"/>
            <a:chExt cx="667627" cy="117419"/>
          </a:xfrm>
        </p:grpSpPr>
        <p:sp>
          <p:nvSpPr>
            <p:cNvPr id="16" name="椭圆 15">
              <a:extLst>
                <a:ext uri="{FF2B5EF4-FFF2-40B4-BE49-F238E27FC236}">
                  <a16:creationId xmlns:a16="http://schemas.microsoft.com/office/drawing/2014/main" id="{19057AC1-6CF8-43B1-A179-9A7C887FF9F3}"/>
                </a:ext>
              </a:extLst>
            </p:cNvPr>
            <p:cNvSpPr/>
            <p:nvPr/>
          </p:nvSpPr>
          <p:spPr>
            <a:xfrm>
              <a:off x="4352402" y="4669385"/>
              <a:ext cx="117419" cy="11741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endParaRPr>
            </a:p>
          </p:txBody>
        </p:sp>
        <p:cxnSp>
          <p:nvCxnSpPr>
            <p:cNvPr id="17" name="直接箭头连接符 16">
              <a:extLst>
                <a:ext uri="{FF2B5EF4-FFF2-40B4-BE49-F238E27FC236}">
                  <a16:creationId xmlns:a16="http://schemas.microsoft.com/office/drawing/2014/main" id="{D8DD5405-95FF-4835-B82C-187BD7AF0640}"/>
                </a:ext>
              </a:extLst>
            </p:cNvPr>
            <p:cNvCxnSpPr/>
            <p:nvPr/>
          </p:nvCxnSpPr>
          <p:spPr>
            <a:xfrm flipH="1">
              <a:off x="3802194" y="4728095"/>
              <a:ext cx="507254" cy="0"/>
            </a:xfrm>
            <a:prstGeom prst="straightConnector1">
              <a:avLst/>
            </a:prstGeom>
            <a:ln w="19050">
              <a:solidFill>
                <a:schemeClr val="bg1">
                  <a:lumMod val="95000"/>
                </a:schemeClr>
              </a:solidFill>
              <a:prstDash val="dash"/>
              <a:tailEnd type="triangle"/>
            </a:ln>
          </p:spPr>
          <p:style>
            <a:lnRef idx="1">
              <a:schemeClr val="accent1"/>
            </a:lnRef>
            <a:fillRef idx="0">
              <a:schemeClr val="accent1"/>
            </a:fillRef>
            <a:effectRef idx="0">
              <a:schemeClr val="accent1"/>
            </a:effectRef>
            <a:fontRef idx="minor">
              <a:schemeClr val="tx1"/>
            </a:fontRef>
          </p:style>
        </p:cxnSp>
      </p:grpSp>
      <p:sp>
        <p:nvSpPr>
          <p:cNvPr id="18" name="文本框 17"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B9544DDB-111A-4B8F-BA15-5DA5BFABC884}"/>
              </a:ext>
            </a:extLst>
          </p:cNvPr>
          <p:cNvSpPr txBox="1"/>
          <p:nvPr/>
        </p:nvSpPr>
        <p:spPr>
          <a:xfrm>
            <a:off x="8511324" y="4167274"/>
            <a:ext cx="2383899" cy="1279581"/>
          </a:xfrm>
          <a:prstGeom prst="rect">
            <a:avLst/>
          </a:prstGeom>
          <a:noFill/>
        </p:spPr>
        <p:txBody>
          <a:bodyPr wrap="square" rtlCol="0">
            <a:spAutoFit/>
          </a:bodyPr>
          <a:lstStyle/>
          <a:p>
            <a:pPr>
              <a:lnSpc>
                <a:spcPct val="150000"/>
              </a:lnSpc>
              <a:defRPr/>
            </a:pPr>
            <a:r>
              <a:rPr kumimoji="0" lang="en-US" altLang="zh-CN" sz="1050" b="0" i="1" u="none" strike="noStrike" kern="1200" cap="none" spc="0" normalizeH="0" baseline="0" noProof="0" dirty="0">
                <a:ln>
                  <a:noFill/>
                </a:ln>
                <a:solidFill>
                  <a:schemeClr val="bg1">
                    <a:alpha val="85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5000"/>
                  </a:schemeClr>
                </a:solidFill>
                <a:latin typeface="字魂36号-正文宋楷" panose="02000000000000000000" pitchFamily="2" charset="-122"/>
                <a:ea typeface="字魂36号-正文宋楷" panose="02000000000000000000" pitchFamily="2" charset="-122"/>
              </a:rPr>
              <a:t>click here and add your contents click here and add your contents  click</a:t>
            </a:r>
            <a:endParaRPr lang="zh-CN" altLang="en-US" sz="1050" i="1" dirty="0">
              <a:solidFill>
                <a:schemeClr val="bg1">
                  <a:alpha val="85000"/>
                </a:schemeClr>
              </a:solidFill>
              <a:latin typeface="字魂36号-正文宋楷" panose="02000000000000000000" pitchFamily="2" charset="-122"/>
              <a:ea typeface="字魂36号-正文宋楷" panose="02000000000000000000" pitchFamily="2" charset="-122"/>
            </a:endParaRPr>
          </a:p>
        </p:txBody>
      </p:sp>
      <p:sp>
        <p:nvSpPr>
          <p:cNvPr id="19" name="文本框 18"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EB026F19-7859-42B9-8223-DB8B0DE62546}"/>
              </a:ext>
            </a:extLst>
          </p:cNvPr>
          <p:cNvSpPr txBox="1"/>
          <p:nvPr/>
        </p:nvSpPr>
        <p:spPr>
          <a:xfrm>
            <a:off x="8436821" y="3824487"/>
            <a:ext cx="1792036" cy="461665"/>
          </a:xfrm>
          <a:prstGeom prst="rect">
            <a:avLst/>
          </a:prstGeom>
          <a:noFill/>
        </p:spPr>
        <p:txBody>
          <a:bodyPr wrap="square" rtlCol="0">
            <a:spAutoFit/>
          </a:bodyPr>
          <a:lstStyle/>
          <a:p>
            <a:pPr lvl="0" algn="ctr">
              <a:defRPr/>
            </a:pPr>
            <a:r>
              <a:rPr lang="en-US" altLang="zh-CN" sz="2400" b="1" dirty="0">
                <a:solidFill>
                  <a:schemeClr val="bg1"/>
                </a:solidFill>
                <a:latin typeface="字魂36号-正文宋楷" panose="02000000000000000000" pitchFamily="2" charset="-122"/>
                <a:ea typeface="字魂36号-正文宋楷" panose="02000000000000000000" pitchFamily="2" charset="-122"/>
              </a:rPr>
              <a:t>OBJECTION</a:t>
            </a:r>
          </a:p>
        </p:txBody>
      </p:sp>
      <p:sp>
        <p:nvSpPr>
          <p:cNvPr id="20" name="文本框 19"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68ACAA73-6332-40EB-A86E-615F6683C530}"/>
              </a:ext>
            </a:extLst>
          </p:cNvPr>
          <p:cNvSpPr txBox="1"/>
          <p:nvPr/>
        </p:nvSpPr>
        <p:spPr>
          <a:xfrm>
            <a:off x="1116816" y="4167274"/>
            <a:ext cx="2383899" cy="1279581"/>
          </a:xfrm>
          <a:prstGeom prst="rect">
            <a:avLst/>
          </a:prstGeom>
          <a:noFill/>
        </p:spPr>
        <p:txBody>
          <a:bodyPr wrap="square" rtlCol="0">
            <a:spAutoFit/>
          </a:bodyPr>
          <a:lstStyle/>
          <a:p>
            <a:pPr algn="r">
              <a:lnSpc>
                <a:spcPct val="150000"/>
              </a:lnSpc>
              <a:defRPr/>
            </a:pPr>
            <a:r>
              <a:rPr kumimoji="0" lang="en-US" altLang="zh-CN" sz="1050" b="0" i="1" u="none" strike="noStrike" kern="1200" cap="none" spc="0" normalizeH="0" baseline="0" noProof="0" dirty="0">
                <a:ln>
                  <a:noFill/>
                </a:ln>
                <a:solidFill>
                  <a:schemeClr val="bg1">
                    <a:alpha val="85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5000"/>
                  </a:schemeClr>
                </a:solidFill>
                <a:latin typeface="字魂36号-正文宋楷" panose="02000000000000000000" pitchFamily="2" charset="-122"/>
                <a:ea typeface="字魂36号-正文宋楷" panose="02000000000000000000" pitchFamily="2" charset="-122"/>
              </a:rPr>
              <a:t>click here and add your contents click here and add your contents  click</a:t>
            </a:r>
            <a:endParaRPr lang="zh-CN" altLang="en-US" sz="1050" i="1" dirty="0">
              <a:solidFill>
                <a:schemeClr val="bg1">
                  <a:alpha val="85000"/>
                </a:schemeClr>
              </a:solidFill>
              <a:latin typeface="字魂36号-正文宋楷" panose="02000000000000000000" pitchFamily="2" charset="-122"/>
              <a:ea typeface="字魂36号-正文宋楷" panose="02000000000000000000" pitchFamily="2" charset="-122"/>
            </a:endParaRPr>
          </a:p>
        </p:txBody>
      </p:sp>
      <p:sp>
        <p:nvSpPr>
          <p:cNvPr id="21" name="文本框 20"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AFC84BCA-B58C-40F6-80D3-0BF969592D49}"/>
              </a:ext>
            </a:extLst>
          </p:cNvPr>
          <p:cNvSpPr txBox="1"/>
          <p:nvPr/>
        </p:nvSpPr>
        <p:spPr>
          <a:xfrm>
            <a:off x="1708679" y="3824487"/>
            <a:ext cx="1792036" cy="461665"/>
          </a:xfrm>
          <a:prstGeom prst="rect">
            <a:avLst/>
          </a:prstGeom>
          <a:noFill/>
        </p:spPr>
        <p:txBody>
          <a:bodyPr wrap="square" rtlCol="0">
            <a:spAutoFit/>
          </a:bodyPr>
          <a:lstStyle/>
          <a:p>
            <a:pPr lvl="0" algn="r">
              <a:defRPr/>
            </a:pPr>
            <a:r>
              <a:rPr lang="en-US" altLang="zh-CN" sz="2400" b="1" dirty="0">
                <a:solidFill>
                  <a:schemeClr val="bg1"/>
                </a:solidFill>
                <a:latin typeface="字魂36号-正文宋楷" panose="02000000000000000000" pitchFamily="2" charset="-122"/>
                <a:ea typeface="字魂36号-正文宋楷" panose="02000000000000000000" pitchFamily="2" charset="-122"/>
              </a:rPr>
              <a:t>OBJECTION</a:t>
            </a:r>
          </a:p>
        </p:txBody>
      </p:sp>
    </p:spTree>
    <p:extLst>
      <p:ext uri="{BB962C8B-B14F-4D97-AF65-F5344CB8AC3E}">
        <p14:creationId xmlns:p14="http://schemas.microsoft.com/office/powerpoint/2010/main" val="6927775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585D98C-1773-4155-B18D-6E6EF49C94B3}"/>
              </a:ext>
            </a:extLst>
          </p:cNvPr>
          <p:cNvSpPr/>
          <p:nvPr/>
        </p:nvSpPr>
        <p:spPr>
          <a:xfrm>
            <a:off x="0" y="0"/>
            <a:ext cx="12192000" cy="6858000"/>
          </a:xfrm>
          <a:prstGeom prst="rect">
            <a:avLst/>
          </a:prstGeom>
          <a:blipFill dpi="0" rotWithShape="1">
            <a:blip r:embed="rId2">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 name="图片 2">
            <a:extLst>
              <a:ext uri="{FF2B5EF4-FFF2-40B4-BE49-F238E27FC236}">
                <a16:creationId xmlns:a16="http://schemas.microsoft.com/office/drawing/2014/main" id="{8B7EDA4A-F361-4040-A979-073155B55838}"/>
              </a:ext>
            </a:extLst>
          </p:cNvPr>
          <p:cNvPicPr>
            <a:picLocks noChangeAspect="1"/>
          </p:cNvPicPr>
          <p:nvPr/>
        </p:nvPicPr>
        <p:blipFill>
          <a:blip r:embed="rId3"/>
          <a:stretch>
            <a:fillRect/>
          </a:stretch>
        </p:blipFill>
        <p:spPr>
          <a:xfrm>
            <a:off x="-21215" y="-137627"/>
            <a:ext cx="1343618" cy="1343618"/>
          </a:xfrm>
          <a:prstGeom prst="rect">
            <a:avLst/>
          </a:prstGeom>
        </p:spPr>
      </p:pic>
      <p:sp>
        <p:nvSpPr>
          <p:cNvPr id="5" name="梯形 4">
            <a:extLst>
              <a:ext uri="{FF2B5EF4-FFF2-40B4-BE49-F238E27FC236}">
                <a16:creationId xmlns:a16="http://schemas.microsoft.com/office/drawing/2014/main" id="{34C62BE4-F1A6-4E1A-8AAA-324BF7215E61}"/>
              </a:ext>
            </a:extLst>
          </p:cNvPr>
          <p:cNvSpPr/>
          <p:nvPr/>
        </p:nvSpPr>
        <p:spPr>
          <a:xfrm rot="5400000">
            <a:off x="3048000" y="2892342"/>
            <a:ext cx="2844800" cy="1723556"/>
          </a:xfrm>
          <a:prstGeom prst="trapezoid">
            <a:avLst/>
          </a:prstGeom>
          <a:gradFill>
            <a:gsLst>
              <a:gs pos="0">
                <a:srgbClr val="01CAE8">
                  <a:alpha val="46000"/>
                </a:srgbClr>
              </a:gs>
              <a:gs pos="48000">
                <a:srgbClr val="4346AC">
                  <a:alpha val="43000"/>
                </a:srgbClr>
              </a:gs>
              <a:gs pos="100000">
                <a:srgbClr val="71156E">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endParaRPr>
          </a:p>
        </p:txBody>
      </p:sp>
      <p:sp>
        <p:nvSpPr>
          <p:cNvPr id="6" name="梯形 5">
            <a:extLst>
              <a:ext uri="{FF2B5EF4-FFF2-40B4-BE49-F238E27FC236}">
                <a16:creationId xmlns:a16="http://schemas.microsoft.com/office/drawing/2014/main" id="{7D2A97A8-4AC6-46F1-856D-9D9134F7EB93}"/>
              </a:ext>
            </a:extLst>
          </p:cNvPr>
          <p:cNvSpPr/>
          <p:nvPr/>
        </p:nvSpPr>
        <p:spPr>
          <a:xfrm rot="5400000">
            <a:off x="3909778" y="2892342"/>
            <a:ext cx="2844800" cy="1723556"/>
          </a:xfrm>
          <a:prstGeom prst="trapezoid">
            <a:avLst/>
          </a:prstGeom>
          <a:gradFill>
            <a:gsLst>
              <a:gs pos="0">
                <a:srgbClr val="01CAE8"/>
              </a:gs>
              <a:gs pos="48000">
                <a:srgbClr val="4346AC"/>
              </a:gs>
              <a:gs pos="100000">
                <a:srgbClr val="7115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endParaRPr>
          </a:p>
        </p:txBody>
      </p:sp>
      <p:sp>
        <p:nvSpPr>
          <p:cNvPr id="7" name="梯形 6">
            <a:extLst>
              <a:ext uri="{FF2B5EF4-FFF2-40B4-BE49-F238E27FC236}">
                <a16:creationId xmlns:a16="http://schemas.microsoft.com/office/drawing/2014/main" id="{9E6589CF-C670-4DB5-8EFE-EB952C411BC6}"/>
              </a:ext>
            </a:extLst>
          </p:cNvPr>
          <p:cNvSpPr/>
          <p:nvPr/>
        </p:nvSpPr>
        <p:spPr>
          <a:xfrm rot="5400000">
            <a:off x="5037538" y="2892342"/>
            <a:ext cx="2844800" cy="1723556"/>
          </a:xfrm>
          <a:prstGeom prst="trapezoid">
            <a:avLst/>
          </a:prstGeom>
          <a:gradFill>
            <a:gsLst>
              <a:gs pos="0">
                <a:srgbClr val="01CAE8">
                  <a:alpha val="46000"/>
                </a:srgbClr>
              </a:gs>
              <a:gs pos="48000">
                <a:srgbClr val="4346AC">
                  <a:alpha val="43000"/>
                </a:srgbClr>
              </a:gs>
              <a:gs pos="100000">
                <a:srgbClr val="71156E">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endParaRPr>
          </a:p>
        </p:txBody>
      </p:sp>
      <p:sp>
        <p:nvSpPr>
          <p:cNvPr id="8" name="梯形 7">
            <a:extLst>
              <a:ext uri="{FF2B5EF4-FFF2-40B4-BE49-F238E27FC236}">
                <a16:creationId xmlns:a16="http://schemas.microsoft.com/office/drawing/2014/main" id="{770A3D93-5CA7-4405-8851-765BC4460C37}"/>
              </a:ext>
            </a:extLst>
          </p:cNvPr>
          <p:cNvSpPr/>
          <p:nvPr/>
        </p:nvSpPr>
        <p:spPr>
          <a:xfrm rot="5400000">
            <a:off x="6165298" y="2892342"/>
            <a:ext cx="2844800" cy="1723556"/>
          </a:xfrm>
          <a:prstGeom prst="trapezoid">
            <a:avLst/>
          </a:prstGeom>
          <a:gradFill>
            <a:gsLst>
              <a:gs pos="0">
                <a:srgbClr val="01CAE8"/>
              </a:gs>
              <a:gs pos="48000">
                <a:srgbClr val="4346AC"/>
              </a:gs>
              <a:gs pos="100000">
                <a:srgbClr val="7115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endParaRPr>
          </a:p>
        </p:txBody>
      </p:sp>
      <p:sp>
        <p:nvSpPr>
          <p:cNvPr id="9" name="椭圆 8">
            <a:extLst>
              <a:ext uri="{FF2B5EF4-FFF2-40B4-BE49-F238E27FC236}">
                <a16:creationId xmlns:a16="http://schemas.microsoft.com/office/drawing/2014/main" id="{001F42AF-D13C-48CC-8E2F-9C2A90A77C7F}"/>
              </a:ext>
            </a:extLst>
          </p:cNvPr>
          <p:cNvSpPr/>
          <p:nvPr/>
        </p:nvSpPr>
        <p:spPr>
          <a:xfrm>
            <a:off x="3544763" y="2243910"/>
            <a:ext cx="175619" cy="17561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endParaRPr>
          </a:p>
        </p:txBody>
      </p:sp>
      <p:sp>
        <p:nvSpPr>
          <p:cNvPr id="10" name="椭圆 9">
            <a:extLst>
              <a:ext uri="{FF2B5EF4-FFF2-40B4-BE49-F238E27FC236}">
                <a16:creationId xmlns:a16="http://schemas.microsoft.com/office/drawing/2014/main" id="{922B9256-F41C-4C4F-B703-5CD035731F73}"/>
              </a:ext>
            </a:extLst>
          </p:cNvPr>
          <p:cNvSpPr/>
          <p:nvPr/>
        </p:nvSpPr>
        <p:spPr>
          <a:xfrm>
            <a:off x="5574942" y="2243910"/>
            <a:ext cx="175619" cy="17561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endParaRPr>
          </a:p>
        </p:txBody>
      </p:sp>
      <p:sp>
        <p:nvSpPr>
          <p:cNvPr id="11" name="椭圆 10">
            <a:extLst>
              <a:ext uri="{FF2B5EF4-FFF2-40B4-BE49-F238E27FC236}">
                <a16:creationId xmlns:a16="http://schemas.microsoft.com/office/drawing/2014/main" id="{25957122-84AD-481A-A44D-E602BC0E0B95}"/>
              </a:ext>
            </a:extLst>
          </p:cNvPr>
          <p:cNvSpPr/>
          <p:nvPr/>
        </p:nvSpPr>
        <p:spPr>
          <a:xfrm>
            <a:off x="4462062" y="5088710"/>
            <a:ext cx="175619" cy="17561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endParaRPr>
          </a:p>
        </p:txBody>
      </p:sp>
      <p:sp>
        <p:nvSpPr>
          <p:cNvPr id="12" name="椭圆 11">
            <a:extLst>
              <a:ext uri="{FF2B5EF4-FFF2-40B4-BE49-F238E27FC236}">
                <a16:creationId xmlns:a16="http://schemas.microsoft.com/office/drawing/2014/main" id="{0692965E-8582-42E2-91B9-ACDF45007272}"/>
              </a:ext>
            </a:extLst>
          </p:cNvPr>
          <p:cNvSpPr/>
          <p:nvPr/>
        </p:nvSpPr>
        <p:spPr>
          <a:xfrm>
            <a:off x="6670026" y="5088710"/>
            <a:ext cx="175619" cy="17561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endParaRPr>
          </a:p>
        </p:txBody>
      </p:sp>
      <p:cxnSp>
        <p:nvCxnSpPr>
          <p:cNvPr id="13" name="直接连接符 12">
            <a:extLst>
              <a:ext uri="{FF2B5EF4-FFF2-40B4-BE49-F238E27FC236}">
                <a16:creationId xmlns:a16="http://schemas.microsoft.com/office/drawing/2014/main" id="{0F79F781-7E9E-41DB-AB5C-9A9217FF9424}"/>
              </a:ext>
            </a:extLst>
          </p:cNvPr>
          <p:cNvCxnSpPr>
            <a:stCxn id="9" idx="0"/>
          </p:cNvCxnSpPr>
          <p:nvPr/>
        </p:nvCxnSpPr>
        <p:spPr>
          <a:xfrm flipH="1" flipV="1">
            <a:off x="3632572" y="1971040"/>
            <a:ext cx="1" cy="272870"/>
          </a:xfrm>
          <a:prstGeom prst="line">
            <a:avLst/>
          </a:prstGeom>
          <a:ln w="19050">
            <a:solidFill>
              <a:schemeClr val="bg1">
                <a:lumMod val="9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a16="http://schemas.microsoft.com/office/drawing/2014/main" id="{D453031D-FA43-4D4B-9733-7BDA31FED31C}"/>
              </a:ext>
            </a:extLst>
          </p:cNvPr>
          <p:cNvCxnSpPr/>
          <p:nvPr/>
        </p:nvCxnSpPr>
        <p:spPr>
          <a:xfrm flipH="1">
            <a:off x="3121688" y="1971040"/>
            <a:ext cx="507254" cy="0"/>
          </a:xfrm>
          <a:prstGeom prst="straightConnector1">
            <a:avLst/>
          </a:prstGeom>
          <a:ln w="19050">
            <a:solidFill>
              <a:schemeClr val="bg1">
                <a:lumMod val="95000"/>
              </a:schemeClr>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86B3F7F8-C358-44E1-9A8C-8D28147ABEC6}"/>
              </a:ext>
            </a:extLst>
          </p:cNvPr>
          <p:cNvGrpSpPr/>
          <p:nvPr/>
        </p:nvGrpSpPr>
        <p:grpSpPr>
          <a:xfrm flipH="1">
            <a:off x="5662751" y="1971040"/>
            <a:ext cx="3339009" cy="272870"/>
            <a:chOff x="3034031" y="1645920"/>
            <a:chExt cx="3339009" cy="272870"/>
          </a:xfrm>
        </p:grpSpPr>
        <p:cxnSp>
          <p:nvCxnSpPr>
            <p:cNvPr id="16" name="直接连接符 15">
              <a:extLst>
                <a:ext uri="{FF2B5EF4-FFF2-40B4-BE49-F238E27FC236}">
                  <a16:creationId xmlns:a16="http://schemas.microsoft.com/office/drawing/2014/main" id="{5A01F6D0-095C-43A1-9397-47F9A3028C6B}"/>
                </a:ext>
              </a:extLst>
            </p:cNvPr>
            <p:cNvCxnSpPr/>
            <p:nvPr/>
          </p:nvCxnSpPr>
          <p:spPr>
            <a:xfrm flipH="1" flipV="1">
              <a:off x="6373039" y="1645920"/>
              <a:ext cx="1" cy="272870"/>
            </a:xfrm>
            <a:prstGeom prst="line">
              <a:avLst/>
            </a:prstGeom>
            <a:ln w="19050">
              <a:solidFill>
                <a:schemeClr val="bg1">
                  <a:lumMod val="9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箭头连接符 16">
              <a:extLst>
                <a:ext uri="{FF2B5EF4-FFF2-40B4-BE49-F238E27FC236}">
                  <a16:creationId xmlns:a16="http://schemas.microsoft.com/office/drawing/2014/main" id="{0D9A89C7-7966-471A-B92B-5383441183C1}"/>
                </a:ext>
              </a:extLst>
            </p:cNvPr>
            <p:cNvCxnSpPr>
              <a:cxnSpLocks/>
            </p:cNvCxnSpPr>
            <p:nvPr/>
          </p:nvCxnSpPr>
          <p:spPr>
            <a:xfrm flipH="1">
              <a:off x="3034031" y="1645920"/>
              <a:ext cx="3335378" cy="0"/>
            </a:xfrm>
            <a:prstGeom prst="straightConnector1">
              <a:avLst/>
            </a:prstGeom>
            <a:ln w="19050">
              <a:solidFill>
                <a:schemeClr val="bg1">
                  <a:lumMod val="95000"/>
                </a:schemeClr>
              </a:solidFill>
              <a:prstDash val="dash"/>
              <a:tailEnd type="triangle"/>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7685D08B-B108-498E-8282-2AB629AFAD28}"/>
              </a:ext>
            </a:extLst>
          </p:cNvPr>
          <p:cNvGrpSpPr/>
          <p:nvPr/>
        </p:nvGrpSpPr>
        <p:grpSpPr>
          <a:xfrm flipH="1" flipV="1">
            <a:off x="6757835" y="5264329"/>
            <a:ext cx="2243925" cy="272870"/>
            <a:chOff x="4129115" y="1645920"/>
            <a:chExt cx="2243925" cy="272870"/>
          </a:xfrm>
        </p:grpSpPr>
        <p:cxnSp>
          <p:nvCxnSpPr>
            <p:cNvPr id="19" name="直接连接符 18">
              <a:extLst>
                <a:ext uri="{FF2B5EF4-FFF2-40B4-BE49-F238E27FC236}">
                  <a16:creationId xmlns:a16="http://schemas.microsoft.com/office/drawing/2014/main" id="{460B5C41-900D-4886-9B8A-959EEFE3A942}"/>
                </a:ext>
              </a:extLst>
            </p:cNvPr>
            <p:cNvCxnSpPr/>
            <p:nvPr/>
          </p:nvCxnSpPr>
          <p:spPr>
            <a:xfrm flipH="1" flipV="1">
              <a:off x="6373039" y="1645920"/>
              <a:ext cx="1" cy="272870"/>
            </a:xfrm>
            <a:prstGeom prst="line">
              <a:avLst/>
            </a:prstGeom>
            <a:ln w="19050">
              <a:solidFill>
                <a:schemeClr val="bg1">
                  <a:lumMod val="9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箭头连接符 19">
              <a:extLst>
                <a:ext uri="{FF2B5EF4-FFF2-40B4-BE49-F238E27FC236}">
                  <a16:creationId xmlns:a16="http://schemas.microsoft.com/office/drawing/2014/main" id="{6FD9A5DE-52C0-454D-BAEA-F27D44B708A4}"/>
                </a:ext>
              </a:extLst>
            </p:cNvPr>
            <p:cNvCxnSpPr>
              <a:cxnSpLocks/>
            </p:cNvCxnSpPr>
            <p:nvPr/>
          </p:nvCxnSpPr>
          <p:spPr>
            <a:xfrm flipH="1" flipV="1">
              <a:off x="4129115" y="1645920"/>
              <a:ext cx="2240294" cy="0"/>
            </a:xfrm>
            <a:prstGeom prst="straightConnector1">
              <a:avLst/>
            </a:prstGeom>
            <a:ln w="19050">
              <a:solidFill>
                <a:schemeClr val="bg1">
                  <a:lumMod val="95000"/>
                </a:schemeClr>
              </a:solidFill>
              <a:prstDash val="dash"/>
              <a:tailEnd type="triangle"/>
            </a:ln>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id="{B644F5CC-22EA-4B11-9369-0CF890A22F2C}"/>
              </a:ext>
            </a:extLst>
          </p:cNvPr>
          <p:cNvGrpSpPr/>
          <p:nvPr/>
        </p:nvGrpSpPr>
        <p:grpSpPr>
          <a:xfrm flipV="1">
            <a:off x="3106103" y="5264329"/>
            <a:ext cx="1443768" cy="272870"/>
            <a:chOff x="4929272" y="1645920"/>
            <a:chExt cx="1443768" cy="272870"/>
          </a:xfrm>
        </p:grpSpPr>
        <p:cxnSp>
          <p:nvCxnSpPr>
            <p:cNvPr id="22" name="直接连接符 21">
              <a:extLst>
                <a:ext uri="{FF2B5EF4-FFF2-40B4-BE49-F238E27FC236}">
                  <a16:creationId xmlns:a16="http://schemas.microsoft.com/office/drawing/2014/main" id="{A1779D74-1F28-45C6-9A6D-BD930767D355}"/>
                </a:ext>
              </a:extLst>
            </p:cNvPr>
            <p:cNvCxnSpPr/>
            <p:nvPr/>
          </p:nvCxnSpPr>
          <p:spPr>
            <a:xfrm flipH="1" flipV="1">
              <a:off x="6373039" y="1645920"/>
              <a:ext cx="1" cy="272870"/>
            </a:xfrm>
            <a:prstGeom prst="line">
              <a:avLst/>
            </a:prstGeom>
            <a:ln w="19050">
              <a:solidFill>
                <a:schemeClr val="bg1">
                  <a:lumMod val="9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a16="http://schemas.microsoft.com/office/drawing/2014/main" id="{72FE333A-D8D4-4C41-A462-EFF6983D7561}"/>
                </a:ext>
              </a:extLst>
            </p:cNvPr>
            <p:cNvCxnSpPr>
              <a:cxnSpLocks/>
            </p:cNvCxnSpPr>
            <p:nvPr/>
          </p:nvCxnSpPr>
          <p:spPr>
            <a:xfrm flipH="1" flipV="1">
              <a:off x="4929272" y="1645920"/>
              <a:ext cx="1440137" cy="0"/>
            </a:xfrm>
            <a:prstGeom prst="straightConnector1">
              <a:avLst/>
            </a:prstGeom>
            <a:ln w="19050">
              <a:solidFill>
                <a:schemeClr val="bg1">
                  <a:lumMod val="95000"/>
                </a:schemeClr>
              </a:solidFill>
              <a:prstDash val="dash"/>
              <a:tailEnd type="triangle"/>
            </a:ln>
          </p:spPr>
          <p:style>
            <a:lnRef idx="1">
              <a:schemeClr val="accent1"/>
            </a:lnRef>
            <a:fillRef idx="0">
              <a:schemeClr val="accent1"/>
            </a:fillRef>
            <a:effectRef idx="0">
              <a:schemeClr val="accent1"/>
            </a:effectRef>
            <a:fontRef idx="minor">
              <a:schemeClr val="tx1"/>
            </a:fontRef>
          </p:style>
        </p:cxnSp>
      </p:grpSp>
      <p:sp>
        <p:nvSpPr>
          <p:cNvPr id="24" name="文本框 23"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734E0254-9472-4F7D-8587-3D8ED379AFF4}"/>
              </a:ext>
            </a:extLst>
          </p:cNvPr>
          <p:cNvSpPr txBox="1"/>
          <p:nvPr/>
        </p:nvSpPr>
        <p:spPr>
          <a:xfrm>
            <a:off x="1414778" y="1474589"/>
            <a:ext cx="1792036" cy="461665"/>
          </a:xfrm>
          <a:prstGeom prst="rect">
            <a:avLst/>
          </a:prstGeom>
          <a:noFill/>
        </p:spPr>
        <p:txBody>
          <a:bodyPr wrap="square" rtlCol="0">
            <a:spAutoFit/>
          </a:bodyPr>
          <a:lstStyle/>
          <a:p>
            <a:pPr lvl="0" algn="r">
              <a:defRPr/>
            </a:pPr>
            <a:r>
              <a:rPr lang="en-US" altLang="zh-CN" sz="2400" b="1" dirty="0">
                <a:solidFill>
                  <a:schemeClr val="bg1"/>
                </a:solidFill>
                <a:latin typeface="字魂36号-正文宋楷" panose="02000000000000000000" pitchFamily="2" charset="-122"/>
                <a:ea typeface="字魂36号-正文宋楷" panose="02000000000000000000" pitchFamily="2" charset="-122"/>
              </a:rPr>
              <a:t>OBJECTION</a:t>
            </a:r>
          </a:p>
        </p:txBody>
      </p:sp>
      <p:sp>
        <p:nvSpPr>
          <p:cNvPr id="25" name="文本框 24"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31E51912-A2FF-4A7C-A122-45A0BEDAAF74}"/>
              </a:ext>
            </a:extLst>
          </p:cNvPr>
          <p:cNvSpPr txBox="1"/>
          <p:nvPr/>
        </p:nvSpPr>
        <p:spPr>
          <a:xfrm>
            <a:off x="439419" y="1817376"/>
            <a:ext cx="2713696" cy="794833"/>
          </a:xfrm>
          <a:prstGeom prst="rect">
            <a:avLst/>
          </a:prstGeom>
          <a:noFill/>
        </p:spPr>
        <p:txBody>
          <a:bodyPr wrap="square" rtlCol="0">
            <a:spAutoFit/>
          </a:bodyPr>
          <a:lstStyle/>
          <a:p>
            <a:pPr algn="r">
              <a:lnSpc>
                <a:spcPct val="150000"/>
              </a:lnSpc>
              <a:defRPr/>
            </a:pPr>
            <a:r>
              <a:rPr kumimoji="0" lang="en-US" altLang="zh-CN" sz="1050" b="0" i="1" u="none" strike="noStrike" kern="1200" cap="none" spc="0" normalizeH="0" baseline="0" noProof="0" dirty="0">
                <a:ln>
                  <a:noFill/>
                </a:ln>
                <a:solidFill>
                  <a:schemeClr val="bg1">
                    <a:alpha val="85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5000"/>
                  </a:schemeClr>
                </a:solidFill>
                <a:latin typeface="字魂36号-正文宋楷" panose="02000000000000000000" pitchFamily="2" charset="-122"/>
                <a:ea typeface="字魂36号-正文宋楷" panose="02000000000000000000" pitchFamily="2" charset="-122"/>
              </a:rPr>
              <a:t>click here and add</a:t>
            </a:r>
            <a:endParaRPr lang="zh-CN" altLang="en-US" sz="1050" i="1" dirty="0">
              <a:solidFill>
                <a:schemeClr val="bg1">
                  <a:alpha val="85000"/>
                </a:schemeClr>
              </a:solidFill>
              <a:latin typeface="字魂36号-正文宋楷" panose="02000000000000000000" pitchFamily="2" charset="-122"/>
              <a:ea typeface="字魂36号-正文宋楷" panose="02000000000000000000" pitchFamily="2" charset="-122"/>
            </a:endParaRPr>
          </a:p>
        </p:txBody>
      </p:sp>
      <p:sp>
        <p:nvSpPr>
          <p:cNvPr id="26" name="文本框 25"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871C8094-C003-491F-BBC9-D2C0D2B8DD7B}"/>
              </a:ext>
            </a:extLst>
          </p:cNvPr>
          <p:cNvSpPr txBox="1"/>
          <p:nvPr/>
        </p:nvSpPr>
        <p:spPr>
          <a:xfrm>
            <a:off x="1414778" y="5033496"/>
            <a:ext cx="1792036" cy="461665"/>
          </a:xfrm>
          <a:prstGeom prst="rect">
            <a:avLst/>
          </a:prstGeom>
          <a:noFill/>
        </p:spPr>
        <p:txBody>
          <a:bodyPr wrap="square" rtlCol="0">
            <a:spAutoFit/>
          </a:bodyPr>
          <a:lstStyle/>
          <a:p>
            <a:pPr lvl="0" algn="r">
              <a:defRPr/>
            </a:pPr>
            <a:r>
              <a:rPr lang="en-US" altLang="zh-CN" sz="2400" b="1" dirty="0">
                <a:solidFill>
                  <a:schemeClr val="bg1"/>
                </a:solidFill>
                <a:latin typeface="字魂36号-正文宋楷" panose="02000000000000000000" pitchFamily="2" charset="-122"/>
                <a:ea typeface="字魂36号-正文宋楷" panose="02000000000000000000" pitchFamily="2" charset="-122"/>
              </a:rPr>
              <a:t>OBJECTION</a:t>
            </a:r>
          </a:p>
        </p:txBody>
      </p:sp>
      <p:sp>
        <p:nvSpPr>
          <p:cNvPr id="27" name="文本框 26"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0622E99C-B0B9-4A60-B400-264E7B8C60D2}"/>
              </a:ext>
            </a:extLst>
          </p:cNvPr>
          <p:cNvSpPr txBox="1"/>
          <p:nvPr/>
        </p:nvSpPr>
        <p:spPr>
          <a:xfrm>
            <a:off x="439419" y="5376283"/>
            <a:ext cx="2713696" cy="794833"/>
          </a:xfrm>
          <a:prstGeom prst="rect">
            <a:avLst/>
          </a:prstGeom>
          <a:noFill/>
        </p:spPr>
        <p:txBody>
          <a:bodyPr wrap="square" rtlCol="0">
            <a:spAutoFit/>
          </a:bodyPr>
          <a:lstStyle/>
          <a:p>
            <a:pPr algn="r">
              <a:lnSpc>
                <a:spcPct val="150000"/>
              </a:lnSpc>
              <a:defRPr/>
            </a:pPr>
            <a:r>
              <a:rPr kumimoji="0" lang="en-US" altLang="zh-CN" sz="1050" b="0" i="1" u="none" strike="noStrike" kern="1200" cap="none" spc="0" normalizeH="0" baseline="0" noProof="0" dirty="0">
                <a:ln>
                  <a:noFill/>
                </a:ln>
                <a:solidFill>
                  <a:schemeClr val="bg1">
                    <a:alpha val="85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5000"/>
                  </a:schemeClr>
                </a:solidFill>
                <a:latin typeface="字魂36号-正文宋楷" panose="02000000000000000000" pitchFamily="2" charset="-122"/>
                <a:ea typeface="字魂36号-正文宋楷" panose="02000000000000000000" pitchFamily="2" charset="-122"/>
              </a:rPr>
              <a:t>click here and add</a:t>
            </a:r>
            <a:endParaRPr lang="zh-CN" altLang="en-US" sz="1050" i="1" dirty="0">
              <a:solidFill>
                <a:schemeClr val="bg1">
                  <a:alpha val="85000"/>
                </a:schemeClr>
              </a:solidFill>
              <a:latin typeface="字魂36号-正文宋楷" panose="02000000000000000000" pitchFamily="2" charset="-122"/>
              <a:ea typeface="字魂36号-正文宋楷" panose="02000000000000000000" pitchFamily="2" charset="-122"/>
            </a:endParaRPr>
          </a:p>
        </p:txBody>
      </p:sp>
      <p:sp>
        <p:nvSpPr>
          <p:cNvPr id="28" name="文本框 27"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4DD59FB1-1297-4693-B614-C200CD3A95A8}"/>
              </a:ext>
            </a:extLst>
          </p:cNvPr>
          <p:cNvSpPr txBox="1"/>
          <p:nvPr/>
        </p:nvSpPr>
        <p:spPr>
          <a:xfrm>
            <a:off x="9057654" y="1474589"/>
            <a:ext cx="1792036" cy="461665"/>
          </a:xfrm>
          <a:prstGeom prst="rect">
            <a:avLst/>
          </a:prstGeom>
          <a:noFill/>
        </p:spPr>
        <p:txBody>
          <a:bodyPr wrap="square" rtlCol="0">
            <a:spAutoFit/>
          </a:bodyPr>
          <a:lstStyle/>
          <a:p>
            <a:pPr lvl="0">
              <a:defRPr/>
            </a:pPr>
            <a:r>
              <a:rPr lang="en-US" altLang="zh-CN" sz="2400" b="1" dirty="0">
                <a:solidFill>
                  <a:schemeClr val="bg1"/>
                </a:solidFill>
                <a:latin typeface="字魂36号-正文宋楷" panose="02000000000000000000" pitchFamily="2" charset="-122"/>
                <a:ea typeface="字魂36号-正文宋楷" panose="02000000000000000000" pitchFamily="2" charset="-122"/>
              </a:rPr>
              <a:t>OBJECTION</a:t>
            </a:r>
          </a:p>
        </p:txBody>
      </p:sp>
      <p:sp>
        <p:nvSpPr>
          <p:cNvPr id="29" name="文本框 28"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5777538F-F4FF-46F4-938B-3EC2F94CC36B}"/>
              </a:ext>
            </a:extLst>
          </p:cNvPr>
          <p:cNvSpPr txBox="1"/>
          <p:nvPr/>
        </p:nvSpPr>
        <p:spPr>
          <a:xfrm>
            <a:off x="9057654" y="1817376"/>
            <a:ext cx="2713696" cy="794833"/>
          </a:xfrm>
          <a:prstGeom prst="rect">
            <a:avLst/>
          </a:prstGeom>
          <a:noFill/>
        </p:spPr>
        <p:txBody>
          <a:bodyPr wrap="square" rtlCol="0">
            <a:spAutoFit/>
          </a:bodyPr>
          <a:lstStyle/>
          <a:p>
            <a:pPr>
              <a:lnSpc>
                <a:spcPct val="150000"/>
              </a:lnSpc>
              <a:defRPr/>
            </a:pPr>
            <a:r>
              <a:rPr kumimoji="0" lang="en-US" altLang="zh-CN" sz="1050" b="0" i="1" u="none" strike="noStrike" kern="1200" cap="none" spc="0" normalizeH="0" baseline="0" noProof="0" dirty="0">
                <a:ln>
                  <a:noFill/>
                </a:ln>
                <a:solidFill>
                  <a:schemeClr val="bg1">
                    <a:alpha val="85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5000"/>
                  </a:schemeClr>
                </a:solidFill>
                <a:latin typeface="字魂36号-正文宋楷" panose="02000000000000000000" pitchFamily="2" charset="-122"/>
                <a:ea typeface="字魂36号-正文宋楷" panose="02000000000000000000" pitchFamily="2" charset="-122"/>
              </a:rPr>
              <a:t>click here and add</a:t>
            </a:r>
            <a:endParaRPr lang="zh-CN" altLang="en-US" sz="1050" i="1" dirty="0">
              <a:solidFill>
                <a:schemeClr val="bg1">
                  <a:alpha val="85000"/>
                </a:schemeClr>
              </a:solidFill>
              <a:latin typeface="字魂36号-正文宋楷" panose="02000000000000000000" pitchFamily="2" charset="-122"/>
              <a:ea typeface="字魂36号-正文宋楷" panose="02000000000000000000" pitchFamily="2" charset="-122"/>
            </a:endParaRPr>
          </a:p>
        </p:txBody>
      </p:sp>
      <p:sp>
        <p:nvSpPr>
          <p:cNvPr id="30" name="文本框 29"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F69376FA-A3AC-4B6F-947A-0C47AC67B84D}"/>
              </a:ext>
            </a:extLst>
          </p:cNvPr>
          <p:cNvSpPr txBox="1"/>
          <p:nvPr/>
        </p:nvSpPr>
        <p:spPr>
          <a:xfrm>
            <a:off x="9057654" y="5033496"/>
            <a:ext cx="1792036" cy="461665"/>
          </a:xfrm>
          <a:prstGeom prst="rect">
            <a:avLst/>
          </a:prstGeom>
          <a:noFill/>
        </p:spPr>
        <p:txBody>
          <a:bodyPr wrap="square" rtlCol="0">
            <a:spAutoFit/>
          </a:bodyPr>
          <a:lstStyle/>
          <a:p>
            <a:pPr lvl="0">
              <a:defRPr/>
            </a:pPr>
            <a:r>
              <a:rPr lang="en-US" altLang="zh-CN" sz="2400" b="1" dirty="0">
                <a:solidFill>
                  <a:schemeClr val="bg1"/>
                </a:solidFill>
                <a:latin typeface="字魂36号-正文宋楷" panose="02000000000000000000" pitchFamily="2" charset="-122"/>
                <a:ea typeface="字魂36号-正文宋楷" panose="02000000000000000000" pitchFamily="2" charset="-122"/>
              </a:rPr>
              <a:t>OBJECTION</a:t>
            </a:r>
          </a:p>
        </p:txBody>
      </p:sp>
      <p:sp>
        <p:nvSpPr>
          <p:cNvPr id="31" name="文本框 30"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A925209E-B566-474B-B018-F0BEC183DD38}"/>
              </a:ext>
            </a:extLst>
          </p:cNvPr>
          <p:cNvSpPr txBox="1"/>
          <p:nvPr/>
        </p:nvSpPr>
        <p:spPr>
          <a:xfrm>
            <a:off x="9057654" y="5376283"/>
            <a:ext cx="2713696" cy="794833"/>
          </a:xfrm>
          <a:prstGeom prst="rect">
            <a:avLst/>
          </a:prstGeom>
          <a:noFill/>
        </p:spPr>
        <p:txBody>
          <a:bodyPr wrap="square" rtlCol="0">
            <a:spAutoFit/>
          </a:bodyPr>
          <a:lstStyle/>
          <a:p>
            <a:pPr>
              <a:lnSpc>
                <a:spcPct val="150000"/>
              </a:lnSpc>
              <a:defRPr/>
            </a:pPr>
            <a:r>
              <a:rPr kumimoji="0" lang="en-US" altLang="zh-CN" sz="1050" b="0" i="1" u="none" strike="noStrike" kern="1200" cap="none" spc="0" normalizeH="0" baseline="0" noProof="0" dirty="0">
                <a:ln>
                  <a:noFill/>
                </a:ln>
                <a:solidFill>
                  <a:schemeClr val="bg1">
                    <a:alpha val="85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5000"/>
                  </a:schemeClr>
                </a:solidFill>
                <a:latin typeface="字魂36号-正文宋楷" panose="02000000000000000000" pitchFamily="2" charset="-122"/>
                <a:ea typeface="字魂36号-正文宋楷" panose="02000000000000000000" pitchFamily="2" charset="-122"/>
              </a:rPr>
              <a:t>click here and add</a:t>
            </a:r>
            <a:endParaRPr lang="zh-CN" altLang="en-US" sz="1050" i="1" dirty="0">
              <a:solidFill>
                <a:schemeClr val="bg1">
                  <a:alpha val="85000"/>
                </a:schemeClr>
              </a:solidFill>
              <a:latin typeface="字魂36号-正文宋楷" panose="02000000000000000000" pitchFamily="2" charset="-122"/>
              <a:ea typeface="字魂36号-正文宋楷" panose="02000000000000000000" pitchFamily="2" charset="-122"/>
            </a:endParaRPr>
          </a:p>
        </p:txBody>
      </p:sp>
    </p:spTree>
    <p:extLst>
      <p:ext uri="{BB962C8B-B14F-4D97-AF65-F5344CB8AC3E}">
        <p14:creationId xmlns:p14="http://schemas.microsoft.com/office/powerpoint/2010/main" val="3609585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C0C0C"/>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C0B15FA2-8126-4DAC-AAA1-02FFCF35A94D}"/>
              </a:ext>
            </a:extLst>
          </p:cNvPr>
          <p:cNvSpPr/>
          <p:nvPr/>
        </p:nvSpPr>
        <p:spPr>
          <a:xfrm>
            <a:off x="0" y="0"/>
            <a:ext cx="12192000" cy="6858000"/>
          </a:xfrm>
          <a:prstGeom prst="rect">
            <a:avLst/>
          </a:prstGeom>
          <a:blipFill dpi="0" rotWithShape="1">
            <a:blip r:embed="rId2">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C15278F9-0DCE-4D11-82C5-11886AECCF96}"/>
              </a:ext>
            </a:extLst>
          </p:cNvPr>
          <p:cNvSpPr/>
          <p:nvPr/>
        </p:nvSpPr>
        <p:spPr>
          <a:xfrm>
            <a:off x="3436188" y="2652300"/>
            <a:ext cx="7513751" cy="1553399"/>
          </a:xfrm>
          <a:prstGeom prst="rect">
            <a:avLst/>
          </a:prstGeom>
          <a:gradFill flip="none" rotWithShape="1">
            <a:gsLst>
              <a:gs pos="0">
                <a:srgbClr val="4346AC"/>
              </a:gs>
              <a:gs pos="53000">
                <a:srgbClr val="6F166D"/>
              </a:gs>
              <a:gs pos="100000">
                <a:srgbClr val="01CAE8">
                  <a:lumMod val="5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椭圆 6">
            <a:extLst>
              <a:ext uri="{FF2B5EF4-FFF2-40B4-BE49-F238E27FC236}">
                <a16:creationId xmlns:a16="http://schemas.microsoft.com/office/drawing/2014/main" id="{843AE5F8-C0E7-4E45-A083-A009BA57F095}"/>
              </a:ext>
            </a:extLst>
          </p:cNvPr>
          <p:cNvSpPr/>
          <p:nvPr/>
        </p:nvSpPr>
        <p:spPr>
          <a:xfrm>
            <a:off x="1821180" y="2225039"/>
            <a:ext cx="2407920" cy="240792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8" name="图片 7">
            <a:extLst>
              <a:ext uri="{FF2B5EF4-FFF2-40B4-BE49-F238E27FC236}">
                <a16:creationId xmlns:a16="http://schemas.microsoft.com/office/drawing/2014/main" id="{958CF027-DEEE-4EE2-BDFE-D130DD480E13}"/>
              </a:ext>
            </a:extLst>
          </p:cNvPr>
          <p:cNvPicPr>
            <a:picLocks noChangeAspect="1"/>
          </p:cNvPicPr>
          <p:nvPr/>
        </p:nvPicPr>
        <p:blipFill>
          <a:blip r:embed="rId3"/>
          <a:stretch>
            <a:fillRect/>
          </a:stretch>
        </p:blipFill>
        <p:spPr>
          <a:xfrm>
            <a:off x="892860" y="923340"/>
            <a:ext cx="4706520" cy="4706520"/>
          </a:xfrm>
          <a:prstGeom prst="rect">
            <a:avLst/>
          </a:prstGeom>
        </p:spPr>
      </p:pic>
      <p:sp>
        <p:nvSpPr>
          <p:cNvPr id="9" name="矩形 8">
            <a:extLst>
              <a:ext uri="{FF2B5EF4-FFF2-40B4-BE49-F238E27FC236}">
                <a16:creationId xmlns:a16="http://schemas.microsoft.com/office/drawing/2014/main" id="{E907BA23-A6EB-402A-B4D5-47B04642DA15}"/>
              </a:ext>
            </a:extLst>
          </p:cNvPr>
          <p:cNvSpPr/>
          <p:nvPr/>
        </p:nvSpPr>
        <p:spPr>
          <a:xfrm>
            <a:off x="2574415" y="2312358"/>
            <a:ext cx="861774" cy="2253181"/>
          </a:xfrm>
          <a:prstGeom prst="rect">
            <a:avLst/>
          </a:prstGeom>
          <a:noFill/>
        </p:spPr>
        <p:txBody>
          <a:bodyPr vert="eaVert"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cs"/>
              </a:rPr>
              <a:t>第四部分</a:t>
            </a:r>
          </a:p>
        </p:txBody>
      </p:sp>
      <p:sp>
        <p:nvSpPr>
          <p:cNvPr id="12" name="文本框 11"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DAA9F4BE-373D-4569-B1C6-8A907B375075}"/>
              </a:ext>
            </a:extLst>
          </p:cNvPr>
          <p:cNvSpPr txBox="1"/>
          <p:nvPr/>
        </p:nvSpPr>
        <p:spPr>
          <a:xfrm>
            <a:off x="5020620" y="3288040"/>
            <a:ext cx="5769300" cy="79483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0" b="0" i="1" u="none" strike="noStrike" kern="1200" cap="none" spc="0" normalizeH="0" baseline="0" noProof="0" dirty="0">
                <a:ln>
                  <a:noFill/>
                </a:ln>
                <a:solidFill>
                  <a:prstClr val="white">
                    <a:alpha val="84000"/>
                  </a:prstClr>
                </a:solidFill>
                <a:effectLst/>
                <a:uLnTx/>
                <a:uFillTx/>
                <a:latin typeface="字魂36号-正文宋楷" panose="02000000000000000000" pitchFamily="2" charset="-122"/>
                <a:ea typeface="字魂36号-正文宋楷" panose="02000000000000000000" pitchFamily="2" charset="-122"/>
                <a:cs typeface="+mn-cs"/>
              </a:rPr>
              <a:t>click here and add your contents click here and add your contents  click here and add your contentsclick here and add your contents click here and add your contents  click here and add your contents</a:t>
            </a:r>
            <a:endParaRPr kumimoji="0" lang="zh-CN" altLang="en-US" sz="1050" b="0" i="1" u="none" strike="noStrike" kern="1200" cap="none" spc="0" normalizeH="0" baseline="0" noProof="0" dirty="0">
              <a:ln>
                <a:noFill/>
              </a:ln>
              <a:solidFill>
                <a:prstClr val="white">
                  <a:alpha val="84000"/>
                </a:prstClr>
              </a:solidFill>
              <a:effectLst/>
              <a:uLnTx/>
              <a:uFillTx/>
              <a:latin typeface="字魂36号-正文宋楷" panose="02000000000000000000" pitchFamily="2" charset="-122"/>
              <a:ea typeface="字魂36号-正文宋楷" panose="02000000000000000000" pitchFamily="2" charset="-122"/>
              <a:cs typeface="+mn-cs"/>
            </a:endParaRPr>
          </a:p>
        </p:txBody>
      </p:sp>
      <p:sp>
        <p:nvSpPr>
          <p:cNvPr id="13" name="文本框 12"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77513C78-86B0-4349-8564-4DEA388C5BB2}"/>
              </a:ext>
            </a:extLst>
          </p:cNvPr>
          <p:cNvSpPr txBox="1"/>
          <p:nvPr/>
        </p:nvSpPr>
        <p:spPr>
          <a:xfrm>
            <a:off x="5020620" y="2810279"/>
            <a:ext cx="215075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cs"/>
              </a:rPr>
              <a:t>你的小标题</a:t>
            </a:r>
            <a:endParaRPr kumimoji="0" lang="en-US" altLang="zh-CN" sz="2800" b="1"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cs"/>
            </a:endParaRPr>
          </a:p>
        </p:txBody>
      </p:sp>
    </p:spTree>
    <p:extLst>
      <p:ext uri="{BB962C8B-B14F-4D97-AF65-F5344CB8AC3E}">
        <p14:creationId xmlns:p14="http://schemas.microsoft.com/office/powerpoint/2010/main" val="7609001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C0C0C"/>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C0B15FA2-8126-4DAC-AAA1-02FFCF35A94D}"/>
              </a:ext>
            </a:extLst>
          </p:cNvPr>
          <p:cNvSpPr/>
          <p:nvPr/>
        </p:nvSpPr>
        <p:spPr>
          <a:xfrm>
            <a:off x="0" y="0"/>
            <a:ext cx="12192000" cy="6858000"/>
          </a:xfrm>
          <a:prstGeom prst="rect">
            <a:avLst/>
          </a:prstGeom>
          <a:blipFill dpi="0" rotWithShape="1">
            <a:blip r:embed="rId2">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0" name="图片 9">
            <a:extLst>
              <a:ext uri="{FF2B5EF4-FFF2-40B4-BE49-F238E27FC236}">
                <a16:creationId xmlns:a16="http://schemas.microsoft.com/office/drawing/2014/main" id="{446E1863-8FFA-499C-8EDF-F5D2319F3B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23430" y="1583740"/>
            <a:ext cx="4293870" cy="4293870"/>
          </a:xfrm>
          <a:prstGeom prst="rect">
            <a:avLst/>
          </a:prstGeom>
        </p:spPr>
      </p:pic>
      <p:sp>
        <p:nvSpPr>
          <p:cNvPr id="11" name="椭圆 10">
            <a:extLst>
              <a:ext uri="{FF2B5EF4-FFF2-40B4-BE49-F238E27FC236}">
                <a16:creationId xmlns:a16="http://schemas.microsoft.com/office/drawing/2014/main" id="{249677A7-3894-4916-B9F3-304AA9EEA916}"/>
              </a:ext>
            </a:extLst>
          </p:cNvPr>
          <p:cNvSpPr/>
          <p:nvPr/>
        </p:nvSpPr>
        <p:spPr>
          <a:xfrm>
            <a:off x="8015797" y="2374507"/>
            <a:ext cx="2712336" cy="2712336"/>
          </a:xfrm>
          <a:prstGeom prst="ellipse">
            <a:avLst/>
          </a:prstGeom>
          <a:gradFill flip="none" rotWithShape="1">
            <a:gsLst>
              <a:gs pos="0">
                <a:srgbClr val="4346AC"/>
              </a:gs>
              <a:gs pos="53000">
                <a:srgbClr val="6F166D"/>
              </a:gs>
              <a:gs pos="100000">
                <a:srgbClr val="01CAE8">
                  <a:lumMod val="5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id="{2A5F9248-B038-40DA-8197-13CDBC9D8688}"/>
              </a:ext>
            </a:extLst>
          </p:cNvPr>
          <p:cNvCxnSpPr/>
          <p:nvPr/>
        </p:nvCxnSpPr>
        <p:spPr>
          <a:xfrm>
            <a:off x="4753536" y="1404035"/>
            <a:ext cx="0" cy="4653280"/>
          </a:xfrm>
          <a:prstGeom prst="line">
            <a:avLst/>
          </a:prstGeom>
          <a:ln>
            <a:solidFill>
              <a:schemeClr val="bg1">
                <a:lumMod val="95000"/>
                <a:alpha val="53000"/>
              </a:schemeClr>
            </a:solidFill>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a16="http://schemas.microsoft.com/office/drawing/2014/main" id="{CA8AB9B0-1395-427E-B213-4D59E3BD58A6}"/>
              </a:ext>
            </a:extLst>
          </p:cNvPr>
          <p:cNvSpPr/>
          <p:nvPr/>
        </p:nvSpPr>
        <p:spPr>
          <a:xfrm>
            <a:off x="4663683" y="1314182"/>
            <a:ext cx="179705" cy="179705"/>
          </a:xfrm>
          <a:prstGeom prst="ellipse">
            <a:avLst/>
          </a:prstGeom>
          <a:gradFill flip="none" rotWithShape="1">
            <a:gsLst>
              <a:gs pos="0">
                <a:srgbClr val="4346AC"/>
              </a:gs>
              <a:gs pos="53000">
                <a:srgbClr val="6F166D"/>
              </a:gs>
              <a:gs pos="100000">
                <a:srgbClr val="01CAE8">
                  <a:lumMod val="5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latin typeface="字魂36号-正文宋楷" panose="02000000000000000000" pitchFamily="2" charset="-122"/>
              <a:ea typeface="字魂36号-正文宋楷" panose="02000000000000000000" pitchFamily="2" charset="-122"/>
            </a:endParaRPr>
          </a:p>
        </p:txBody>
      </p:sp>
      <p:sp>
        <p:nvSpPr>
          <p:cNvPr id="17" name="椭圆 16">
            <a:extLst>
              <a:ext uri="{FF2B5EF4-FFF2-40B4-BE49-F238E27FC236}">
                <a16:creationId xmlns:a16="http://schemas.microsoft.com/office/drawing/2014/main" id="{9C6840EF-BE66-4F20-A8C1-BDFFDBEE5DCC}"/>
              </a:ext>
            </a:extLst>
          </p:cNvPr>
          <p:cNvSpPr/>
          <p:nvPr/>
        </p:nvSpPr>
        <p:spPr>
          <a:xfrm>
            <a:off x="4663683" y="2858757"/>
            <a:ext cx="179705" cy="179705"/>
          </a:xfrm>
          <a:prstGeom prst="ellipse">
            <a:avLst/>
          </a:prstGeom>
          <a:gradFill flip="none" rotWithShape="1">
            <a:gsLst>
              <a:gs pos="0">
                <a:srgbClr val="4346AC"/>
              </a:gs>
              <a:gs pos="53000">
                <a:srgbClr val="6F166D"/>
              </a:gs>
              <a:gs pos="100000">
                <a:srgbClr val="01CAE8">
                  <a:lumMod val="5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latin typeface="字魂36号-正文宋楷" panose="02000000000000000000" pitchFamily="2" charset="-122"/>
              <a:ea typeface="字魂36号-正文宋楷" panose="02000000000000000000" pitchFamily="2" charset="-122"/>
            </a:endParaRPr>
          </a:p>
        </p:txBody>
      </p:sp>
      <p:sp>
        <p:nvSpPr>
          <p:cNvPr id="18" name="椭圆 17">
            <a:extLst>
              <a:ext uri="{FF2B5EF4-FFF2-40B4-BE49-F238E27FC236}">
                <a16:creationId xmlns:a16="http://schemas.microsoft.com/office/drawing/2014/main" id="{9D58A1D4-6717-4D39-B13D-15754EBFB081}"/>
              </a:ext>
            </a:extLst>
          </p:cNvPr>
          <p:cNvSpPr/>
          <p:nvPr/>
        </p:nvSpPr>
        <p:spPr>
          <a:xfrm>
            <a:off x="4663683" y="4403332"/>
            <a:ext cx="179705" cy="179705"/>
          </a:xfrm>
          <a:prstGeom prst="ellipse">
            <a:avLst/>
          </a:prstGeom>
          <a:gradFill flip="none" rotWithShape="1">
            <a:gsLst>
              <a:gs pos="0">
                <a:srgbClr val="4346AC"/>
              </a:gs>
              <a:gs pos="53000">
                <a:srgbClr val="6F166D"/>
              </a:gs>
              <a:gs pos="100000">
                <a:srgbClr val="01CAE8">
                  <a:lumMod val="5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latin typeface="字魂36号-正文宋楷" panose="02000000000000000000" pitchFamily="2" charset="-122"/>
              <a:ea typeface="字魂36号-正文宋楷" panose="02000000000000000000" pitchFamily="2" charset="-122"/>
            </a:endParaRPr>
          </a:p>
        </p:txBody>
      </p:sp>
      <p:sp>
        <p:nvSpPr>
          <p:cNvPr id="19" name="椭圆 18">
            <a:extLst>
              <a:ext uri="{FF2B5EF4-FFF2-40B4-BE49-F238E27FC236}">
                <a16:creationId xmlns:a16="http://schemas.microsoft.com/office/drawing/2014/main" id="{F8EB3A50-349C-4720-BADD-E713080E22FE}"/>
              </a:ext>
            </a:extLst>
          </p:cNvPr>
          <p:cNvSpPr/>
          <p:nvPr/>
        </p:nvSpPr>
        <p:spPr>
          <a:xfrm>
            <a:off x="4663683" y="5947906"/>
            <a:ext cx="179705" cy="179705"/>
          </a:xfrm>
          <a:prstGeom prst="ellipse">
            <a:avLst/>
          </a:prstGeom>
          <a:gradFill flip="none" rotWithShape="1">
            <a:gsLst>
              <a:gs pos="0">
                <a:srgbClr val="4346AC"/>
              </a:gs>
              <a:gs pos="53000">
                <a:srgbClr val="6F166D"/>
              </a:gs>
              <a:gs pos="100000">
                <a:srgbClr val="01CAE8">
                  <a:lumMod val="5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latin typeface="字魂36号-正文宋楷" panose="02000000000000000000" pitchFamily="2" charset="-122"/>
              <a:ea typeface="字魂36号-正文宋楷" panose="02000000000000000000" pitchFamily="2" charset="-122"/>
            </a:endParaRPr>
          </a:p>
        </p:txBody>
      </p:sp>
      <p:sp>
        <p:nvSpPr>
          <p:cNvPr id="20" name="箭头: 右 19">
            <a:extLst>
              <a:ext uri="{FF2B5EF4-FFF2-40B4-BE49-F238E27FC236}">
                <a16:creationId xmlns:a16="http://schemas.microsoft.com/office/drawing/2014/main" id="{17B763F2-16D1-41A5-93B5-9D4253D1E064}"/>
              </a:ext>
            </a:extLst>
          </p:cNvPr>
          <p:cNvSpPr/>
          <p:nvPr/>
        </p:nvSpPr>
        <p:spPr>
          <a:xfrm flipH="1">
            <a:off x="5007534" y="1199581"/>
            <a:ext cx="1828796" cy="384159"/>
          </a:xfrm>
          <a:prstGeom prst="rightArrow">
            <a:avLst>
              <a:gd name="adj1" fmla="val 100000"/>
              <a:gd name="adj2" fmla="val 41145"/>
            </a:avLst>
          </a:prstGeom>
          <a:gradFill>
            <a:gsLst>
              <a:gs pos="0">
                <a:srgbClr val="4346AC"/>
              </a:gs>
              <a:gs pos="53000">
                <a:srgbClr val="6F166D"/>
              </a:gs>
              <a:gs pos="100000">
                <a:srgbClr val="01CAE8">
                  <a:lumMod val="50000"/>
                </a:srgbClr>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latin typeface="字魂36号-正文宋楷" panose="02000000000000000000" pitchFamily="2" charset="-122"/>
              <a:ea typeface="字魂36号-正文宋楷" panose="02000000000000000000" pitchFamily="2" charset="-122"/>
            </a:endParaRPr>
          </a:p>
        </p:txBody>
      </p:sp>
      <p:sp>
        <p:nvSpPr>
          <p:cNvPr id="21" name="箭头: 右 20">
            <a:extLst>
              <a:ext uri="{FF2B5EF4-FFF2-40B4-BE49-F238E27FC236}">
                <a16:creationId xmlns:a16="http://schemas.microsoft.com/office/drawing/2014/main" id="{1F06ABA7-0331-4409-A3C7-729881969D15}"/>
              </a:ext>
            </a:extLst>
          </p:cNvPr>
          <p:cNvSpPr/>
          <p:nvPr/>
        </p:nvSpPr>
        <p:spPr>
          <a:xfrm flipH="1">
            <a:off x="5007534" y="2756529"/>
            <a:ext cx="1828796" cy="384159"/>
          </a:xfrm>
          <a:prstGeom prst="rightArrow">
            <a:avLst>
              <a:gd name="adj1" fmla="val 100000"/>
              <a:gd name="adj2" fmla="val 41145"/>
            </a:avLst>
          </a:prstGeom>
          <a:gradFill>
            <a:gsLst>
              <a:gs pos="0">
                <a:srgbClr val="4346AC"/>
              </a:gs>
              <a:gs pos="53000">
                <a:srgbClr val="6F166D"/>
              </a:gs>
              <a:gs pos="100000">
                <a:srgbClr val="01CAE8">
                  <a:lumMod val="50000"/>
                </a:srgbClr>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latin typeface="字魂36号-正文宋楷" panose="02000000000000000000" pitchFamily="2" charset="-122"/>
              <a:ea typeface="字魂36号-正文宋楷" panose="02000000000000000000" pitchFamily="2" charset="-122"/>
            </a:endParaRPr>
          </a:p>
        </p:txBody>
      </p:sp>
      <p:sp>
        <p:nvSpPr>
          <p:cNvPr id="22" name="箭头: 右 21">
            <a:extLst>
              <a:ext uri="{FF2B5EF4-FFF2-40B4-BE49-F238E27FC236}">
                <a16:creationId xmlns:a16="http://schemas.microsoft.com/office/drawing/2014/main" id="{74AD9A4F-31D2-47B8-BFEB-446B7E9004BF}"/>
              </a:ext>
            </a:extLst>
          </p:cNvPr>
          <p:cNvSpPr/>
          <p:nvPr/>
        </p:nvSpPr>
        <p:spPr>
          <a:xfrm flipH="1">
            <a:off x="5007534" y="4301104"/>
            <a:ext cx="1828796" cy="384159"/>
          </a:xfrm>
          <a:prstGeom prst="rightArrow">
            <a:avLst>
              <a:gd name="adj1" fmla="val 100000"/>
              <a:gd name="adj2" fmla="val 41145"/>
            </a:avLst>
          </a:prstGeom>
          <a:gradFill>
            <a:gsLst>
              <a:gs pos="0">
                <a:srgbClr val="4346AC"/>
              </a:gs>
              <a:gs pos="53000">
                <a:srgbClr val="6F166D"/>
              </a:gs>
              <a:gs pos="100000">
                <a:srgbClr val="01CAE8">
                  <a:lumMod val="50000"/>
                </a:srgbClr>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latin typeface="字魂36号-正文宋楷" panose="02000000000000000000" pitchFamily="2" charset="-122"/>
              <a:ea typeface="字魂36号-正文宋楷" panose="02000000000000000000" pitchFamily="2" charset="-122"/>
            </a:endParaRPr>
          </a:p>
        </p:txBody>
      </p:sp>
      <p:sp>
        <p:nvSpPr>
          <p:cNvPr id="23" name="箭头: 右 22">
            <a:extLst>
              <a:ext uri="{FF2B5EF4-FFF2-40B4-BE49-F238E27FC236}">
                <a16:creationId xmlns:a16="http://schemas.microsoft.com/office/drawing/2014/main" id="{79BAC69E-5539-4B4F-8D09-4FF3F2C2E8A1}"/>
              </a:ext>
            </a:extLst>
          </p:cNvPr>
          <p:cNvSpPr/>
          <p:nvPr/>
        </p:nvSpPr>
        <p:spPr>
          <a:xfrm flipH="1">
            <a:off x="5007534" y="5845678"/>
            <a:ext cx="1828796" cy="384159"/>
          </a:xfrm>
          <a:prstGeom prst="rightArrow">
            <a:avLst>
              <a:gd name="adj1" fmla="val 100000"/>
              <a:gd name="adj2" fmla="val 41145"/>
            </a:avLst>
          </a:prstGeom>
          <a:gradFill>
            <a:gsLst>
              <a:gs pos="0">
                <a:srgbClr val="4346AC"/>
              </a:gs>
              <a:gs pos="53000">
                <a:srgbClr val="6F166D"/>
              </a:gs>
              <a:gs pos="100000">
                <a:srgbClr val="01CAE8">
                  <a:lumMod val="50000"/>
                </a:srgbClr>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latin typeface="字魂36号-正文宋楷" panose="02000000000000000000" pitchFamily="2" charset="-122"/>
              <a:ea typeface="字魂36号-正文宋楷" panose="02000000000000000000" pitchFamily="2" charset="-122"/>
            </a:endParaRPr>
          </a:p>
        </p:txBody>
      </p:sp>
      <p:sp>
        <p:nvSpPr>
          <p:cNvPr id="24" name="文本框 23"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46300A51-C99B-47CD-813C-D5BCD98D900C}"/>
              </a:ext>
            </a:extLst>
          </p:cNvPr>
          <p:cNvSpPr txBox="1"/>
          <p:nvPr/>
        </p:nvSpPr>
        <p:spPr>
          <a:xfrm>
            <a:off x="5331393" y="1160827"/>
            <a:ext cx="1214187" cy="523220"/>
          </a:xfrm>
          <a:prstGeom prst="rect">
            <a:avLst/>
          </a:prstGeom>
          <a:noFill/>
        </p:spPr>
        <p:txBody>
          <a:bodyPr wrap="square" rtlCol="0">
            <a:spAutoFit/>
          </a:bodyPr>
          <a:lstStyle/>
          <a:p>
            <a:pPr lvl="0" algn="ctr">
              <a:defRPr/>
            </a:pPr>
            <a:r>
              <a:rPr lang="en-US" altLang="zh-CN" sz="2800" dirty="0">
                <a:solidFill>
                  <a:schemeClr val="bg1"/>
                </a:solidFill>
                <a:latin typeface="字魂36号-正文宋楷" panose="02000000000000000000" pitchFamily="2" charset="-122"/>
                <a:ea typeface="字魂36号-正文宋楷" panose="02000000000000000000" pitchFamily="2" charset="-122"/>
              </a:rPr>
              <a:t>2019</a:t>
            </a:r>
          </a:p>
        </p:txBody>
      </p:sp>
      <p:sp>
        <p:nvSpPr>
          <p:cNvPr id="25" name="文本框 24"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16E181A5-E7E9-4C01-8A50-3984D98D5765}"/>
              </a:ext>
            </a:extLst>
          </p:cNvPr>
          <p:cNvSpPr txBox="1"/>
          <p:nvPr/>
        </p:nvSpPr>
        <p:spPr>
          <a:xfrm>
            <a:off x="5331393" y="2717775"/>
            <a:ext cx="1214187" cy="523220"/>
          </a:xfrm>
          <a:prstGeom prst="rect">
            <a:avLst/>
          </a:prstGeom>
          <a:noFill/>
        </p:spPr>
        <p:txBody>
          <a:bodyPr wrap="square" rtlCol="0">
            <a:spAutoFit/>
          </a:bodyPr>
          <a:lstStyle/>
          <a:p>
            <a:pPr lvl="0" algn="ctr">
              <a:defRPr/>
            </a:pPr>
            <a:r>
              <a:rPr lang="en-US" altLang="zh-CN" sz="2800" dirty="0">
                <a:solidFill>
                  <a:schemeClr val="bg1"/>
                </a:solidFill>
                <a:latin typeface="字魂36号-正文宋楷" panose="02000000000000000000" pitchFamily="2" charset="-122"/>
                <a:ea typeface="字魂36号-正文宋楷" panose="02000000000000000000" pitchFamily="2" charset="-122"/>
              </a:rPr>
              <a:t>2020</a:t>
            </a:r>
          </a:p>
        </p:txBody>
      </p:sp>
      <p:sp>
        <p:nvSpPr>
          <p:cNvPr id="26" name="文本框 25"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6C46828C-A46D-4080-A038-544617795862}"/>
              </a:ext>
            </a:extLst>
          </p:cNvPr>
          <p:cNvSpPr txBox="1"/>
          <p:nvPr/>
        </p:nvSpPr>
        <p:spPr>
          <a:xfrm>
            <a:off x="5331393" y="4262350"/>
            <a:ext cx="1214187" cy="523220"/>
          </a:xfrm>
          <a:prstGeom prst="rect">
            <a:avLst/>
          </a:prstGeom>
          <a:noFill/>
        </p:spPr>
        <p:txBody>
          <a:bodyPr wrap="square" rtlCol="0">
            <a:spAutoFit/>
          </a:bodyPr>
          <a:lstStyle/>
          <a:p>
            <a:pPr lvl="0" algn="ctr">
              <a:defRPr/>
            </a:pPr>
            <a:r>
              <a:rPr lang="en-US" altLang="zh-CN" sz="2800" dirty="0">
                <a:solidFill>
                  <a:schemeClr val="bg1"/>
                </a:solidFill>
                <a:latin typeface="字魂36号-正文宋楷" panose="02000000000000000000" pitchFamily="2" charset="-122"/>
                <a:ea typeface="字魂36号-正文宋楷" panose="02000000000000000000" pitchFamily="2" charset="-122"/>
              </a:rPr>
              <a:t>2021</a:t>
            </a:r>
          </a:p>
        </p:txBody>
      </p:sp>
      <p:sp>
        <p:nvSpPr>
          <p:cNvPr id="27" name="文本框 26"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5C762592-5941-4464-A2D8-E4ED991CBAFF}"/>
              </a:ext>
            </a:extLst>
          </p:cNvPr>
          <p:cNvSpPr txBox="1"/>
          <p:nvPr/>
        </p:nvSpPr>
        <p:spPr>
          <a:xfrm>
            <a:off x="5331393" y="5826482"/>
            <a:ext cx="1214187" cy="523220"/>
          </a:xfrm>
          <a:prstGeom prst="rect">
            <a:avLst/>
          </a:prstGeom>
          <a:noFill/>
        </p:spPr>
        <p:txBody>
          <a:bodyPr wrap="square" rtlCol="0">
            <a:spAutoFit/>
          </a:bodyPr>
          <a:lstStyle/>
          <a:p>
            <a:pPr lvl="0" algn="ctr">
              <a:defRPr/>
            </a:pPr>
            <a:r>
              <a:rPr lang="en-US" altLang="zh-CN" sz="2800" dirty="0">
                <a:solidFill>
                  <a:schemeClr val="bg1"/>
                </a:solidFill>
                <a:latin typeface="字魂36号-正文宋楷" panose="02000000000000000000" pitchFamily="2" charset="-122"/>
                <a:ea typeface="字魂36号-正文宋楷" panose="02000000000000000000" pitchFamily="2" charset="-122"/>
              </a:rPr>
              <a:t>2022</a:t>
            </a:r>
          </a:p>
        </p:txBody>
      </p:sp>
      <p:sp>
        <p:nvSpPr>
          <p:cNvPr id="28" name="文本框 27"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9D43C350-9C66-45A9-9B89-457ADE63563B}"/>
              </a:ext>
            </a:extLst>
          </p:cNvPr>
          <p:cNvSpPr txBox="1"/>
          <p:nvPr/>
        </p:nvSpPr>
        <p:spPr>
          <a:xfrm>
            <a:off x="2781796" y="5486241"/>
            <a:ext cx="1792036" cy="461665"/>
          </a:xfrm>
          <a:prstGeom prst="rect">
            <a:avLst/>
          </a:prstGeom>
          <a:noFill/>
        </p:spPr>
        <p:txBody>
          <a:bodyPr wrap="square" rtlCol="0">
            <a:spAutoFit/>
          </a:bodyPr>
          <a:lstStyle/>
          <a:p>
            <a:pPr lvl="0" algn="r">
              <a:defRPr/>
            </a:pPr>
            <a:r>
              <a:rPr lang="en-US" altLang="zh-CN" sz="2400" b="1" dirty="0">
                <a:solidFill>
                  <a:schemeClr val="bg1"/>
                </a:solidFill>
                <a:latin typeface="字魂36号-正文宋楷" panose="02000000000000000000" pitchFamily="2" charset="-122"/>
                <a:ea typeface="字魂36号-正文宋楷" panose="02000000000000000000" pitchFamily="2" charset="-122"/>
              </a:rPr>
              <a:t>OBJECTION</a:t>
            </a:r>
          </a:p>
        </p:txBody>
      </p:sp>
      <p:sp>
        <p:nvSpPr>
          <p:cNvPr id="29" name="文本框 28"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0B61E612-2356-4118-9120-39C83C89369F}"/>
              </a:ext>
            </a:extLst>
          </p:cNvPr>
          <p:cNvSpPr txBox="1"/>
          <p:nvPr/>
        </p:nvSpPr>
        <p:spPr>
          <a:xfrm>
            <a:off x="670207" y="5829028"/>
            <a:ext cx="3849926" cy="552459"/>
          </a:xfrm>
          <a:prstGeom prst="rect">
            <a:avLst/>
          </a:prstGeom>
          <a:noFill/>
        </p:spPr>
        <p:txBody>
          <a:bodyPr wrap="square" rtlCol="0">
            <a:spAutoFit/>
          </a:bodyPr>
          <a:lstStyle/>
          <a:p>
            <a:pPr algn="r">
              <a:lnSpc>
                <a:spcPct val="150000"/>
              </a:lnSpc>
              <a:defRPr/>
            </a:pPr>
            <a:r>
              <a:rPr kumimoji="0" lang="en-US" altLang="zh-CN" sz="1050" b="0" i="1" u="none" strike="noStrike" kern="1200" cap="none" spc="0" normalizeH="0" baseline="0" noProof="0" dirty="0">
                <a:ln>
                  <a:noFill/>
                </a:ln>
                <a:solidFill>
                  <a:schemeClr val="bg1">
                    <a:alpha val="85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5000"/>
                  </a:schemeClr>
                </a:solidFill>
                <a:latin typeface="字魂36号-正文宋楷" panose="02000000000000000000" pitchFamily="2" charset="-122"/>
                <a:ea typeface="字魂36号-正文宋楷" panose="02000000000000000000" pitchFamily="2" charset="-122"/>
              </a:rPr>
              <a:t>click here and add</a:t>
            </a:r>
            <a:endParaRPr lang="zh-CN" altLang="en-US" sz="1050" i="1" dirty="0">
              <a:solidFill>
                <a:schemeClr val="bg1">
                  <a:alpha val="85000"/>
                </a:schemeClr>
              </a:solidFill>
              <a:latin typeface="字魂36号-正文宋楷" panose="02000000000000000000" pitchFamily="2" charset="-122"/>
              <a:ea typeface="字魂36号-正文宋楷" panose="02000000000000000000" pitchFamily="2" charset="-122"/>
            </a:endParaRPr>
          </a:p>
        </p:txBody>
      </p:sp>
      <p:sp>
        <p:nvSpPr>
          <p:cNvPr id="30" name="文本框 29"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DA20D644-90E2-4217-BF93-03C53DE3DA9C}"/>
              </a:ext>
            </a:extLst>
          </p:cNvPr>
          <p:cNvSpPr txBox="1"/>
          <p:nvPr/>
        </p:nvSpPr>
        <p:spPr>
          <a:xfrm>
            <a:off x="2781796" y="3971979"/>
            <a:ext cx="1792036" cy="461665"/>
          </a:xfrm>
          <a:prstGeom prst="rect">
            <a:avLst/>
          </a:prstGeom>
          <a:noFill/>
        </p:spPr>
        <p:txBody>
          <a:bodyPr wrap="square" rtlCol="0">
            <a:spAutoFit/>
          </a:bodyPr>
          <a:lstStyle/>
          <a:p>
            <a:pPr lvl="0" algn="r">
              <a:defRPr/>
            </a:pPr>
            <a:r>
              <a:rPr lang="en-US" altLang="zh-CN" sz="2400" b="1" dirty="0">
                <a:solidFill>
                  <a:schemeClr val="bg1"/>
                </a:solidFill>
                <a:latin typeface="字魂36号-正文宋楷" panose="02000000000000000000" pitchFamily="2" charset="-122"/>
                <a:ea typeface="字魂36号-正文宋楷" panose="02000000000000000000" pitchFamily="2" charset="-122"/>
              </a:rPr>
              <a:t>OBJECTION</a:t>
            </a:r>
          </a:p>
        </p:txBody>
      </p:sp>
      <p:sp>
        <p:nvSpPr>
          <p:cNvPr id="31" name="文本框 30"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F6105B68-F054-4A10-A58E-03C8DA6F2450}"/>
              </a:ext>
            </a:extLst>
          </p:cNvPr>
          <p:cNvSpPr txBox="1"/>
          <p:nvPr/>
        </p:nvSpPr>
        <p:spPr>
          <a:xfrm>
            <a:off x="670207" y="4314766"/>
            <a:ext cx="3849926" cy="552459"/>
          </a:xfrm>
          <a:prstGeom prst="rect">
            <a:avLst/>
          </a:prstGeom>
          <a:noFill/>
        </p:spPr>
        <p:txBody>
          <a:bodyPr wrap="square" rtlCol="0">
            <a:spAutoFit/>
          </a:bodyPr>
          <a:lstStyle/>
          <a:p>
            <a:pPr algn="r">
              <a:lnSpc>
                <a:spcPct val="150000"/>
              </a:lnSpc>
              <a:defRPr/>
            </a:pPr>
            <a:r>
              <a:rPr kumimoji="0" lang="en-US" altLang="zh-CN" sz="1050" b="0" i="1" u="none" strike="noStrike" kern="1200" cap="none" spc="0" normalizeH="0" baseline="0" noProof="0" dirty="0">
                <a:ln>
                  <a:noFill/>
                </a:ln>
                <a:solidFill>
                  <a:schemeClr val="bg1">
                    <a:alpha val="85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5000"/>
                  </a:schemeClr>
                </a:solidFill>
                <a:latin typeface="字魂36号-正文宋楷" panose="02000000000000000000" pitchFamily="2" charset="-122"/>
                <a:ea typeface="字魂36号-正文宋楷" panose="02000000000000000000" pitchFamily="2" charset="-122"/>
              </a:rPr>
              <a:t>click here and add</a:t>
            </a:r>
            <a:endParaRPr lang="zh-CN" altLang="en-US" sz="1050" i="1" dirty="0">
              <a:solidFill>
                <a:schemeClr val="bg1">
                  <a:alpha val="85000"/>
                </a:schemeClr>
              </a:solidFill>
              <a:latin typeface="字魂36号-正文宋楷" panose="02000000000000000000" pitchFamily="2" charset="-122"/>
              <a:ea typeface="字魂36号-正文宋楷" panose="02000000000000000000" pitchFamily="2" charset="-122"/>
            </a:endParaRPr>
          </a:p>
        </p:txBody>
      </p:sp>
      <p:sp>
        <p:nvSpPr>
          <p:cNvPr id="32" name="文本框 31"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1D0DA973-D9B7-423C-ABC5-A42783195FD7}"/>
              </a:ext>
            </a:extLst>
          </p:cNvPr>
          <p:cNvSpPr txBox="1"/>
          <p:nvPr/>
        </p:nvSpPr>
        <p:spPr>
          <a:xfrm>
            <a:off x="2781796" y="2472213"/>
            <a:ext cx="1792036" cy="461665"/>
          </a:xfrm>
          <a:prstGeom prst="rect">
            <a:avLst/>
          </a:prstGeom>
          <a:noFill/>
        </p:spPr>
        <p:txBody>
          <a:bodyPr wrap="square" rtlCol="0">
            <a:spAutoFit/>
          </a:bodyPr>
          <a:lstStyle/>
          <a:p>
            <a:pPr lvl="0" algn="r">
              <a:defRPr/>
            </a:pPr>
            <a:r>
              <a:rPr lang="en-US" altLang="zh-CN" sz="2400" b="1" dirty="0">
                <a:solidFill>
                  <a:schemeClr val="bg1"/>
                </a:solidFill>
                <a:latin typeface="字魂36号-正文宋楷" panose="02000000000000000000" pitchFamily="2" charset="-122"/>
                <a:ea typeface="字魂36号-正文宋楷" panose="02000000000000000000" pitchFamily="2" charset="-122"/>
              </a:rPr>
              <a:t>OBJECTION</a:t>
            </a:r>
          </a:p>
        </p:txBody>
      </p:sp>
      <p:sp>
        <p:nvSpPr>
          <p:cNvPr id="33" name="文本框 32"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B1DEABF4-A796-44EE-9326-B20EADAF31A2}"/>
              </a:ext>
            </a:extLst>
          </p:cNvPr>
          <p:cNvSpPr txBox="1"/>
          <p:nvPr/>
        </p:nvSpPr>
        <p:spPr>
          <a:xfrm>
            <a:off x="670207" y="2815000"/>
            <a:ext cx="3849926" cy="552459"/>
          </a:xfrm>
          <a:prstGeom prst="rect">
            <a:avLst/>
          </a:prstGeom>
          <a:noFill/>
        </p:spPr>
        <p:txBody>
          <a:bodyPr wrap="square" rtlCol="0">
            <a:spAutoFit/>
          </a:bodyPr>
          <a:lstStyle/>
          <a:p>
            <a:pPr algn="r">
              <a:lnSpc>
                <a:spcPct val="150000"/>
              </a:lnSpc>
              <a:defRPr/>
            </a:pPr>
            <a:r>
              <a:rPr kumimoji="0" lang="en-US" altLang="zh-CN" sz="1050" b="0" i="1" u="none" strike="noStrike" kern="1200" cap="none" spc="0" normalizeH="0" baseline="0" noProof="0" dirty="0">
                <a:ln>
                  <a:noFill/>
                </a:ln>
                <a:solidFill>
                  <a:schemeClr val="bg1">
                    <a:alpha val="85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5000"/>
                  </a:schemeClr>
                </a:solidFill>
                <a:latin typeface="字魂36号-正文宋楷" panose="02000000000000000000" pitchFamily="2" charset="-122"/>
                <a:ea typeface="字魂36号-正文宋楷" panose="02000000000000000000" pitchFamily="2" charset="-122"/>
              </a:rPr>
              <a:t>click here and add</a:t>
            </a:r>
            <a:endParaRPr lang="zh-CN" altLang="en-US" sz="1050" i="1" dirty="0">
              <a:solidFill>
                <a:schemeClr val="bg1">
                  <a:alpha val="85000"/>
                </a:schemeClr>
              </a:solidFill>
              <a:latin typeface="字魂36号-正文宋楷" panose="02000000000000000000" pitchFamily="2" charset="-122"/>
              <a:ea typeface="字魂36号-正文宋楷" panose="02000000000000000000" pitchFamily="2" charset="-122"/>
            </a:endParaRPr>
          </a:p>
        </p:txBody>
      </p:sp>
      <p:sp>
        <p:nvSpPr>
          <p:cNvPr id="34" name="文本框 33"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151A017D-B0D9-4D28-B81E-BD654CAB391E}"/>
              </a:ext>
            </a:extLst>
          </p:cNvPr>
          <p:cNvSpPr txBox="1"/>
          <p:nvPr/>
        </p:nvSpPr>
        <p:spPr>
          <a:xfrm>
            <a:off x="2781796" y="863204"/>
            <a:ext cx="1792036" cy="461665"/>
          </a:xfrm>
          <a:prstGeom prst="rect">
            <a:avLst/>
          </a:prstGeom>
          <a:noFill/>
        </p:spPr>
        <p:txBody>
          <a:bodyPr wrap="square" rtlCol="0">
            <a:spAutoFit/>
          </a:bodyPr>
          <a:lstStyle/>
          <a:p>
            <a:pPr lvl="0" algn="r">
              <a:defRPr/>
            </a:pPr>
            <a:r>
              <a:rPr lang="en-US" altLang="zh-CN" sz="2400" b="1" dirty="0">
                <a:solidFill>
                  <a:schemeClr val="bg1"/>
                </a:solidFill>
                <a:latin typeface="字魂36号-正文宋楷" panose="02000000000000000000" pitchFamily="2" charset="-122"/>
                <a:ea typeface="字魂36号-正文宋楷" panose="02000000000000000000" pitchFamily="2" charset="-122"/>
              </a:rPr>
              <a:t>OBJECTION</a:t>
            </a:r>
          </a:p>
        </p:txBody>
      </p:sp>
      <p:sp>
        <p:nvSpPr>
          <p:cNvPr id="35" name="文本框 34"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F8129111-EC92-4E12-AC73-A09241159DB2}"/>
              </a:ext>
            </a:extLst>
          </p:cNvPr>
          <p:cNvSpPr txBox="1"/>
          <p:nvPr/>
        </p:nvSpPr>
        <p:spPr>
          <a:xfrm>
            <a:off x="670207" y="1205991"/>
            <a:ext cx="3849926" cy="552459"/>
          </a:xfrm>
          <a:prstGeom prst="rect">
            <a:avLst/>
          </a:prstGeom>
          <a:noFill/>
        </p:spPr>
        <p:txBody>
          <a:bodyPr wrap="square" rtlCol="0">
            <a:spAutoFit/>
          </a:bodyPr>
          <a:lstStyle/>
          <a:p>
            <a:pPr algn="r">
              <a:lnSpc>
                <a:spcPct val="150000"/>
              </a:lnSpc>
              <a:defRPr/>
            </a:pPr>
            <a:r>
              <a:rPr kumimoji="0" lang="en-US" altLang="zh-CN" sz="1050" b="0" i="1" u="none" strike="noStrike" kern="1200" cap="none" spc="0" normalizeH="0" baseline="0" noProof="0" dirty="0">
                <a:ln>
                  <a:noFill/>
                </a:ln>
                <a:solidFill>
                  <a:schemeClr val="bg1">
                    <a:alpha val="85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5000"/>
                  </a:schemeClr>
                </a:solidFill>
                <a:latin typeface="字魂36号-正文宋楷" panose="02000000000000000000" pitchFamily="2" charset="-122"/>
                <a:ea typeface="字魂36号-正文宋楷" panose="02000000000000000000" pitchFamily="2" charset="-122"/>
              </a:rPr>
              <a:t>click here and add</a:t>
            </a:r>
            <a:endParaRPr lang="zh-CN" altLang="en-US" sz="1050" i="1" dirty="0">
              <a:solidFill>
                <a:schemeClr val="bg1">
                  <a:alpha val="85000"/>
                </a:schemeClr>
              </a:solidFill>
              <a:latin typeface="字魂36号-正文宋楷" panose="02000000000000000000" pitchFamily="2" charset="-122"/>
              <a:ea typeface="字魂36号-正文宋楷" panose="02000000000000000000" pitchFamily="2" charset="-122"/>
            </a:endParaRPr>
          </a:p>
        </p:txBody>
      </p:sp>
      <p:pic>
        <p:nvPicPr>
          <p:cNvPr id="36" name="图片 35">
            <a:extLst>
              <a:ext uri="{FF2B5EF4-FFF2-40B4-BE49-F238E27FC236}">
                <a16:creationId xmlns:a16="http://schemas.microsoft.com/office/drawing/2014/main" id="{F44A137C-63C7-439E-86A5-4D0CAF7EC951}"/>
              </a:ext>
            </a:extLst>
          </p:cNvPr>
          <p:cNvPicPr>
            <a:picLocks noChangeAspect="1"/>
          </p:cNvPicPr>
          <p:nvPr/>
        </p:nvPicPr>
        <p:blipFill>
          <a:blip r:embed="rId4"/>
          <a:stretch>
            <a:fillRect/>
          </a:stretch>
        </p:blipFill>
        <p:spPr>
          <a:xfrm>
            <a:off x="-21215" y="-137627"/>
            <a:ext cx="1343618" cy="1343618"/>
          </a:xfrm>
          <a:prstGeom prst="rect">
            <a:avLst/>
          </a:prstGeom>
        </p:spPr>
      </p:pic>
      <p:sp>
        <p:nvSpPr>
          <p:cNvPr id="3" name="矩形 2">
            <a:extLst>
              <a:ext uri="{FF2B5EF4-FFF2-40B4-BE49-F238E27FC236}">
                <a16:creationId xmlns:a16="http://schemas.microsoft.com/office/drawing/2014/main" id="{634FBBB4-247C-44F1-AD68-F223B17562B8}"/>
              </a:ext>
            </a:extLst>
          </p:cNvPr>
          <p:cNvSpPr/>
          <p:nvPr/>
        </p:nvSpPr>
        <p:spPr>
          <a:xfrm>
            <a:off x="8356302" y="2703045"/>
            <a:ext cx="2031325" cy="2308324"/>
          </a:xfrm>
          <a:prstGeom prst="rect">
            <a:avLst/>
          </a:prstGeom>
        </p:spPr>
        <p:txBody>
          <a:bodyPr wrap="none">
            <a:spAutoFit/>
          </a:bodyPr>
          <a:lstStyle/>
          <a:p>
            <a:pPr lvl="0"/>
            <a:r>
              <a:rPr lang="zh-CN" altLang="en-US" sz="7200" dirty="0">
                <a:solidFill>
                  <a:prstClr val="white"/>
                </a:solidFill>
                <a:latin typeface="字魂36号-正文宋楷" panose="02000000000000000000" pitchFamily="2" charset="-122"/>
                <a:ea typeface="字魂36号-正文宋楷" panose="02000000000000000000" pitchFamily="2" charset="-122"/>
              </a:rPr>
              <a:t>宇宙</a:t>
            </a:r>
            <a:endParaRPr lang="en-US" altLang="zh-CN" sz="7200" dirty="0">
              <a:solidFill>
                <a:prstClr val="white"/>
              </a:solidFill>
              <a:latin typeface="字魂36号-正文宋楷" panose="02000000000000000000" pitchFamily="2" charset="-122"/>
              <a:ea typeface="字魂36号-正文宋楷" panose="02000000000000000000" pitchFamily="2" charset="-122"/>
            </a:endParaRPr>
          </a:p>
          <a:p>
            <a:pPr lvl="0"/>
            <a:r>
              <a:rPr lang="zh-CN" altLang="en-US" sz="7200" dirty="0">
                <a:solidFill>
                  <a:prstClr val="white"/>
                </a:solidFill>
                <a:latin typeface="字魂36号-正文宋楷" panose="02000000000000000000" pitchFamily="2" charset="-122"/>
                <a:ea typeface="字魂36号-正文宋楷" panose="02000000000000000000" pitchFamily="2" charset="-122"/>
              </a:rPr>
              <a:t>起源</a:t>
            </a:r>
          </a:p>
        </p:txBody>
      </p:sp>
    </p:spTree>
    <p:extLst>
      <p:ext uri="{BB962C8B-B14F-4D97-AF65-F5344CB8AC3E}">
        <p14:creationId xmlns:p14="http://schemas.microsoft.com/office/powerpoint/2010/main" val="42639263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C0C0C"/>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C0B15FA2-8126-4DAC-AAA1-02FFCF35A94D}"/>
              </a:ext>
            </a:extLst>
          </p:cNvPr>
          <p:cNvSpPr/>
          <p:nvPr/>
        </p:nvSpPr>
        <p:spPr>
          <a:xfrm>
            <a:off x="0" y="0"/>
            <a:ext cx="12192000" cy="6858000"/>
          </a:xfrm>
          <a:prstGeom prst="rect">
            <a:avLst/>
          </a:prstGeom>
          <a:blipFill dpi="0" rotWithShape="1">
            <a:blip r:embed="rId2">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6" name="图片 35">
            <a:extLst>
              <a:ext uri="{FF2B5EF4-FFF2-40B4-BE49-F238E27FC236}">
                <a16:creationId xmlns:a16="http://schemas.microsoft.com/office/drawing/2014/main" id="{90817FF9-EB51-4EF4-ABE3-48D0E81E4E59}"/>
              </a:ext>
            </a:extLst>
          </p:cNvPr>
          <p:cNvPicPr>
            <a:picLocks noChangeAspect="1"/>
          </p:cNvPicPr>
          <p:nvPr/>
        </p:nvPicPr>
        <p:blipFill>
          <a:blip r:embed="rId3"/>
          <a:stretch>
            <a:fillRect/>
          </a:stretch>
        </p:blipFill>
        <p:spPr>
          <a:xfrm>
            <a:off x="-21215" y="-137627"/>
            <a:ext cx="1343618" cy="1343618"/>
          </a:xfrm>
          <a:prstGeom prst="rect">
            <a:avLst/>
          </a:prstGeom>
        </p:spPr>
      </p:pic>
      <p:sp>
        <p:nvSpPr>
          <p:cNvPr id="37" name="箭头: 右 36">
            <a:extLst>
              <a:ext uri="{FF2B5EF4-FFF2-40B4-BE49-F238E27FC236}">
                <a16:creationId xmlns:a16="http://schemas.microsoft.com/office/drawing/2014/main" id="{9B2B973B-C022-46F7-BD7C-9C9530012DE0}"/>
              </a:ext>
            </a:extLst>
          </p:cNvPr>
          <p:cNvSpPr/>
          <p:nvPr/>
        </p:nvSpPr>
        <p:spPr>
          <a:xfrm>
            <a:off x="1" y="3505372"/>
            <a:ext cx="8036560" cy="599440"/>
          </a:xfrm>
          <a:prstGeom prst="rightArrow">
            <a:avLst/>
          </a:prstGeom>
          <a:gradFill>
            <a:gsLst>
              <a:gs pos="0">
                <a:srgbClr val="4346AC"/>
              </a:gs>
              <a:gs pos="53000">
                <a:srgbClr val="6F166D"/>
              </a:gs>
              <a:gs pos="100000">
                <a:srgbClr val="01CAE8">
                  <a:lumMod val="50000"/>
                </a:srgbClr>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4B4AC5F2-1A2E-43FF-A53E-4497DC58EE5E}"/>
              </a:ext>
            </a:extLst>
          </p:cNvPr>
          <p:cNvSpPr txBox="1"/>
          <p:nvPr/>
        </p:nvSpPr>
        <p:spPr>
          <a:xfrm>
            <a:off x="8073887" y="3617326"/>
            <a:ext cx="3484879" cy="794833"/>
          </a:xfrm>
          <a:prstGeom prst="rect">
            <a:avLst/>
          </a:prstGeom>
          <a:noFill/>
        </p:spPr>
        <p:txBody>
          <a:bodyPr wrap="square" rtlCol="0">
            <a:spAutoFit/>
          </a:bodyPr>
          <a:lstStyle/>
          <a:p>
            <a:pPr>
              <a:lnSpc>
                <a:spcPct val="150000"/>
              </a:lnSpc>
              <a:defRPr/>
            </a:pPr>
            <a:r>
              <a:rPr kumimoji="0" lang="en-US" altLang="zh-CN" sz="1050" b="0" i="1" u="none" strike="noStrike" kern="1200" cap="none" spc="0" normalizeH="0" baseline="0" noProof="0" dirty="0">
                <a:ln>
                  <a:noFill/>
                </a:ln>
                <a:solidFill>
                  <a:schemeClr val="bg1">
                    <a:alpha val="85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5000"/>
                  </a:schemeClr>
                </a:solidFill>
                <a:latin typeface="字魂36号-正文宋楷" panose="02000000000000000000" pitchFamily="2" charset="-122"/>
                <a:ea typeface="字魂36号-正文宋楷" panose="02000000000000000000" pitchFamily="2" charset="-122"/>
              </a:rPr>
              <a:t>click here and add your contents click here and add your contents  click</a:t>
            </a:r>
            <a:endParaRPr lang="zh-CN" altLang="en-US" sz="1050" i="1" dirty="0">
              <a:solidFill>
                <a:schemeClr val="bg1">
                  <a:alpha val="85000"/>
                </a:schemeClr>
              </a:solidFill>
              <a:latin typeface="字魂36号-正文宋楷" panose="02000000000000000000" pitchFamily="2" charset="-122"/>
              <a:ea typeface="字魂36号-正文宋楷" panose="02000000000000000000" pitchFamily="2" charset="-122"/>
            </a:endParaRPr>
          </a:p>
        </p:txBody>
      </p:sp>
      <p:cxnSp>
        <p:nvCxnSpPr>
          <p:cNvPr id="39" name="直接连接符 38">
            <a:extLst>
              <a:ext uri="{FF2B5EF4-FFF2-40B4-BE49-F238E27FC236}">
                <a16:creationId xmlns:a16="http://schemas.microsoft.com/office/drawing/2014/main" id="{FE449C8F-994D-483D-A93B-E5F777D0965D}"/>
              </a:ext>
            </a:extLst>
          </p:cNvPr>
          <p:cNvCxnSpPr>
            <a:stCxn id="37" idx="1"/>
          </p:cNvCxnSpPr>
          <p:nvPr/>
        </p:nvCxnSpPr>
        <p:spPr>
          <a:xfrm>
            <a:off x="1" y="3805092"/>
            <a:ext cx="7731759" cy="16287"/>
          </a:xfrm>
          <a:prstGeom prst="line">
            <a:avLst/>
          </a:prstGeom>
          <a:ln w="19050">
            <a:solidFill>
              <a:schemeClr val="bg1">
                <a:lumMod val="95000"/>
                <a:alpha val="59000"/>
              </a:schemeClr>
            </a:solidFill>
            <a:prstDash val="dashDot"/>
          </a:ln>
        </p:spPr>
        <p:style>
          <a:lnRef idx="1">
            <a:schemeClr val="accent1"/>
          </a:lnRef>
          <a:fillRef idx="0">
            <a:schemeClr val="accent1"/>
          </a:fillRef>
          <a:effectRef idx="0">
            <a:schemeClr val="accent1"/>
          </a:effectRef>
          <a:fontRef idx="minor">
            <a:schemeClr val="tx1"/>
          </a:fontRef>
        </p:style>
      </p:cxnSp>
      <p:sp>
        <p:nvSpPr>
          <p:cNvPr id="40" name="任意多边形: 形状 39">
            <a:extLst>
              <a:ext uri="{FF2B5EF4-FFF2-40B4-BE49-F238E27FC236}">
                <a16:creationId xmlns:a16="http://schemas.microsoft.com/office/drawing/2014/main" id="{836BD43C-0DD7-4211-92B2-3ED16B9362BB}"/>
              </a:ext>
            </a:extLst>
          </p:cNvPr>
          <p:cNvSpPr/>
          <p:nvPr/>
        </p:nvSpPr>
        <p:spPr>
          <a:xfrm rot="16200000">
            <a:off x="1891072" y="-854395"/>
            <a:ext cx="3658510" cy="7440653"/>
          </a:xfrm>
          <a:custGeom>
            <a:avLst/>
            <a:gdLst>
              <a:gd name="connsiteX0" fmla="*/ 3658510 w 3658510"/>
              <a:gd name="connsiteY0" fmla="*/ 7018516 h 7440653"/>
              <a:gd name="connsiteX1" fmla="*/ 3236373 w 3658510"/>
              <a:gd name="connsiteY1" fmla="*/ 7440653 h 7440653"/>
              <a:gd name="connsiteX2" fmla="*/ 3236373 w 3658510"/>
              <a:gd name="connsiteY2" fmla="*/ 7229585 h 7440653"/>
              <a:gd name="connsiteX3" fmla="*/ 3232794 w 3658510"/>
              <a:gd name="connsiteY3" fmla="*/ 7229585 h 7440653"/>
              <a:gd name="connsiteX4" fmla="*/ 3232794 w 3658510"/>
              <a:gd name="connsiteY4" fmla="*/ 7226978 h 7440653"/>
              <a:gd name="connsiteX5" fmla="*/ 2963187 w 3658510"/>
              <a:gd name="connsiteY5" fmla="*/ 7215324 h 7440653"/>
              <a:gd name="connsiteX6" fmla="*/ 946672 w 3658510"/>
              <a:gd name="connsiteY6" fmla="*/ 6261246 h 7440653"/>
              <a:gd name="connsiteX7" fmla="*/ 12578 w 3658510"/>
              <a:gd name="connsiteY7" fmla="*/ 4235397 h 7440653"/>
              <a:gd name="connsiteX8" fmla="*/ 2057 w 3658510"/>
              <a:gd name="connsiteY8" fmla="*/ 3919635 h 7440653"/>
              <a:gd name="connsiteX9" fmla="*/ 0 w 3658510"/>
              <a:gd name="connsiteY9" fmla="*/ 3919635 h 7440653"/>
              <a:gd name="connsiteX10" fmla="*/ 1 w 3658510"/>
              <a:gd name="connsiteY10" fmla="*/ 0 h 7440653"/>
              <a:gd name="connsiteX11" fmla="*/ 422138 w 3658510"/>
              <a:gd name="connsiteY11" fmla="*/ 0 h 7440653"/>
              <a:gd name="connsiteX12" fmla="*/ 422137 w 3658510"/>
              <a:gd name="connsiteY12" fmla="*/ 3919635 h 7440653"/>
              <a:gd name="connsiteX13" fmla="*/ 419744 w 3658510"/>
              <a:gd name="connsiteY13" fmla="*/ 3919635 h 7440653"/>
              <a:gd name="connsiteX14" fmla="*/ 429103 w 3658510"/>
              <a:gd name="connsiteY14" fmla="*/ 4200490 h 7440653"/>
              <a:gd name="connsiteX15" fmla="*/ 1243689 w 3658510"/>
              <a:gd name="connsiteY15" fmla="*/ 5967151 h 7440653"/>
              <a:gd name="connsiteX16" fmla="*/ 3002210 w 3658510"/>
              <a:gd name="connsiteY16" fmla="*/ 6799165 h 7440653"/>
              <a:gd name="connsiteX17" fmla="*/ 3232794 w 3658510"/>
              <a:gd name="connsiteY17" fmla="*/ 6809132 h 7440653"/>
              <a:gd name="connsiteX18" fmla="*/ 3232794 w 3658510"/>
              <a:gd name="connsiteY18" fmla="*/ 6807448 h 7440653"/>
              <a:gd name="connsiteX19" fmla="*/ 3236373 w 3658510"/>
              <a:gd name="connsiteY19" fmla="*/ 6807448 h 7440653"/>
              <a:gd name="connsiteX20" fmla="*/ 3236373 w 3658510"/>
              <a:gd name="connsiteY20" fmla="*/ 6596379 h 7440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58510" h="7440653">
                <a:moveTo>
                  <a:pt x="3658510" y="7018516"/>
                </a:moveTo>
                <a:lnTo>
                  <a:pt x="3236373" y="7440653"/>
                </a:lnTo>
                <a:lnTo>
                  <a:pt x="3236373" y="7229585"/>
                </a:lnTo>
                <a:lnTo>
                  <a:pt x="3232794" y="7229585"/>
                </a:lnTo>
                <a:lnTo>
                  <a:pt x="3232794" y="7226978"/>
                </a:lnTo>
                <a:lnTo>
                  <a:pt x="2963187" y="7215324"/>
                </a:lnTo>
                <a:cubicBezTo>
                  <a:pt x="2203381" y="7144105"/>
                  <a:pt x="1488471" y="6808429"/>
                  <a:pt x="946672" y="6261246"/>
                </a:cubicBezTo>
                <a:cubicBezTo>
                  <a:pt x="404873" y="5714064"/>
                  <a:pt x="76281" y="4995870"/>
                  <a:pt x="12578" y="4235397"/>
                </a:cubicBezTo>
                <a:lnTo>
                  <a:pt x="2057" y="3919635"/>
                </a:lnTo>
                <a:lnTo>
                  <a:pt x="0" y="3919635"/>
                </a:lnTo>
                <a:lnTo>
                  <a:pt x="1" y="0"/>
                </a:lnTo>
                <a:lnTo>
                  <a:pt x="422138" y="0"/>
                </a:lnTo>
                <a:lnTo>
                  <a:pt x="422137" y="3919635"/>
                </a:lnTo>
                <a:lnTo>
                  <a:pt x="419744" y="3919635"/>
                </a:lnTo>
                <a:lnTo>
                  <a:pt x="429103" y="4200490"/>
                </a:lnTo>
                <a:cubicBezTo>
                  <a:pt x="484656" y="4863669"/>
                  <a:pt x="771207" y="5489975"/>
                  <a:pt x="1243689" y="5967151"/>
                </a:cubicBezTo>
                <a:cubicBezTo>
                  <a:pt x="1716170" y="6444327"/>
                  <a:pt x="2339615" y="6737057"/>
                  <a:pt x="3002210" y="6799165"/>
                </a:cubicBezTo>
                <a:lnTo>
                  <a:pt x="3232794" y="6809132"/>
                </a:lnTo>
                <a:lnTo>
                  <a:pt x="3232794" y="6807448"/>
                </a:lnTo>
                <a:lnTo>
                  <a:pt x="3236373" y="6807448"/>
                </a:lnTo>
                <a:lnTo>
                  <a:pt x="3236373" y="6596379"/>
                </a:lnTo>
                <a:close/>
              </a:path>
            </a:pathLst>
          </a:custGeom>
          <a:gradFill>
            <a:gsLst>
              <a:gs pos="0">
                <a:srgbClr val="4346AC"/>
              </a:gs>
              <a:gs pos="53000">
                <a:srgbClr val="6F166D"/>
              </a:gs>
              <a:gs pos="100000">
                <a:srgbClr val="01CAE8">
                  <a:lumMod val="50000"/>
                </a:srgbClr>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任意多边形: 形状 40">
            <a:extLst>
              <a:ext uri="{FF2B5EF4-FFF2-40B4-BE49-F238E27FC236}">
                <a16:creationId xmlns:a16="http://schemas.microsoft.com/office/drawing/2014/main" id="{CCBFF1F4-831D-4E38-AF70-96A324E5BA8D}"/>
              </a:ext>
            </a:extLst>
          </p:cNvPr>
          <p:cNvSpPr/>
          <p:nvPr/>
        </p:nvSpPr>
        <p:spPr>
          <a:xfrm rot="16200000">
            <a:off x="360804" y="666850"/>
            <a:ext cx="2296222" cy="3017830"/>
          </a:xfrm>
          <a:custGeom>
            <a:avLst/>
            <a:gdLst>
              <a:gd name="connsiteX0" fmla="*/ 2296222 w 2296222"/>
              <a:gd name="connsiteY0" fmla="*/ 2752881 h 3017830"/>
              <a:gd name="connsiteX1" fmla="*/ 2031272 w 2296222"/>
              <a:gd name="connsiteY1" fmla="*/ 3017830 h 3017830"/>
              <a:gd name="connsiteX2" fmla="*/ 2031272 w 2296222"/>
              <a:gd name="connsiteY2" fmla="*/ 2885356 h 3017830"/>
              <a:gd name="connsiteX3" fmla="*/ 2029026 w 2296222"/>
              <a:gd name="connsiteY3" fmla="*/ 2885356 h 3017830"/>
              <a:gd name="connsiteX4" fmla="*/ 2029026 w 2296222"/>
              <a:gd name="connsiteY4" fmla="*/ 2883719 h 3017830"/>
              <a:gd name="connsiteX5" fmla="*/ 1859810 w 2296222"/>
              <a:gd name="connsiteY5" fmla="*/ 2876405 h 3017830"/>
              <a:gd name="connsiteX6" fmla="*/ 594168 w 2296222"/>
              <a:gd name="connsiteY6" fmla="*/ 2277589 h 3017830"/>
              <a:gd name="connsiteX7" fmla="*/ 7894 w 2296222"/>
              <a:gd name="connsiteY7" fmla="*/ 1006087 h 3017830"/>
              <a:gd name="connsiteX8" fmla="*/ 1291 w 2296222"/>
              <a:gd name="connsiteY8" fmla="*/ 807903 h 3017830"/>
              <a:gd name="connsiteX9" fmla="*/ 0 w 2296222"/>
              <a:gd name="connsiteY9" fmla="*/ 807903 h 3017830"/>
              <a:gd name="connsiteX10" fmla="*/ 0 w 2296222"/>
              <a:gd name="connsiteY10" fmla="*/ 0 h 3017830"/>
              <a:gd name="connsiteX11" fmla="*/ 264950 w 2296222"/>
              <a:gd name="connsiteY11" fmla="*/ 0 h 3017830"/>
              <a:gd name="connsiteX12" fmla="*/ 264949 w 2296222"/>
              <a:gd name="connsiteY12" fmla="*/ 807903 h 3017830"/>
              <a:gd name="connsiteX13" fmla="*/ 263447 w 2296222"/>
              <a:gd name="connsiteY13" fmla="*/ 807903 h 3017830"/>
              <a:gd name="connsiteX14" fmla="*/ 269322 w 2296222"/>
              <a:gd name="connsiteY14" fmla="*/ 984179 h 3017830"/>
              <a:gd name="connsiteX15" fmla="*/ 780587 w 2296222"/>
              <a:gd name="connsiteY15" fmla="*/ 2093004 h 3017830"/>
              <a:gd name="connsiteX16" fmla="*/ 1884303 w 2296222"/>
              <a:gd name="connsiteY16" fmla="*/ 2615207 h 3017830"/>
              <a:gd name="connsiteX17" fmla="*/ 2029026 w 2296222"/>
              <a:gd name="connsiteY17" fmla="*/ 2621463 h 3017830"/>
              <a:gd name="connsiteX18" fmla="*/ 2029026 w 2296222"/>
              <a:gd name="connsiteY18" fmla="*/ 2620406 h 3017830"/>
              <a:gd name="connsiteX19" fmla="*/ 2031272 w 2296222"/>
              <a:gd name="connsiteY19" fmla="*/ 2620406 h 3017830"/>
              <a:gd name="connsiteX20" fmla="*/ 2031272 w 2296222"/>
              <a:gd name="connsiteY20" fmla="*/ 2487931 h 3017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96222" h="3017830">
                <a:moveTo>
                  <a:pt x="2296222" y="2752881"/>
                </a:moveTo>
                <a:lnTo>
                  <a:pt x="2031272" y="3017830"/>
                </a:lnTo>
                <a:lnTo>
                  <a:pt x="2031272" y="2885356"/>
                </a:lnTo>
                <a:lnTo>
                  <a:pt x="2029026" y="2885356"/>
                </a:lnTo>
                <a:lnTo>
                  <a:pt x="2029026" y="2883719"/>
                </a:lnTo>
                <a:lnTo>
                  <a:pt x="1859810" y="2876405"/>
                </a:lnTo>
                <a:cubicBezTo>
                  <a:pt x="1382927" y="2831705"/>
                  <a:pt x="934222" y="2621022"/>
                  <a:pt x="594168" y="2277589"/>
                </a:cubicBezTo>
                <a:cubicBezTo>
                  <a:pt x="254113" y="1934156"/>
                  <a:pt x="47877" y="1483390"/>
                  <a:pt x="7894" y="1006087"/>
                </a:cubicBezTo>
                <a:lnTo>
                  <a:pt x="1291" y="807903"/>
                </a:lnTo>
                <a:lnTo>
                  <a:pt x="0" y="807903"/>
                </a:lnTo>
                <a:lnTo>
                  <a:pt x="0" y="0"/>
                </a:lnTo>
                <a:lnTo>
                  <a:pt x="264950" y="0"/>
                </a:lnTo>
                <a:lnTo>
                  <a:pt x="264949" y="807903"/>
                </a:lnTo>
                <a:lnTo>
                  <a:pt x="263447" y="807903"/>
                </a:lnTo>
                <a:lnTo>
                  <a:pt x="269322" y="984179"/>
                </a:lnTo>
                <a:cubicBezTo>
                  <a:pt x="304189" y="1400415"/>
                  <a:pt x="484039" y="1793509"/>
                  <a:pt x="780587" y="2093004"/>
                </a:cubicBezTo>
                <a:cubicBezTo>
                  <a:pt x="1077135" y="2392498"/>
                  <a:pt x="1468433" y="2576226"/>
                  <a:pt x="1884303" y="2615207"/>
                </a:cubicBezTo>
                <a:lnTo>
                  <a:pt x="2029026" y="2621463"/>
                </a:lnTo>
                <a:lnTo>
                  <a:pt x="2029026" y="2620406"/>
                </a:lnTo>
                <a:lnTo>
                  <a:pt x="2031272" y="2620406"/>
                </a:lnTo>
                <a:lnTo>
                  <a:pt x="2031272" y="2487931"/>
                </a:lnTo>
                <a:close/>
              </a:path>
            </a:pathLst>
          </a:custGeom>
          <a:gradFill>
            <a:gsLst>
              <a:gs pos="0">
                <a:srgbClr val="4346AC"/>
              </a:gs>
              <a:gs pos="53000">
                <a:srgbClr val="6F166D"/>
              </a:gs>
              <a:gs pos="100000">
                <a:srgbClr val="01CAE8">
                  <a:lumMod val="50000"/>
                </a:srgbClr>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文本框 41"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10F15E43-7B98-4A48-8F71-91B76B15AF64}"/>
              </a:ext>
            </a:extLst>
          </p:cNvPr>
          <p:cNvSpPr txBox="1"/>
          <p:nvPr/>
        </p:nvSpPr>
        <p:spPr>
          <a:xfrm>
            <a:off x="8073887" y="3274539"/>
            <a:ext cx="1792036" cy="461665"/>
          </a:xfrm>
          <a:prstGeom prst="rect">
            <a:avLst/>
          </a:prstGeom>
          <a:noFill/>
        </p:spPr>
        <p:txBody>
          <a:bodyPr wrap="square" rtlCol="0">
            <a:spAutoFit/>
          </a:bodyPr>
          <a:lstStyle/>
          <a:p>
            <a:pPr lvl="0">
              <a:defRPr/>
            </a:pPr>
            <a:r>
              <a:rPr lang="en-US" altLang="zh-CN" sz="2400" b="1" dirty="0">
                <a:solidFill>
                  <a:schemeClr val="bg1"/>
                </a:solidFill>
                <a:latin typeface="字魂36号-正文宋楷" panose="02000000000000000000" pitchFamily="2" charset="-122"/>
                <a:ea typeface="字魂36号-正文宋楷" panose="02000000000000000000" pitchFamily="2" charset="-122"/>
              </a:rPr>
              <a:t>OBJECTION</a:t>
            </a:r>
          </a:p>
        </p:txBody>
      </p:sp>
      <p:sp>
        <p:nvSpPr>
          <p:cNvPr id="43" name="文本框 42"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8827981F-92EB-47DC-B08F-20B270564685}"/>
              </a:ext>
            </a:extLst>
          </p:cNvPr>
          <p:cNvSpPr txBox="1"/>
          <p:nvPr/>
        </p:nvSpPr>
        <p:spPr>
          <a:xfrm>
            <a:off x="7440654" y="982726"/>
            <a:ext cx="1792036" cy="461665"/>
          </a:xfrm>
          <a:prstGeom prst="rect">
            <a:avLst/>
          </a:prstGeom>
          <a:noFill/>
        </p:spPr>
        <p:txBody>
          <a:bodyPr wrap="square" rtlCol="0">
            <a:spAutoFit/>
          </a:bodyPr>
          <a:lstStyle/>
          <a:p>
            <a:pPr lvl="0">
              <a:defRPr/>
            </a:pPr>
            <a:r>
              <a:rPr lang="en-US" altLang="zh-CN" sz="2400" b="1" dirty="0">
                <a:solidFill>
                  <a:schemeClr val="bg1"/>
                </a:solidFill>
                <a:latin typeface="字魂36号-正文宋楷" panose="02000000000000000000" pitchFamily="2" charset="-122"/>
                <a:ea typeface="字魂36号-正文宋楷" panose="02000000000000000000" pitchFamily="2" charset="-122"/>
              </a:rPr>
              <a:t>OBJECTION</a:t>
            </a:r>
          </a:p>
        </p:txBody>
      </p:sp>
      <p:sp>
        <p:nvSpPr>
          <p:cNvPr id="44" name="文本框 43"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C21A428A-1B43-4178-91AC-932B851A4978}"/>
              </a:ext>
            </a:extLst>
          </p:cNvPr>
          <p:cNvSpPr txBox="1"/>
          <p:nvPr/>
        </p:nvSpPr>
        <p:spPr>
          <a:xfrm>
            <a:off x="7440654" y="1325513"/>
            <a:ext cx="3484879" cy="794833"/>
          </a:xfrm>
          <a:prstGeom prst="rect">
            <a:avLst/>
          </a:prstGeom>
          <a:noFill/>
        </p:spPr>
        <p:txBody>
          <a:bodyPr wrap="square" rtlCol="0">
            <a:spAutoFit/>
          </a:bodyPr>
          <a:lstStyle/>
          <a:p>
            <a:pPr>
              <a:lnSpc>
                <a:spcPct val="150000"/>
              </a:lnSpc>
              <a:defRPr/>
            </a:pPr>
            <a:r>
              <a:rPr kumimoji="0" lang="en-US" altLang="zh-CN" sz="1050" b="0" i="1" u="none" strike="noStrike" kern="1200" cap="none" spc="0" normalizeH="0" baseline="0" noProof="0" dirty="0">
                <a:ln>
                  <a:noFill/>
                </a:ln>
                <a:solidFill>
                  <a:schemeClr val="bg1">
                    <a:alpha val="85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5000"/>
                  </a:schemeClr>
                </a:solidFill>
                <a:latin typeface="字魂36号-正文宋楷" panose="02000000000000000000" pitchFamily="2" charset="-122"/>
                <a:ea typeface="字魂36号-正文宋楷" panose="02000000000000000000" pitchFamily="2" charset="-122"/>
              </a:rPr>
              <a:t>click here and add your contents click here and add your contents  click</a:t>
            </a:r>
            <a:endParaRPr lang="zh-CN" altLang="en-US" sz="1050" i="1" dirty="0">
              <a:solidFill>
                <a:schemeClr val="bg1">
                  <a:alpha val="85000"/>
                </a:schemeClr>
              </a:solidFill>
              <a:latin typeface="字魂36号-正文宋楷" panose="02000000000000000000" pitchFamily="2" charset="-122"/>
              <a:ea typeface="字魂36号-正文宋楷" panose="02000000000000000000" pitchFamily="2" charset="-122"/>
            </a:endParaRPr>
          </a:p>
        </p:txBody>
      </p:sp>
      <p:sp>
        <p:nvSpPr>
          <p:cNvPr id="45" name="文本框 44"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7EC4C22E-AEA0-4658-9AEE-31131E0581B2}"/>
              </a:ext>
            </a:extLst>
          </p:cNvPr>
          <p:cNvSpPr txBox="1"/>
          <p:nvPr/>
        </p:nvSpPr>
        <p:spPr>
          <a:xfrm>
            <a:off x="2959310" y="982726"/>
            <a:ext cx="1792036" cy="461665"/>
          </a:xfrm>
          <a:prstGeom prst="rect">
            <a:avLst/>
          </a:prstGeom>
          <a:noFill/>
        </p:spPr>
        <p:txBody>
          <a:bodyPr wrap="square" rtlCol="0">
            <a:spAutoFit/>
          </a:bodyPr>
          <a:lstStyle/>
          <a:p>
            <a:pPr lvl="0">
              <a:defRPr/>
            </a:pPr>
            <a:r>
              <a:rPr lang="en-US" altLang="zh-CN" sz="2400" b="1" dirty="0">
                <a:solidFill>
                  <a:schemeClr val="bg1"/>
                </a:solidFill>
                <a:latin typeface="字魂36号-正文宋楷" panose="02000000000000000000" pitchFamily="2" charset="-122"/>
                <a:ea typeface="字魂36号-正文宋楷" panose="02000000000000000000" pitchFamily="2" charset="-122"/>
              </a:rPr>
              <a:t>OBJECTION</a:t>
            </a:r>
          </a:p>
        </p:txBody>
      </p:sp>
      <p:sp>
        <p:nvSpPr>
          <p:cNvPr id="46" name="文本框 45"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C986AEBE-1744-4AB1-ABD5-CE1B39EC805C}"/>
              </a:ext>
            </a:extLst>
          </p:cNvPr>
          <p:cNvSpPr txBox="1"/>
          <p:nvPr/>
        </p:nvSpPr>
        <p:spPr>
          <a:xfrm>
            <a:off x="2959310" y="1325513"/>
            <a:ext cx="3484879" cy="794833"/>
          </a:xfrm>
          <a:prstGeom prst="rect">
            <a:avLst/>
          </a:prstGeom>
          <a:noFill/>
        </p:spPr>
        <p:txBody>
          <a:bodyPr wrap="square" rtlCol="0">
            <a:spAutoFit/>
          </a:bodyPr>
          <a:lstStyle/>
          <a:p>
            <a:pPr>
              <a:lnSpc>
                <a:spcPct val="150000"/>
              </a:lnSpc>
              <a:defRPr/>
            </a:pPr>
            <a:r>
              <a:rPr kumimoji="0" lang="en-US" altLang="zh-CN" sz="1050" b="0" i="1" u="none" strike="noStrike" kern="1200" cap="none" spc="0" normalizeH="0" baseline="0" noProof="0" dirty="0">
                <a:ln>
                  <a:noFill/>
                </a:ln>
                <a:solidFill>
                  <a:schemeClr val="bg1">
                    <a:alpha val="85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5000"/>
                  </a:schemeClr>
                </a:solidFill>
                <a:latin typeface="字魂36号-正文宋楷" panose="02000000000000000000" pitchFamily="2" charset="-122"/>
                <a:ea typeface="字魂36号-正文宋楷" panose="02000000000000000000" pitchFamily="2" charset="-122"/>
              </a:rPr>
              <a:t>click here and add your contents click here and add your contents  click</a:t>
            </a:r>
            <a:endParaRPr lang="zh-CN" altLang="en-US" sz="1050" i="1" dirty="0">
              <a:solidFill>
                <a:schemeClr val="bg1">
                  <a:alpha val="85000"/>
                </a:schemeClr>
              </a:solidFill>
              <a:latin typeface="字魂36号-正文宋楷" panose="02000000000000000000" pitchFamily="2" charset="-122"/>
              <a:ea typeface="字魂36号-正文宋楷" panose="02000000000000000000" pitchFamily="2" charset="-122"/>
            </a:endParaRPr>
          </a:p>
        </p:txBody>
      </p:sp>
      <p:sp>
        <p:nvSpPr>
          <p:cNvPr id="47" name="箭头: 右 46">
            <a:extLst>
              <a:ext uri="{FF2B5EF4-FFF2-40B4-BE49-F238E27FC236}">
                <a16:creationId xmlns:a16="http://schemas.microsoft.com/office/drawing/2014/main" id="{C3371706-14CE-4F35-A03D-5FEE534DA4D7}"/>
              </a:ext>
            </a:extLst>
          </p:cNvPr>
          <p:cNvSpPr/>
          <p:nvPr/>
        </p:nvSpPr>
        <p:spPr>
          <a:xfrm>
            <a:off x="0" y="4768112"/>
            <a:ext cx="11673840" cy="794833"/>
          </a:xfrm>
          <a:prstGeom prst="rightArrow">
            <a:avLst/>
          </a:prstGeom>
          <a:gradFill>
            <a:gsLst>
              <a:gs pos="0">
                <a:srgbClr val="4346AC"/>
              </a:gs>
              <a:gs pos="53000">
                <a:srgbClr val="6F166D"/>
              </a:gs>
              <a:gs pos="100000">
                <a:srgbClr val="01CAE8">
                  <a:lumMod val="50000"/>
                </a:srgbClr>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51A409D6-2211-4652-82A2-4A16EA17E746}"/>
              </a:ext>
            </a:extLst>
          </p:cNvPr>
          <p:cNvSpPr txBox="1"/>
          <p:nvPr/>
        </p:nvSpPr>
        <p:spPr>
          <a:xfrm>
            <a:off x="8139365" y="5756396"/>
            <a:ext cx="3484879" cy="794833"/>
          </a:xfrm>
          <a:prstGeom prst="rect">
            <a:avLst/>
          </a:prstGeom>
          <a:noFill/>
        </p:spPr>
        <p:txBody>
          <a:bodyPr wrap="square" rtlCol="0">
            <a:spAutoFit/>
          </a:bodyPr>
          <a:lstStyle/>
          <a:p>
            <a:pPr>
              <a:lnSpc>
                <a:spcPct val="150000"/>
              </a:lnSpc>
              <a:defRPr/>
            </a:pPr>
            <a:r>
              <a:rPr kumimoji="0" lang="en-US" altLang="zh-CN" sz="1050" b="0" i="1" u="none" strike="noStrike" kern="1200" cap="none" spc="0" normalizeH="0" baseline="0" noProof="0" dirty="0">
                <a:ln>
                  <a:noFill/>
                </a:ln>
                <a:solidFill>
                  <a:schemeClr val="bg1">
                    <a:alpha val="85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5000"/>
                  </a:schemeClr>
                </a:solidFill>
                <a:latin typeface="字魂36号-正文宋楷" panose="02000000000000000000" pitchFamily="2" charset="-122"/>
                <a:ea typeface="字魂36号-正文宋楷" panose="02000000000000000000" pitchFamily="2" charset="-122"/>
              </a:rPr>
              <a:t>click here and add your contents click here and add your contents  click</a:t>
            </a:r>
            <a:endParaRPr lang="zh-CN" altLang="en-US" sz="1050" i="1" dirty="0">
              <a:solidFill>
                <a:schemeClr val="bg1">
                  <a:alpha val="85000"/>
                </a:schemeClr>
              </a:solidFill>
              <a:latin typeface="字魂36号-正文宋楷" panose="02000000000000000000" pitchFamily="2" charset="-122"/>
              <a:ea typeface="字魂36号-正文宋楷" panose="02000000000000000000" pitchFamily="2" charset="-122"/>
            </a:endParaRPr>
          </a:p>
        </p:txBody>
      </p:sp>
      <p:sp>
        <p:nvSpPr>
          <p:cNvPr id="49" name="文本框 48"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5F610050-40F2-48A8-9D88-6C7423C637BB}"/>
              </a:ext>
            </a:extLst>
          </p:cNvPr>
          <p:cNvSpPr txBox="1"/>
          <p:nvPr/>
        </p:nvSpPr>
        <p:spPr>
          <a:xfrm>
            <a:off x="8139365" y="5413609"/>
            <a:ext cx="1792036" cy="461665"/>
          </a:xfrm>
          <a:prstGeom prst="rect">
            <a:avLst/>
          </a:prstGeom>
          <a:noFill/>
        </p:spPr>
        <p:txBody>
          <a:bodyPr wrap="square" rtlCol="0">
            <a:spAutoFit/>
          </a:bodyPr>
          <a:lstStyle/>
          <a:p>
            <a:pPr lvl="0">
              <a:defRPr/>
            </a:pPr>
            <a:r>
              <a:rPr lang="en-US" altLang="zh-CN" sz="2400" b="1" dirty="0">
                <a:solidFill>
                  <a:schemeClr val="bg1"/>
                </a:solidFill>
                <a:latin typeface="字魂36号-正文宋楷" panose="02000000000000000000" pitchFamily="2" charset="-122"/>
                <a:ea typeface="字魂36号-正文宋楷" panose="02000000000000000000" pitchFamily="2" charset="-122"/>
              </a:rPr>
              <a:t>OBJECTION</a:t>
            </a:r>
          </a:p>
        </p:txBody>
      </p:sp>
    </p:spTree>
    <p:extLst>
      <p:ext uri="{BB962C8B-B14F-4D97-AF65-F5344CB8AC3E}">
        <p14:creationId xmlns:p14="http://schemas.microsoft.com/office/powerpoint/2010/main" val="2666863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6C0D68-EE0F-4E9F-81F2-8C93564E2958}"/>
              </a:ext>
            </a:extLst>
          </p:cNvPr>
          <p:cNvPicPr>
            <a:picLocks noChangeAspect="1"/>
          </p:cNvPicPr>
          <p:nvPr/>
        </p:nvPicPr>
        <p:blipFill rotWithShape="1">
          <a:blip r:embed="rId2">
            <a:extLst>
              <a:ext uri="{28A0092B-C50C-407E-A947-70E740481C1C}">
                <a14:useLocalDpi xmlns:a14="http://schemas.microsoft.com/office/drawing/2010/main" val="0"/>
              </a:ext>
            </a:extLst>
          </a:blip>
          <a:srcRect l="6158" r="6158"/>
          <a:stretch/>
        </p:blipFill>
        <p:spPr>
          <a:xfrm>
            <a:off x="0" y="0"/>
            <a:ext cx="12192000" cy="6858000"/>
          </a:xfrm>
          <a:prstGeom prst="rect">
            <a:avLst/>
          </a:prstGeom>
        </p:spPr>
      </p:pic>
      <p:sp>
        <p:nvSpPr>
          <p:cNvPr id="8" name="椭圆 7">
            <a:extLst>
              <a:ext uri="{FF2B5EF4-FFF2-40B4-BE49-F238E27FC236}">
                <a16:creationId xmlns:a16="http://schemas.microsoft.com/office/drawing/2014/main" id="{5305D445-62C7-4F99-B54A-FF65983A0344}"/>
              </a:ext>
            </a:extLst>
          </p:cNvPr>
          <p:cNvSpPr/>
          <p:nvPr/>
        </p:nvSpPr>
        <p:spPr>
          <a:xfrm>
            <a:off x="4958157" y="2399441"/>
            <a:ext cx="2275687" cy="2275687"/>
          </a:xfrm>
          <a:prstGeom prst="ellipse">
            <a:avLst/>
          </a:prstGeom>
          <a:gradFill flip="none" rotWithShape="1">
            <a:gsLst>
              <a:gs pos="28000">
                <a:schemeClr val="tx1"/>
              </a:gs>
              <a:gs pos="100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4F060182-52BB-4613-80C8-BC8F74573E17}"/>
              </a:ext>
            </a:extLst>
          </p:cNvPr>
          <p:cNvSpPr txBox="1"/>
          <p:nvPr/>
        </p:nvSpPr>
        <p:spPr>
          <a:xfrm>
            <a:off x="3541454" y="2399441"/>
            <a:ext cx="5109091"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9600" dirty="0">
                <a:solidFill>
                  <a:prstClr val="white"/>
                </a:solidFill>
                <a:latin typeface="字魂36号-正文宋楷" panose="02000000000000000000" pitchFamily="2" charset="-122"/>
                <a:ea typeface="字魂36号-正文宋楷" panose="02000000000000000000" pitchFamily="2" charset="-122"/>
              </a:rPr>
              <a:t>感谢聆听</a:t>
            </a:r>
            <a:endParaRPr kumimoji="0" lang="zh-CN" altLang="en-US" sz="96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cs"/>
            </a:endParaRPr>
          </a:p>
        </p:txBody>
      </p:sp>
      <p:grpSp>
        <p:nvGrpSpPr>
          <p:cNvPr id="12" name="组合 11">
            <a:extLst>
              <a:ext uri="{FF2B5EF4-FFF2-40B4-BE49-F238E27FC236}">
                <a16:creationId xmlns:a16="http://schemas.microsoft.com/office/drawing/2014/main" id="{4055D65F-922B-4628-ABEF-1CE52F90936B}"/>
              </a:ext>
            </a:extLst>
          </p:cNvPr>
          <p:cNvGrpSpPr/>
          <p:nvPr/>
        </p:nvGrpSpPr>
        <p:grpSpPr>
          <a:xfrm>
            <a:off x="3760728" y="3843230"/>
            <a:ext cx="4661378" cy="0"/>
            <a:chOff x="3760728" y="3843230"/>
            <a:chExt cx="4661378" cy="0"/>
          </a:xfrm>
        </p:grpSpPr>
        <p:cxnSp>
          <p:nvCxnSpPr>
            <p:cNvPr id="10" name="直接连接符 9">
              <a:extLst>
                <a:ext uri="{FF2B5EF4-FFF2-40B4-BE49-F238E27FC236}">
                  <a16:creationId xmlns:a16="http://schemas.microsoft.com/office/drawing/2014/main" id="{8CA54D8C-D7C0-4F82-ADAF-766487D351B2}"/>
                </a:ext>
              </a:extLst>
            </p:cNvPr>
            <p:cNvCxnSpPr/>
            <p:nvPr/>
          </p:nvCxnSpPr>
          <p:spPr>
            <a:xfrm>
              <a:off x="3760728" y="3843230"/>
              <a:ext cx="1883802"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A185CE6E-49DC-40CB-AA58-1625FB584E97}"/>
                </a:ext>
              </a:extLst>
            </p:cNvPr>
            <p:cNvCxnSpPr/>
            <p:nvPr/>
          </p:nvCxnSpPr>
          <p:spPr>
            <a:xfrm>
              <a:off x="6538304" y="3843230"/>
              <a:ext cx="1883802"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13" name="文本框 12">
            <a:extLst>
              <a:ext uri="{FF2B5EF4-FFF2-40B4-BE49-F238E27FC236}">
                <a16:creationId xmlns:a16="http://schemas.microsoft.com/office/drawing/2014/main" id="{4E2E92FE-9EF5-4269-A56C-1660AC5A3404}"/>
              </a:ext>
            </a:extLst>
          </p:cNvPr>
          <p:cNvSpPr txBox="1"/>
          <p:nvPr/>
        </p:nvSpPr>
        <p:spPr>
          <a:xfrm>
            <a:off x="5554826" y="3689341"/>
            <a:ext cx="108234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cs"/>
              </a:rPr>
              <a:t>陈弃疗出品</a:t>
            </a:r>
          </a:p>
        </p:txBody>
      </p:sp>
    </p:spTree>
    <p:extLst>
      <p:ext uri="{BB962C8B-B14F-4D97-AF65-F5344CB8AC3E}">
        <p14:creationId xmlns:p14="http://schemas.microsoft.com/office/powerpoint/2010/main" val="1379476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4D1F577-1A44-4C5C-A9D5-BFA3FFD41207}"/>
              </a:ext>
            </a:extLst>
          </p:cNvPr>
          <p:cNvPicPr>
            <a:picLocks noChangeAspect="1"/>
          </p:cNvPicPr>
          <p:nvPr/>
        </p:nvPicPr>
        <p:blipFill rotWithShape="1">
          <a:blip r:embed="rId2"/>
          <a:srcRect r="16852"/>
          <a:stretch/>
        </p:blipFill>
        <p:spPr>
          <a:xfrm flipH="1">
            <a:off x="0" y="0"/>
            <a:ext cx="12192000" cy="6858000"/>
          </a:xfrm>
          <a:prstGeom prst="rect">
            <a:avLst/>
          </a:prstGeom>
        </p:spPr>
      </p:pic>
      <p:sp>
        <p:nvSpPr>
          <p:cNvPr id="5" name="文本框 4">
            <a:extLst>
              <a:ext uri="{FF2B5EF4-FFF2-40B4-BE49-F238E27FC236}">
                <a16:creationId xmlns:a16="http://schemas.microsoft.com/office/drawing/2014/main" id="{8EABA5B3-EC7D-414E-95E0-FDBB476C8CEC}"/>
              </a:ext>
            </a:extLst>
          </p:cNvPr>
          <p:cNvSpPr txBox="1"/>
          <p:nvPr/>
        </p:nvSpPr>
        <p:spPr>
          <a:xfrm>
            <a:off x="1432619" y="2180581"/>
            <a:ext cx="1661993" cy="2496837"/>
          </a:xfrm>
          <a:prstGeom prst="rect">
            <a:avLst/>
          </a:prstGeom>
          <a:noFill/>
        </p:spPr>
        <p:txBody>
          <a:bodyPr vert="eaVert" wrap="none" rtlCol="0">
            <a:spAutoFit/>
          </a:bodyPr>
          <a:lstStyle/>
          <a:p>
            <a:r>
              <a:rPr lang="zh-CN" altLang="en-US" sz="9600" dirty="0">
                <a:solidFill>
                  <a:schemeClr val="bg1"/>
                </a:solidFill>
                <a:latin typeface="字魂36号-正文宋楷" panose="02000000000000000000" pitchFamily="2" charset="-122"/>
                <a:ea typeface="字魂36号-正文宋楷" panose="02000000000000000000" pitchFamily="2" charset="-122"/>
              </a:rPr>
              <a:t>目录</a:t>
            </a:r>
          </a:p>
        </p:txBody>
      </p:sp>
      <p:sp>
        <p:nvSpPr>
          <p:cNvPr id="7" name="椭圆 6">
            <a:extLst>
              <a:ext uri="{FF2B5EF4-FFF2-40B4-BE49-F238E27FC236}">
                <a16:creationId xmlns:a16="http://schemas.microsoft.com/office/drawing/2014/main" id="{5044D4A3-6FB4-499D-A2D9-C7E8FFA5BB99}"/>
              </a:ext>
            </a:extLst>
          </p:cNvPr>
          <p:cNvSpPr/>
          <p:nvPr/>
        </p:nvSpPr>
        <p:spPr>
          <a:xfrm>
            <a:off x="4527231" y="1447799"/>
            <a:ext cx="432517" cy="4325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0C0C0C"/>
              </a:solidFill>
              <a:latin typeface="字魂36号-正文宋楷" panose="02000000000000000000" pitchFamily="2" charset="-122"/>
              <a:ea typeface="字魂36号-正文宋楷" panose="02000000000000000000" pitchFamily="2" charset="-122"/>
            </a:endParaRPr>
          </a:p>
        </p:txBody>
      </p:sp>
      <p:sp>
        <p:nvSpPr>
          <p:cNvPr id="8" name="椭圆 7">
            <a:extLst>
              <a:ext uri="{FF2B5EF4-FFF2-40B4-BE49-F238E27FC236}">
                <a16:creationId xmlns:a16="http://schemas.microsoft.com/office/drawing/2014/main" id="{8261A95E-5EDD-426F-9157-211C88CE466D}"/>
              </a:ext>
            </a:extLst>
          </p:cNvPr>
          <p:cNvSpPr/>
          <p:nvPr/>
        </p:nvSpPr>
        <p:spPr>
          <a:xfrm>
            <a:off x="4527231" y="2674619"/>
            <a:ext cx="432517" cy="4325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0C0C0C"/>
              </a:solidFill>
              <a:latin typeface="字魂36号-正文宋楷" panose="02000000000000000000" pitchFamily="2" charset="-122"/>
              <a:ea typeface="字魂36号-正文宋楷" panose="02000000000000000000" pitchFamily="2" charset="-122"/>
            </a:endParaRPr>
          </a:p>
        </p:txBody>
      </p:sp>
      <p:sp>
        <p:nvSpPr>
          <p:cNvPr id="9" name="椭圆 8">
            <a:extLst>
              <a:ext uri="{FF2B5EF4-FFF2-40B4-BE49-F238E27FC236}">
                <a16:creationId xmlns:a16="http://schemas.microsoft.com/office/drawing/2014/main" id="{00529C6B-CD95-4644-92C6-043093CC83AF}"/>
              </a:ext>
            </a:extLst>
          </p:cNvPr>
          <p:cNvSpPr/>
          <p:nvPr/>
        </p:nvSpPr>
        <p:spPr>
          <a:xfrm>
            <a:off x="4527231" y="3901439"/>
            <a:ext cx="432517" cy="4325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0C0C0C"/>
              </a:solidFill>
              <a:latin typeface="字魂36号-正文宋楷" panose="02000000000000000000" pitchFamily="2" charset="-122"/>
              <a:ea typeface="字魂36号-正文宋楷" panose="02000000000000000000" pitchFamily="2" charset="-122"/>
            </a:endParaRPr>
          </a:p>
        </p:txBody>
      </p:sp>
      <p:sp>
        <p:nvSpPr>
          <p:cNvPr id="10" name="椭圆 9">
            <a:extLst>
              <a:ext uri="{FF2B5EF4-FFF2-40B4-BE49-F238E27FC236}">
                <a16:creationId xmlns:a16="http://schemas.microsoft.com/office/drawing/2014/main" id="{E0574430-C5F5-4A1E-B5F2-A47391AD2F25}"/>
              </a:ext>
            </a:extLst>
          </p:cNvPr>
          <p:cNvSpPr/>
          <p:nvPr/>
        </p:nvSpPr>
        <p:spPr>
          <a:xfrm>
            <a:off x="4527231" y="5128259"/>
            <a:ext cx="432517" cy="4325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0C0C0C"/>
              </a:solidFill>
              <a:latin typeface="字魂36号-正文宋楷" panose="02000000000000000000" pitchFamily="2" charset="-122"/>
              <a:ea typeface="字魂36号-正文宋楷" panose="02000000000000000000" pitchFamily="2" charset="-122"/>
            </a:endParaRPr>
          </a:p>
        </p:txBody>
      </p:sp>
      <p:sp>
        <p:nvSpPr>
          <p:cNvPr id="11" name="矩形 10">
            <a:extLst>
              <a:ext uri="{FF2B5EF4-FFF2-40B4-BE49-F238E27FC236}">
                <a16:creationId xmlns:a16="http://schemas.microsoft.com/office/drawing/2014/main" id="{5F585FD4-67A8-4996-8CC8-A0368AD26E37}"/>
              </a:ext>
            </a:extLst>
          </p:cNvPr>
          <p:cNvSpPr/>
          <p:nvPr/>
        </p:nvSpPr>
        <p:spPr>
          <a:xfrm>
            <a:off x="4554976" y="1402447"/>
            <a:ext cx="377026" cy="584775"/>
          </a:xfrm>
          <a:prstGeom prst="rect">
            <a:avLst/>
          </a:prstGeom>
        </p:spPr>
        <p:txBody>
          <a:bodyPr wrap="none">
            <a:spAutoFit/>
          </a:bodyPr>
          <a:lstStyle/>
          <a:p>
            <a:pPr lvl="0" algn="dist"/>
            <a:r>
              <a:rPr lang="en-US" altLang="zh-CN" sz="3200" dirty="0">
                <a:solidFill>
                  <a:srgbClr val="0C0C0C"/>
                </a:solidFill>
                <a:latin typeface="字魂36号-正文宋楷" panose="02000000000000000000" pitchFamily="2" charset="-122"/>
                <a:ea typeface="字魂36号-正文宋楷" panose="02000000000000000000" pitchFamily="2" charset="-122"/>
              </a:rPr>
              <a:t>1</a:t>
            </a:r>
            <a:endParaRPr lang="zh-CN" altLang="en-US" sz="3200" dirty="0">
              <a:solidFill>
                <a:srgbClr val="0C0C0C"/>
              </a:solidFill>
              <a:latin typeface="字魂36号-正文宋楷" panose="02000000000000000000" pitchFamily="2" charset="-122"/>
              <a:ea typeface="字魂36号-正文宋楷" panose="02000000000000000000" pitchFamily="2" charset="-122"/>
            </a:endParaRPr>
          </a:p>
        </p:txBody>
      </p:sp>
      <p:sp>
        <p:nvSpPr>
          <p:cNvPr id="12" name="矩形 11">
            <a:extLst>
              <a:ext uri="{FF2B5EF4-FFF2-40B4-BE49-F238E27FC236}">
                <a16:creationId xmlns:a16="http://schemas.microsoft.com/office/drawing/2014/main" id="{2CC3C186-5385-4A0C-B18C-7D19B3353359}"/>
              </a:ext>
            </a:extLst>
          </p:cNvPr>
          <p:cNvSpPr/>
          <p:nvPr/>
        </p:nvSpPr>
        <p:spPr>
          <a:xfrm>
            <a:off x="4554976" y="2629267"/>
            <a:ext cx="377026" cy="584775"/>
          </a:xfrm>
          <a:prstGeom prst="rect">
            <a:avLst/>
          </a:prstGeom>
        </p:spPr>
        <p:txBody>
          <a:bodyPr wrap="none">
            <a:spAutoFit/>
          </a:bodyPr>
          <a:lstStyle/>
          <a:p>
            <a:pPr lvl="0" algn="dist"/>
            <a:r>
              <a:rPr lang="en-US" altLang="zh-CN" sz="3200" dirty="0">
                <a:solidFill>
                  <a:srgbClr val="0C0C0C"/>
                </a:solidFill>
                <a:latin typeface="字魂36号-正文宋楷" panose="02000000000000000000" pitchFamily="2" charset="-122"/>
                <a:ea typeface="字魂36号-正文宋楷" panose="02000000000000000000" pitchFamily="2" charset="-122"/>
              </a:rPr>
              <a:t>2</a:t>
            </a:r>
            <a:endParaRPr lang="zh-CN" altLang="en-US" sz="3200" dirty="0">
              <a:solidFill>
                <a:srgbClr val="0C0C0C"/>
              </a:solidFill>
              <a:latin typeface="字魂36号-正文宋楷" panose="02000000000000000000" pitchFamily="2" charset="-122"/>
              <a:ea typeface="字魂36号-正文宋楷" panose="02000000000000000000" pitchFamily="2" charset="-122"/>
            </a:endParaRPr>
          </a:p>
        </p:txBody>
      </p:sp>
      <p:sp>
        <p:nvSpPr>
          <p:cNvPr id="13" name="矩形 12">
            <a:extLst>
              <a:ext uri="{FF2B5EF4-FFF2-40B4-BE49-F238E27FC236}">
                <a16:creationId xmlns:a16="http://schemas.microsoft.com/office/drawing/2014/main" id="{916A65AE-C8F4-4B5C-BD23-0FC1D80886BC}"/>
              </a:ext>
            </a:extLst>
          </p:cNvPr>
          <p:cNvSpPr/>
          <p:nvPr/>
        </p:nvSpPr>
        <p:spPr>
          <a:xfrm>
            <a:off x="4554976" y="3856087"/>
            <a:ext cx="377026" cy="584775"/>
          </a:xfrm>
          <a:prstGeom prst="rect">
            <a:avLst/>
          </a:prstGeom>
        </p:spPr>
        <p:txBody>
          <a:bodyPr wrap="none">
            <a:spAutoFit/>
          </a:bodyPr>
          <a:lstStyle/>
          <a:p>
            <a:pPr lvl="0" algn="dist"/>
            <a:r>
              <a:rPr lang="en-US" altLang="zh-CN" sz="3200" dirty="0">
                <a:solidFill>
                  <a:srgbClr val="0C0C0C"/>
                </a:solidFill>
                <a:latin typeface="字魂36号-正文宋楷" panose="02000000000000000000" pitchFamily="2" charset="-122"/>
                <a:ea typeface="字魂36号-正文宋楷" panose="02000000000000000000" pitchFamily="2" charset="-122"/>
              </a:rPr>
              <a:t>3</a:t>
            </a:r>
            <a:endParaRPr lang="zh-CN" altLang="en-US" sz="3200" dirty="0">
              <a:solidFill>
                <a:srgbClr val="0C0C0C"/>
              </a:solidFill>
              <a:latin typeface="字魂36号-正文宋楷" panose="02000000000000000000" pitchFamily="2" charset="-122"/>
              <a:ea typeface="字魂36号-正文宋楷" panose="02000000000000000000" pitchFamily="2" charset="-122"/>
            </a:endParaRPr>
          </a:p>
        </p:txBody>
      </p:sp>
      <p:sp>
        <p:nvSpPr>
          <p:cNvPr id="14" name="矩形 13">
            <a:extLst>
              <a:ext uri="{FF2B5EF4-FFF2-40B4-BE49-F238E27FC236}">
                <a16:creationId xmlns:a16="http://schemas.microsoft.com/office/drawing/2014/main" id="{AA91223B-941E-44B5-87AD-726E98EAB62B}"/>
              </a:ext>
            </a:extLst>
          </p:cNvPr>
          <p:cNvSpPr/>
          <p:nvPr/>
        </p:nvSpPr>
        <p:spPr>
          <a:xfrm>
            <a:off x="4554976" y="5082907"/>
            <a:ext cx="377026" cy="584775"/>
          </a:xfrm>
          <a:prstGeom prst="rect">
            <a:avLst/>
          </a:prstGeom>
        </p:spPr>
        <p:txBody>
          <a:bodyPr wrap="none">
            <a:spAutoFit/>
          </a:bodyPr>
          <a:lstStyle/>
          <a:p>
            <a:pPr lvl="0" algn="dist"/>
            <a:r>
              <a:rPr lang="en-US" altLang="zh-CN" sz="3200" dirty="0">
                <a:solidFill>
                  <a:srgbClr val="0C0C0C"/>
                </a:solidFill>
                <a:latin typeface="字魂36号-正文宋楷" panose="02000000000000000000" pitchFamily="2" charset="-122"/>
                <a:ea typeface="字魂36号-正文宋楷" panose="02000000000000000000" pitchFamily="2" charset="-122"/>
              </a:rPr>
              <a:t>4</a:t>
            </a:r>
            <a:endParaRPr lang="zh-CN" altLang="en-US" sz="3200" dirty="0">
              <a:solidFill>
                <a:srgbClr val="0C0C0C"/>
              </a:solidFill>
              <a:latin typeface="字魂36号-正文宋楷" panose="02000000000000000000" pitchFamily="2" charset="-122"/>
              <a:ea typeface="字魂36号-正文宋楷" panose="02000000000000000000" pitchFamily="2" charset="-122"/>
            </a:endParaRPr>
          </a:p>
        </p:txBody>
      </p:sp>
      <p:sp>
        <p:nvSpPr>
          <p:cNvPr id="16" name="文本框 15"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12B4C38C-45E1-448A-9789-06BDC0C78B6B}"/>
              </a:ext>
            </a:extLst>
          </p:cNvPr>
          <p:cNvSpPr txBox="1"/>
          <p:nvPr/>
        </p:nvSpPr>
        <p:spPr>
          <a:xfrm>
            <a:off x="6819049" y="1292756"/>
            <a:ext cx="4671060" cy="794833"/>
          </a:xfrm>
          <a:prstGeom prst="rect">
            <a:avLst/>
          </a:prstGeom>
          <a:noFill/>
        </p:spPr>
        <p:txBody>
          <a:bodyPr wrap="square" rtlCol="0">
            <a:spAutoFit/>
          </a:bodyPr>
          <a:lstStyle/>
          <a:p>
            <a:pPr>
              <a:lnSpc>
                <a:spcPct val="150000"/>
              </a:lnSpc>
              <a:defRPr/>
            </a:pPr>
            <a:r>
              <a:rPr kumimoji="0" lang="en-US" altLang="zh-CN" sz="1050" b="0" i="1" u="none" strike="noStrike" kern="1200" cap="none" spc="0" normalizeH="0" baseline="0" noProof="0" dirty="0">
                <a:ln>
                  <a:noFill/>
                </a:ln>
                <a:solidFill>
                  <a:schemeClr val="bg1">
                    <a:alpha val="84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4000"/>
                  </a:schemeClr>
                </a:solidFill>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endParaRPr lang="zh-CN" altLang="en-US" sz="1050" i="1" dirty="0">
              <a:solidFill>
                <a:schemeClr val="bg1">
                  <a:alpha val="84000"/>
                </a:schemeClr>
              </a:solidFill>
              <a:latin typeface="字魂36号-正文宋楷" panose="02000000000000000000" pitchFamily="2" charset="-122"/>
              <a:ea typeface="字魂36号-正文宋楷" panose="02000000000000000000" pitchFamily="2" charset="-122"/>
            </a:endParaRPr>
          </a:p>
        </p:txBody>
      </p:sp>
      <p:sp>
        <p:nvSpPr>
          <p:cNvPr id="18" name="文本框 17"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9A29FA5A-2489-4070-90B4-54AE40B62219}"/>
              </a:ext>
            </a:extLst>
          </p:cNvPr>
          <p:cNvSpPr txBox="1"/>
          <p:nvPr/>
        </p:nvSpPr>
        <p:spPr>
          <a:xfrm>
            <a:off x="6819049" y="2490163"/>
            <a:ext cx="4671060" cy="794833"/>
          </a:xfrm>
          <a:prstGeom prst="rect">
            <a:avLst/>
          </a:prstGeom>
          <a:noFill/>
        </p:spPr>
        <p:txBody>
          <a:bodyPr wrap="square" rtlCol="0">
            <a:spAutoFit/>
          </a:bodyPr>
          <a:lstStyle/>
          <a:p>
            <a:pPr>
              <a:lnSpc>
                <a:spcPct val="150000"/>
              </a:lnSpc>
              <a:defRPr/>
            </a:pPr>
            <a:r>
              <a:rPr kumimoji="0" lang="en-US" altLang="zh-CN" sz="1050" b="0" i="1" u="none" strike="noStrike" kern="1200" cap="none" spc="0" normalizeH="0" baseline="0" noProof="0" dirty="0">
                <a:ln>
                  <a:noFill/>
                </a:ln>
                <a:solidFill>
                  <a:schemeClr val="bg1">
                    <a:alpha val="84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4000"/>
                  </a:schemeClr>
                </a:solidFill>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endParaRPr lang="zh-CN" altLang="en-US" sz="1050" i="1" dirty="0">
              <a:solidFill>
                <a:schemeClr val="bg1">
                  <a:alpha val="84000"/>
                </a:schemeClr>
              </a:solidFill>
              <a:latin typeface="字魂36号-正文宋楷" panose="02000000000000000000" pitchFamily="2" charset="-122"/>
              <a:ea typeface="字魂36号-正文宋楷" panose="02000000000000000000" pitchFamily="2" charset="-122"/>
            </a:endParaRPr>
          </a:p>
        </p:txBody>
      </p:sp>
      <p:sp>
        <p:nvSpPr>
          <p:cNvPr id="20" name="文本框 19"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03C808B8-52E3-4937-A3B9-831FC26C4DE7}"/>
              </a:ext>
            </a:extLst>
          </p:cNvPr>
          <p:cNvSpPr txBox="1"/>
          <p:nvPr/>
        </p:nvSpPr>
        <p:spPr>
          <a:xfrm>
            <a:off x="6819049" y="3743230"/>
            <a:ext cx="4671060" cy="794833"/>
          </a:xfrm>
          <a:prstGeom prst="rect">
            <a:avLst/>
          </a:prstGeom>
          <a:noFill/>
        </p:spPr>
        <p:txBody>
          <a:bodyPr wrap="square" rtlCol="0">
            <a:spAutoFit/>
          </a:bodyPr>
          <a:lstStyle/>
          <a:p>
            <a:pPr>
              <a:lnSpc>
                <a:spcPct val="150000"/>
              </a:lnSpc>
              <a:defRPr/>
            </a:pPr>
            <a:r>
              <a:rPr kumimoji="0" lang="en-US" altLang="zh-CN" sz="1050" b="0" i="1" u="none" strike="noStrike" kern="1200" cap="none" spc="0" normalizeH="0" baseline="0" noProof="0" dirty="0">
                <a:ln>
                  <a:noFill/>
                </a:ln>
                <a:solidFill>
                  <a:schemeClr val="bg1">
                    <a:alpha val="84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4000"/>
                  </a:schemeClr>
                </a:solidFill>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endParaRPr lang="zh-CN" altLang="en-US" sz="1050" i="1" dirty="0">
              <a:solidFill>
                <a:schemeClr val="bg1">
                  <a:alpha val="84000"/>
                </a:schemeClr>
              </a:solidFill>
              <a:latin typeface="字魂36号-正文宋楷" panose="02000000000000000000" pitchFamily="2" charset="-122"/>
              <a:ea typeface="字魂36号-正文宋楷" panose="02000000000000000000" pitchFamily="2" charset="-122"/>
            </a:endParaRPr>
          </a:p>
        </p:txBody>
      </p:sp>
      <p:sp>
        <p:nvSpPr>
          <p:cNvPr id="22" name="文本框 21"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A279F6BE-DB02-4DBB-9A68-E3D4D390D2BF}"/>
              </a:ext>
            </a:extLst>
          </p:cNvPr>
          <p:cNvSpPr txBox="1"/>
          <p:nvPr/>
        </p:nvSpPr>
        <p:spPr>
          <a:xfrm>
            <a:off x="6819049" y="4973216"/>
            <a:ext cx="4671060" cy="794833"/>
          </a:xfrm>
          <a:prstGeom prst="rect">
            <a:avLst/>
          </a:prstGeom>
          <a:noFill/>
        </p:spPr>
        <p:txBody>
          <a:bodyPr wrap="square" rtlCol="0">
            <a:spAutoFit/>
          </a:bodyPr>
          <a:lstStyle/>
          <a:p>
            <a:pPr>
              <a:lnSpc>
                <a:spcPct val="150000"/>
              </a:lnSpc>
              <a:defRPr/>
            </a:pPr>
            <a:r>
              <a:rPr kumimoji="0" lang="en-US" altLang="zh-CN" sz="1050" b="0" i="1" u="none" strike="noStrike" kern="1200" cap="none" spc="0" normalizeH="0" baseline="0" noProof="0" dirty="0">
                <a:ln>
                  <a:noFill/>
                </a:ln>
                <a:solidFill>
                  <a:schemeClr val="bg1">
                    <a:alpha val="84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4000"/>
                  </a:schemeClr>
                </a:solidFill>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endParaRPr lang="zh-CN" altLang="en-US" sz="1050" i="1" dirty="0">
              <a:solidFill>
                <a:schemeClr val="bg1">
                  <a:alpha val="84000"/>
                </a:schemeClr>
              </a:solidFill>
              <a:latin typeface="字魂36号-正文宋楷" panose="02000000000000000000" pitchFamily="2" charset="-122"/>
              <a:ea typeface="字魂36号-正文宋楷" panose="02000000000000000000" pitchFamily="2" charset="-122"/>
            </a:endParaRPr>
          </a:p>
        </p:txBody>
      </p:sp>
      <p:sp>
        <p:nvSpPr>
          <p:cNvPr id="23" name="文本框 22"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7F601BB6-9AD6-453B-92F0-ED22A1021AB1}"/>
              </a:ext>
            </a:extLst>
          </p:cNvPr>
          <p:cNvSpPr txBox="1"/>
          <p:nvPr/>
        </p:nvSpPr>
        <p:spPr>
          <a:xfrm>
            <a:off x="5010736" y="1428003"/>
            <a:ext cx="1923471" cy="584775"/>
          </a:xfrm>
          <a:prstGeom prst="rect">
            <a:avLst/>
          </a:prstGeom>
          <a:noFill/>
        </p:spPr>
        <p:txBody>
          <a:bodyPr wrap="square" rtlCol="0">
            <a:spAutoFit/>
          </a:bodyPr>
          <a:lstStyle/>
          <a:p>
            <a:pPr lvl="0">
              <a:defRPr/>
            </a:pPr>
            <a:r>
              <a:rPr lang="zh-CN" altLang="en-US" sz="3200" b="1" dirty="0">
                <a:solidFill>
                  <a:schemeClr val="bg1"/>
                </a:solidFill>
                <a:latin typeface="字魂36号-正文宋楷" panose="02000000000000000000" pitchFamily="2" charset="-122"/>
                <a:ea typeface="字魂36号-正文宋楷" panose="02000000000000000000" pitchFamily="2" charset="-122"/>
              </a:rPr>
              <a:t>第一部分</a:t>
            </a:r>
            <a:endParaRPr lang="en-US" altLang="zh-CN" sz="3200" b="1" dirty="0">
              <a:solidFill>
                <a:schemeClr val="bg1"/>
              </a:solidFill>
              <a:latin typeface="字魂36号-正文宋楷" panose="02000000000000000000" pitchFamily="2" charset="-122"/>
              <a:ea typeface="字魂36号-正文宋楷" panose="02000000000000000000" pitchFamily="2" charset="-122"/>
            </a:endParaRPr>
          </a:p>
        </p:txBody>
      </p:sp>
      <p:sp>
        <p:nvSpPr>
          <p:cNvPr id="24" name="文本框 23"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5E19BB23-A591-419B-986A-8DCD7AD800F1}"/>
              </a:ext>
            </a:extLst>
          </p:cNvPr>
          <p:cNvSpPr txBox="1"/>
          <p:nvPr/>
        </p:nvSpPr>
        <p:spPr>
          <a:xfrm>
            <a:off x="5010736" y="2640870"/>
            <a:ext cx="1923471" cy="584775"/>
          </a:xfrm>
          <a:prstGeom prst="rect">
            <a:avLst/>
          </a:prstGeom>
          <a:noFill/>
        </p:spPr>
        <p:txBody>
          <a:bodyPr wrap="square" rtlCol="0">
            <a:spAutoFit/>
          </a:bodyPr>
          <a:lstStyle/>
          <a:p>
            <a:pPr lvl="0">
              <a:defRPr/>
            </a:pPr>
            <a:r>
              <a:rPr lang="zh-CN" altLang="en-US" sz="3200" b="1" dirty="0">
                <a:solidFill>
                  <a:schemeClr val="bg1"/>
                </a:solidFill>
                <a:latin typeface="字魂36号-正文宋楷" panose="02000000000000000000" pitchFamily="2" charset="-122"/>
                <a:ea typeface="字魂36号-正文宋楷" panose="02000000000000000000" pitchFamily="2" charset="-122"/>
              </a:rPr>
              <a:t>第二部分</a:t>
            </a:r>
            <a:endParaRPr lang="en-US" altLang="zh-CN" sz="3200" b="1" dirty="0">
              <a:solidFill>
                <a:schemeClr val="bg1"/>
              </a:solidFill>
              <a:latin typeface="字魂36号-正文宋楷" panose="02000000000000000000" pitchFamily="2" charset="-122"/>
              <a:ea typeface="字魂36号-正文宋楷" panose="02000000000000000000" pitchFamily="2" charset="-122"/>
            </a:endParaRPr>
          </a:p>
        </p:txBody>
      </p:sp>
      <p:sp>
        <p:nvSpPr>
          <p:cNvPr id="25" name="文本框 24"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BB29E6E1-1F31-47DF-A909-A7DE2AFA85C3}"/>
              </a:ext>
            </a:extLst>
          </p:cNvPr>
          <p:cNvSpPr txBox="1"/>
          <p:nvPr/>
        </p:nvSpPr>
        <p:spPr>
          <a:xfrm>
            <a:off x="5010736" y="3868381"/>
            <a:ext cx="1923471" cy="584775"/>
          </a:xfrm>
          <a:prstGeom prst="rect">
            <a:avLst/>
          </a:prstGeom>
          <a:noFill/>
        </p:spPr>
        <p:txBody>
          <a:bodyPr wrap="square" rtlCol="0">
            <a:spAutoFit/>
          </a:bodyPr>
          <a:lstStyle/>
          <a:p>
            <a:pPr lvl="0">
              <a:defRPr/>
            </a:pPr>
            <a:r>
              <a:rPr lang="zh-CN" altLang="en-US" sz="3200" b="1" dirty="0">
                <a:solidFill>
                  <a:schemeClr val="bg1"/>
                </a:solidFill>
                <a:latin typeface="字魂36号-正文宋楷" panose="02000000000000000000" pitchFamily="2" charset="-122"/>
                <a:ea typeface="字魂36号-正文宋楷" panose="02000000000000000000" pitchFamily="2" charset="-122"/>
              </a:rPr>
              <a:t>第三部分</a:t>
            </a:r>
            <a:endParaRPr lang="en-US" altLang="zh-CN" sz="3200" b="1" dirty="0">
              <a:solidFill>
                <a:schemeClr val="bg1"/>
              </a:solidFill>
              <a:latin typeface="字魂36号-正文宋楷" panose="02000000000000000000" pitchFamily="2" charset="-122"/>
              <a:ea typeface="字魂36号-正文宋楷" panose="02000000000000000000" pitchFamily="2" charset="-122"/>
            </a:endParaRPr>
          </a:p>
        </p:txBody>
      </p:sp>
      <p:sp>
        <p:nvSpPr>
          <p:cNvPr id="26" name="文本框 25"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A8CF3921-2CE2-404C-8716-87BEB7B6BB07}"/>
              </a:ext>
            </a:extLst>
          </p:cNvPr>
          <p:cNvSpPr txBox="1"/>
          <p:nvPr/>
        </p:nvSpPr>
        <p:spPr>
          <a:xfrm>
            <a:off x="5010736" y="5100577"/>
            <a:ext cx="1923471" cy="584775"/>
          </a:xfrm>
          <a:prstGeom prst="rect">
            <a:avLst/>
          </a:prstGeom>
          <a:noFill/>
        </p:spPr>
        <p:txBody>
          <a:bodyPr wrap="square" rtlCol="0">
            <a:spAutoFit/>
          </a:bodyPr>
          <a:lstStyle/>
          <a:p>
            <a:pPr lvl="0">
              <a:defRPr/>
            </a:pPr>
            <a:r>
              <a:rPr lang="zh-CN" altLang="en-US" sz="3200" b="1" dirty="0">
                <a:solidFill>
                  <a:schemeClr val="bg1"/>
                </a:solidFill>
                <a:latin typeface="字魂36号-正文宋楷" panose="02000000000000000000" pitchFamily="2" charset="-122"/>
                <a:ea typeface="字魂36号-正文宋楷" panose="02000000000000000000" pitchFamily="2" charset="-122"/>
              </a:rPr>
              <a:t>第四部分</a:t>
            </a:r>
            <a:endParaRPr lang="en-US" altLang="zh-CN" sz="3200" b="1" dirty="0">
              <a:solidFill>
                <a:schemeClr val="bg1"/>
              </a:solidFill>
              <a:latin typeface="字魂36号-正文宋楷" panose="02000000000000000000" pitchFamily="2" charset="-122"/>
              <a:ea typeface="字魂36号-正文宋楷" panose="02000000000000000000" pitchFamily="2" charset="-122"/>
            </a:endParaRPr>
          </a:p>
        </p:txBody>
      </p:sp>
    </p:spTree>
    <p:extLst>
      <p:ext uri="{BB962C8B-B14F-4D97-AF65-F5344CB8AC3E}">
        <p14:creationId xmlns:p14="http://schemas.microsoft.com/office/powerpoint/2010/main" val="12438948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C0C0C"/>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C0B15FA2-8126-4DAC-AAA1-02FFCF35A94D}"/>
              </a:ext>
            </a:extLst>
          </p:cNvPr>
          <p:cNvSpPr/>
          <p:nvPr/>
        </p:nvSpPr>
        <p:spPr>
          <a:xfrm>
            <a:off x="0" y="0"/>
            <a:ext cx="12192000" cy="6858000"/>
          </a:xfrm>
          <a:prstGeom prst="rect">
            <a:avLst/>
          </a:prstGeom>
          <a:blipFill dpi="0" rotWithShape="1">
            <a:blip r:embed="rId2">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15278F9-0DCE-4D11-82C5-11886AECCF96}"/>
              </a:ext>
            </a:extLst>
          </p:cNvPr>
          <p:cNvSpPr/>
          <p:nvPr/>
        </p:nvSpPr>
        <p:spPr>
          <a:xfrm>
            <a:off x="3436188" y="2652300"/>
            <a:ext cx="7513751" cy="1553399"/>
          </a:xfrm>
          <a:prstGeom prst="rect">
            <a:avLst/>
          </a:prstGeom>
          <a:gradFill flip="none" rotWithShape="1">
            <a:gsLst>
              <a:gs pos="0">
                <a:srgbClr val="4346AC"/>
              </a:gs>
              <a:gs pos="53000">
                <a:srgbClr val="6F166D"/>
              </a:gs>
              <a:gs pos="100000">
                <a:srgbClr val="01CAE8">
                  <a:lumMod val="5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843AE5F8-C0E7-4E45-A083-A009BA57F095}"/>
              </a:ext>
            </a:extLst>
          </p:cNvPr>
          <p:cNvSpPr/>
          <p:nvPr/>
        </p:nvSpPr>
        <p:spPr>
          <a:xfrm>
            <a:off x="1821180" y="2225039"/>
            <a:ext cx="2407920" cy="240792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958CF027-DEEE-4EE2-BDFE-D130DD480E13}"/>
              </a:ext>
            </a:extLst>
          </p:cNvPr>
          <p:cNvPicPr>
            <a:picLocks noChangeAspect="1"/>
          </p:cNvPicPr>
          <p:nvPr/>
        </p:nvPicPr>
        <p:blipFill>
          <a:blip r:embed="rId3"/>
          <a:stretch>
            <a:fillRect/>
          </a:stretch>
        </p:blipFill>
        <p:spPr>
          <a:xfrm>
            <a:off x="892860" y="923340"/>
            <a:ext cx="4706520" cy="4706520"/>
          </a:xfrm>
          <a:prstGeom prst="rect">
            <a:avLst/>
          </a:prstGeom>
        </p:spPr>
      </p:pic>
      <p:sp>
        <p:nvSpPr>
          <p:cNvPr id="9" name="矩形 8">
            <a:extLst>
              <a:ext uri="{FF2B5EF4-FFF2-40B4-BE49-F238E27FC236}">
                <a16:creationId xmlns:a16="http://schemas.microsoft.com/office/drawing/2014/main" id="{E907BA23-A6EB-402A-B4D5-47B04642DA15}"/>
              </a:ext>
            </a:extLst>
          </p:cNvPr>
          <p:cNvSpPr/>
          <p:nvPr/>
        </p:nvSpPr>
        <p:spPr>
          <a:xfrm>
            <a:off x="2574415" y="2312358"/>
            <a:ext cx="861774" cy="2253181"/>
          </a:xfrm>
          <a:prstGeom prst="rect">
            <a:avLst/>
          </a:prstGeom>
          <a:noFill/>
        </p:spPr>
        <p:txBody>
          <a:bodyPr vert="eaVert" wrap="none">
            <a:spAutoFit/>
          </a:bodyPr>
          <a:lstStyle/>
          <a:p>
            <a:pPr lvl="0"/>
            <a:r>
              <a:rPr lang="zh-CN" altLang="en-US" sz="4400" b="1" dirty="0">
                <a:solidFill>
                  <a:prstClr val="white"/>
                </a:solidFill>
                <a:latin typeface="字魂36号-正文宋楷" panose="02000000000000000000" pitchFamily="2" charset="-122"/>
                <a:ea typeface="字魂36号-正文宋楷" panose="02000000000000000000" pitchFamily="2" charset="-122"/>
              </a:rPr>
              <a:t>第一部分</a:t>
            </a:r>
          </a:p>
        </p:txBody>
      </p:sp>
      <p:sp>
        <p:nvSpPr>
          <p:cNvPr id="12" name="文本框 11"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DAA9F4BE-373D-4569-B1C6-8A907B375075}"/>
              </a:ext>
            </a:extLst>
          </p:cNvPr>
          <p:cNvSpPr txBox="1"/>
          <p:nvPr/>
        </p:nvSpPr>
        <p:spPr>
          <a:xfrm>
            <a:off x="5020620" y="3288040"/>
            <a:ext cx="5769300" cy="794833"/>
          </a:xfrm>
          <a:prstGeom prst="rect">
            <a:avLst/>
          </a:prstGeom>
          <a:noFill/>
        </p:spPr>
        <p:txBody>
          <a:bodyPr wrap="square" rtlCol="0">
            <a:spAutoFit/>
          </a:bodyPr>
          <a:lstStyle/>
          <a:p>
            <a:pPr>
              <a:lnSpc>
                <a:spcPct val="150000"/>
              </a:lnSpc>
              <a:defRPr/>
            </a:pPr>
            <a:r>
              <a:rPr kumimoji="0" lang="en-US" altLang="zh-CN" sz="1050" b="0" i="1" u="none" strike="noStrike" kern="1200" cap="none" spc="0" normalizeH="0" baseline="0" noProof="0" dirty="0">
                <a:ln>
                  <a:noFill/>
                </a:ln>
                <a:solidFill>
                  <a:schemeClr val="bg1">
                    <a:alpha val="84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4000"/>
                  </a:schemeClr>
                </a:solidFill>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endParaRPr lang="zh-CN" altLang="en-US" sz="1050" i="1" dirty="0">
              <a:solidFill>
                <a:schemeClr val="bg1">
                  <a:alpha val="84000"/>
                </a:schemeClr>
              </a:solidFill>
              <a:latin typeface="字魂36号-正文宋楷" panose="02000000000000000000" pitchFamily="2" charset="-122"/>
              <a:ea typeface="字魂36号-正文宋楷" panose="02000000000000000000" pitchFamily="2" charset="-122"/>
            </a:endParaRPr>
          </a:p>
        </p:txBody>
      </p:sp>
      <p:sp>
        <p:nvSpPr>
          <p:cNvPr id="13" name="文本框 12"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77513C78-86B0-4349-8564-4DEA388C5BB2}"/>
              </a:ext>
            </a:extLst>
          </p:cNvPr>
          <p:cNvSpPr txBox="1"/>
          <p:nvPr/>
        </p:nvSpPr>
        <p:spPr>
          <a:xfrm>
            <a:off x="5020620" y="2810279"/>
            <a:ext cx="2150757" cy="523220"/>
          </a:xfrm>
          <a:prstGeom prst="rect">
            <a:avLst/>
          </a:prstGeom>
          <a:noFill/>
        </p:spPr>
        <p:txBody>
          <a:bodyPr wrap="square" rtlCol="0">
            <a:spAutoFit/>
          </a:bodyPr>
          <a:lstStyle/>
          <a:p>
            <a:pPr lvl="0">
              <a:defRPr/>
            </a:pPr>
            <a:r>
              <a:rPr lang="zh-CN" altLang="en-US" sz="2800" b="1" dirty="0">
                <a:solidFill>
                  <a:schemeClr val="bg1"/>
                </a:solidFill>
                <a:latin typeface="字魂36号-正文宋楷" panose="02000000000000000000" pitchFamily="2" charset="-122"/>
                <a:ea typeface="字魂36号-正文宋楷" panose="02000000000000000000" pitchFamily="2" charset="-122"/>
              </a:rPr>
              <a:t>你的小标题</a:t>
            </a:r>
            <a:endParaRPr lang="en-US" altLang="zh-CN" sz="2800" b="1" dirty="0">
              <a:solidFill>
                <a:schemeClr val="bg1"/>
              </a:solidFill>
              <a:latin typeface="字魂36号-正文宋楷" panose="02000000000000000000" pitchFamily="2" charset="-122"/>
              <a:ea typeface="字魂36号-正文宋楷" panose="02000000000000000000" pitchFamily="2" charset="-122"/>
            </a:endParaRPr>
          </a:p>
        </p:txBody>
      </p:sp>
    </p:spTree>
    <p:extLst>
      <p:ext uri="{BB962C8B-B14F-4D97-AF65-F5344CB8AC3E}">
        <p14:creationId xmlns:p14="http://schemas.microsoft.com/office/powerpoint/2010/main" val="29960481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585D98C-1773-4155-B18D-6E6EF49C94B3}"/>
              </a:ext>
            </a:extLst>
          </p:cNvPr>
          <p:cNvSpPr/>
          <p:nvPr/>
        </p:nvSpPr>
        <p:spPr>
          <a:xfrm>
            <a:off x="0" y="0"/>
            <a:ext cx="12192000" cy="6858000"/>
          </a:xfrm>
          <a:prstGeom prst="rect">
            <a:avLst/>
          </a:prstGeom>
          <a:blipFill dpi="0" rotWithShape="1">
            <a:blip r:embed="rId2">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椭圆 4">
            <a:extLst>
              <a:ext uri="{FF2B5EF4-FFF2-40B4-BE49-F238E27FC236}">
                <a16:creationId xmlns:a16="http://schemas.microsoft.com/office/drawing/2014/main" id="{0FD916D6-DEB2-4819-B151-E14EA0C196A8}"/>
              </a:ext>
            </a:extLst>
          </p:cNvPr>
          <p:cNvSpPr/>
          <p:nvPr/>
        </p:nvSpPr>
        <p:spPr>
          <a:xfrm>
            <a:off x="1274389" y="2023843"/>
            <a:ext cx="2810314" cy="2810314"/>
          </a:xfrm>
          <a:prstGeom prst="ellipse">
            <a:avLst/>
          </a:prstGeom>
          <a:gradFill flip="none" rotWithShape="1">
            <a:gsLst>
              <a:gs pos="0">
                <a:srgbClr val="4346AC"/>
              </a:gs>
              <a:gs pos="53000">
                <a:srgbClr val="6F166D"/>
              </a:gs>
              <a:gs pos="100000">
                <a:srgbClr val="01CAE8">
                  <a:lumMod val="5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id="{D1552B81-CAB5-4F5C-8991-FBA8CD49543A}"/>
              </a:ext>
            </a:extLst>
          </p:cNvPr>
          <p:cNvCxnSpPr/>
          <p:nvPr/>
        </p:nvCxnSpPr>
        <p:spPr>
          <a:xfrm>
            <a:off x="4777836" y="1339769"/>
            <a:ext cx="0" cy="4178461"/>
          </a:xfrm>
          <a:prstGeom prst="line">
            <a:avLst/>
          </a:prstGeom>
          <a:ln w="92075">
            <a:gradFill>
              <a:gsLst>
                <a:gs pos="0">
                  <a:srgbClr val="6E176E"/>
                </a:gs>
                <a:gs pos="100000">
                  <a:srgbClr val="264A72"/>
                </a:gs>
              </a:gsLst>
              <a:lin ang="5400000" scaled="1"/>
            </a:gra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2AFBD689-259C-416A-AC74-090CBE682A91}"/>
              </a:ext>
            </a:extLst>
          </p:cNvPr>
          <p:cNvSpPr txBox="1"/>
          <p:nvPr/>
        </p:nvSpPr>
        <p:spPr>
          <a:xfrm>
            <a:off x="1817771" y="2528083"/>
            <a:ext cx="1723549" cy="1938992"/>
          </a:xfrm>
          <a:prstGeom prst="rect">
            <a:avLst/>
          </a:prstGeom>
          <a:noFill/>
        </p:spPr>
        <p:txBody>
          <a:bodyPr wrap="none" rtlCol="0">
            <a:spAutoFit/>
          </a:bodyPr>
          <a:lstStyle/>
          <a:p>
            <a:r>
              <a:rPr lang="zh-CN" altLang="en-US" sz="6000" dirty="0">
                <a:solidFill>
                  <a:schemeClr val="bg1"/>
                </a:solidFill>
                <a:latin typeface="字魂36号-正文宋楷" panose="02000000000000000000" pitchFamily="2" charset="-122"/>
                <a:ea typeface="字魂36号-正文宋楷" panose="02000000000000000000" pitchFamily="2" charset="-122"/>
              </a:rPr>
              <a:t>宇宙</a:t>
            </a:r>
            <a:endParaRPr lang="en-US" altLang="zh-CN" sz="6000" dirty="0">
              <a:solidFill>
                <a:schemeClr val="bg1"/>
              </a:solidFill>
              <a:latin typeface="字魂36号-正文宋楷" panose="02000000000000000000" pitchFamily="2" charset="-122"/>
              <a:ea typeface="字魂36号-正文宋楷" panose="02000000000000000000" pitchFamily="2" charset="-122"/>
            </a:endParaRPr>
          </a:p>
          <a:p>
            <a:r>
              <a:rPr lang="zh-CN" altLang="en-US" sz="6000" dirty="0">
                <a:solidFill>
                  <a:schemeClr val="bg1"/>
                </a:solidFill>
                <a:latin typeface="字魂36号-正文宋楷" panose="02000000000000000000" pitchFamily="2" charset="-122"/>
                <a:ea typeface="字魂36号-正文宋楷" panose="02000000000000000000" pitchFamily="2" charset="-122"/>
              </a:rPr>
              <a:t>起源</a:t>
            </a:r>
          </a:p>
        </p:txBody>
      </p:sp>
      <p:sp>
        <p:nvSpPr>
          <p:cNvPr id="8" name="椭圆 7">
            <a:extLst>
              <a:ext uri="{FF2B5EF4-FFF2-40B4-BE49-F238E27FC236}">
                <a16:creationId xmlns:a16="http://schemas.microsoft.com/office/drawing/2014/main" id="{44247134-10BB-4701-958E-42DA08B96AEE}"/>
              </a:ext>
            </a:extLst>
          </p:cNvPr>
          <p:cNvSpPr/>
          <p:nvPr/>
        </p:nvSpPr>
        <p:spPr>
          <a:xfrm>
            <a:off x="5594028" y="1669871"/>
            <a:ext cx="706056" cy="706056"/>
          </a:xfrm>
          <a:prstGeom prst="ellipse">
            <a:avLst/>
          </a:prstGeom>
          <a:gradFill flip="none" rotWithShape="1">
            <a:gsLst>
              <a:gs pos="0">
                <a:srgbClr val="4346AC"/>
              </a:gs>
              <a:gs pos="53000">
                <a:srgbClr val="6F166D"/>
              </a:gs>
              <a:gs pos="100000">
                <a:srgbClr val="01CAE8">
                  <a:lumMod val="5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9299A45D-83AC-4716-85F0-ABD310D5937B}"/>
              </a:ext>
            </a:extLst>
          </p:cNvPr>
          <p:cNvSpPr/>
          <p:nvPr/>
        </p:nvSpPr>
        <p:spPr>
          <a:xfrm>
            <a:off x="5585636" y="3054753"/>
            <a:ext cx="706056" cy="706056"/>
          </a:xfrm>
          <a:prstGeom prst="ellipse">
            <a:avLst/>
          </a:prstGeom>
          <a:gradFill flip="none" rotWithShape="1">
            <a:gsLst>
              <a:gs pos="0">
                <a:srgbClr val="4346AC"/>
              </a:gs>
              <a:gs pos="53000">
                <a:srgbClr val="6F166D"/>
              </a:gs>
              <a:gs pos="100000">
                <a:srgbClr val="01CAE8">
                  <a:lumMod val="5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3E3EDAEC-E7E1-46A0-90E1-EC68E6519CC0}"/>
              </a:ext>
            </a:extLst>
          </p:cNvPr>
          <p:cNvSpPr/>
          <p:nvPr/>
        </p:nvSpPr>
        <p:spPr>
          <a:xfrm>
            <a:off x="5608412" y="4592608"/>
            <a:ext cx="706056" cy="706056"/>
          </a:xfrm>
          <a:prstGeom prst="ellipse">
            <a:avLst/>
          </a:prstGeom>
          <a:gradFill flip="none" rotWithShape="1">
            <a:gsLst>
              <a:gs pos="0">
                <a:srgbClr val="4346AC"/>
              </a:gs>
              <a:gs pos="53000">
                <a:srgbClr val="6F166D"/>
              </a:gs>
              <a:gs pos="100000">
                <a:srgbClr val="01CAE8">
                  <a:lumMod val="5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computer-tool-for-education_43418"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0211E6E6-2018-4653-83DA-E9CCFB9E86CE}"/>
              </a:ext>
            </a:extLst>
          </p:cNvPr>
          <p:cNvSpPr>
            <a:spLocks noChangeAspect="1"/>
          </p:cNvSpPr>
          <p:nvPr/>
        </p:nvSpPr>
        <p:spPr bwMode="auto">
          <a:xfrm>
            <a:off x="5758262" y="4764199"/>
            <a:ext cx="380193" cy="356966"/>
          </a:xfrm>
          <a:custGeom>
            <a:avLst/>
            <a:gdLst>
              <a:gd name="connsiteX0" fmla="*/ 168003 w 600029"/>
              <a:gd name="connsiteY0" fmla="*/ 464603 h 563372"/>
              <a:gd name="connsiteX1" fmla="*/ 136424 w 600029"/>
              <a:gd name="connsiteY1" fmla="*/ 467470 h 563372"/>
              <a:gd name="connsiteX2" fmla="*/ 201017 w 600029"/>
              <a:gd name="connsiteY2" fmla="*/ 491842 h 563372"/>
              <a:gd name="connsiteX3" fmla="*/ 239773 w 600029"/>
              <a:gd name="connsiteY3" fmla="*/ 487541 h 563372"/>
              <a:gd name="connsiteX4" fmla="*/ 313001 w 600029"/>
              <a:gd name="connsiteY4" fmla="*/ 374264 h 563372"/>
              <a:gd name="connsiteX5" fmla="*/ 313001 w 600029"/>
              <a:gd name="connsiteY5" fmla="*/ 385720 h 563372"/>
              <a:gd name="connsiteX6" fmla="*/ 324463 w 600029"/>
              <a:gd name="connsiteY6" fmla="*/ 385720 h 563372"/>
              <a:gd name="connsiteX7" fmla="*/ 327329 w 600029"/>
              <a:gd name="connsiteY7" fmla="*/ 385720 h 563372"/>
              <a:gd name="connsiteX8" fmla="*/ 330195 w 600029"/>
              <a:gd name="connsiteY8" fmla="*/ 384288 h 563372"/>
              <a:gd name="connsiteX9" fmla="*/ 331627 w 600029"/>
              <a:gd name="connsiteY9" fmla="*/ 382856 h 563372"/>
              <a:gd name="connsiteX10" fmla="*/ 333060 w 600029"/>
              <a:gd name="connsiteY10" fmla="*/ 379992 h 563372"/>
              <a:gd name="connsiteX11" fmla="*/ 325896 w 600029"/>
              <a:gd name="connsiteY11" fmla="*/ 374264 h 563372"/>
              <a:gd name="connsiteX12" fmla="*/ 313001 w 600029"/>
              <a:gd name="connsiteY12" fmla="*/ 351351 h 563372"/>
              <a:gd name="connsiteX13" fmla="*/ 313001 w 600029"/>
              <a:gd name="connsiteY13" fmla="*/ 361375 h 563372"/>
              <a:gd name="connsiteX14" fmla="*/ 323030 w 600029"/>
              <a:gd name="connsiteY14" fmla="*/ 361375 h 563372"/>
              <a:gd name="connsiteX15" fmla="*/ 328762 w 600029"/>
              <a:gd name="connsiteY15" fmla="*/ 359943 h 563372"/>
              <a:gd name="connsiteX16" fmla="*/ 330195 w 600029"/>
              <a:gd name="connsiteY16" fmla="*/ 355647 h 563372"/>
              <a:gd name="connsiteX17" fmla="*/ 328762 w 600029"/>
              <a:gd name="connsiteY17" fmla="*/ 351351 h 563372"/>
              <a:gd name="connsiteX18" fmla="*/ 323030 w 600029"/>
              <a:gd name="connsiteY18" fmla="*/ 351351 h 563372"/>
              <a:gd name="connsiteX19" fmla="*/ 291508 w 600029"/>
              <a:gd name="connsiteY19" fmla="*/ 334166 h 563372"/>
              <a:gd name="connsiteX20" fmla="*/ 328762 w 600029"/>
              <a:gd name="connsiteY20" fmla="*/ 334166 h 563372"/>
              <a:gd name="connsiteX21" fmla="*/ 338792 w 600029"/>
              <a:gd name="connsiteY21" fmla="*/ 335598 h 563372"/>
              <a:gd name="connsiteX22" fmla="*/ 345956 w 600029"/>
              <a:gd name="connsiteY22" fmla="*/ 339894 h 563372"/>
              <a:gd name="connsiteX23" fmla="*/ 348821 w 600029"/>
              <a:gd name="connsiteY23" fmla="*/ 345623 h 563372"/>
              <a:gd name="connsiteX24" fmla="*/ 350254 w 600029"/>
              <a:gd name="connsiteY24" fmla="*/ 351351 h 563372"/>
              <a:gd name="connsiteX25" fmla="*/ 347389 w 600029"/>
              <a:gd name="connsiteY25" fmla="*/ 359943 h 563372"/>
              <a:gd name="connsiteX26" fmla="*/ 341657 w 600029"/>
              <a:gd name="connsiteY26" fmla="*/ 364239 h 563372"/>
              <a:gd name="connsiteX27" fmla="*/ 345956 w 600029"/>
              <a:gd name="connsiteY27" fmla="*/ 367103 h 563372"/>
              <a:gd name="connsiteX28" fmla="*/ 350254 w 600029"/>
              <a:gd name="connsiteY28" fmla="*/ 369968 h 563372"/>
              <a:gd name="connsiteX29" fmla="*/ 353120 w 600029"/>
              <a:gd name="connsiteY29" fmla="*/ 375696 h 563372"/>
              <a:gd name="connsiteX30" fmla="*/ 353120 w 600029"/>
              <a:gd name="connsiteY30" fmla="*/ 381424 h 563372"/>
              <a:gd name="connsiteX31" fmla="*/ 351687 w 600029"/>
              <a:gd name="connsiteY31" fmla="*/ 390016 h 563372"/>
              <a:gd name="connsiteX32" fmla="*/ 345956 w 600029"/>
              <a:gd name="connsiteY32" fmla="*/ 397177 h 563372"/>
              <a:gd name="connsiteX33" fmla="*/ 338792 w 600029"/>
              <a:gd name="connsiteY33" fmla="*/ 401473 h 563372"/>
              <a:gd name="connsiteX34" fmla="*/ 330195 w 600029"/>
              <a:gd name="connsiteY34" fmla="*/ 402905 h 563372"/>
              <a:gd name="connsiteX35" fmla="*/ 291508 w 600029"/>
              <a:gd name="connsiteY35" fmla="*/ 402905 h 563372"/>
              <a:gd name="connsiteX36" fmla="*/ 84660 w 600029"/>
              <a:gd name="connsiteY36" fmla="*/ 295393 h 563372"/>
              <a:gd name="connsiteX37" fmla="*/ 63132 w 600029"/>
              <a:gd name="connsiteY37" fmla="*/ 329830 h 563372"/>
              <a:gd name="connsiteX38" fmla="*/ 97577 w 600029"/>
              <a:gd name="connsiteY38" fmla="*/ 351353 h 563372"/>
              <a:gd name="connsiteX39" fmla="*/ 119104 w 600029"/>
              <a:gd name="connsiteY39" fmla="*/ 316916 h 563372"/>
              <a:gd name="connsiteX40" fmla="*/ 84660 w 600029"/>
              <a:gd name="connsiteY40" fmla="*/ 295393 h 563372"/>
              <a:gd name="connsiteX41" fmla="*/ 98832 w 600029"/>
              <a:gd name="connsiteY41" fmla="*/ 274878 h 563372"/>
              <a:gd name="connsiteX42" fmla="*/ 139197 w 600029"/>
              <a:gd name="connsiteY42" fmla="*/ 312611 h 563372"/>
              <a:gd name="connsiteX43" fmla="*/ 137761 w 600029"/>
              <a:gd name="connsiteY43" fmla="*/ 337004 h 563372"/>
              <a:gd name="connsiteX44" fmla="*/ 146372 w 600029"/>
              <a:gd name="connsiteY44" fmla="*/ 342744 h 563372"/>
              <a:gd name="connsiteX45" fmla="*/ 142067 w 600029"/>
              <a:gd name="connsiteY45" fmla="*/ 348483 h 563372"/>
              <a:gd name="connsiteX46" fmla="*/ 183687 w 600029"/>
              <a:gd name="connsiteY46" fmla="*/ 378615 h 563372"/>
              <a:gd name="connsiteX47" fmla="*/ 172206 w 600029"/>
              <a:gd name="connsiteY47" fmla="*/ 394399 h 563372"/>
              <a:gd name="connsiteX48" fmla="*/ 130586 w 600029"/>
              <a:gd name="connsiteY48" fmla="*/ 364267 h 563372"/>
              <a:gd name="connsiteX49" fmla="*/ 126280 w 600029"/>
              <a:gd name="connsiteY49" fmla="*/ 371441 h 563372"/>
              <a:gd name="connsiteX50" fmla="*/ 117669 w 600029"/>
              <a:gd name="connsiteY50" fmla="*/ 364267 h 563372"/>
              <a:gd name="connsiteX51" fmla="*/ 101882 w 600029"/>
              <a:gd name="connsiteY51" fmla="*/ 371441 h 563372"/>
              <a:gd name="connsiteX52" fmla="*/ 43040 w 600029"/>
              <a:gd name="connsiteY52" fmla="*/ 335569 h 563372"/>
              <a:gd name="connsiteX53" fmla="*/ 78919 w 600029"/>
              <a:gd name="connsiteY53" fmla="*/ 275304 h 563372"/>
              <a:gd name="connsiteX54" fmla="*/ 98832 w 600029"/>
              <a:gd name="connsiteY54" fmla="*/ 274878 h 563372"/>
              <a:gd name="connsiteX55" fmla="*/ 427677 w 600029"/>
              <a:gd name="connsiteY55" fmla="*/ 272441 h 563372"/>
              <a:gd name="connsiteX56" fmla="*/ 430547 w 600029"/>
              <a:gd name="connsiteY56" fmla="*/ 288214 h 563372"/>
              <a:gd name="connsiteX57" fmla="*/ 454944 w 600029"/>
              <a:gd name="connsiteY57" fmla="*/ 275309 h 563372"/>
              <a:gd name="connsiteX58" fmla="*/ 390364 w 600029"/>
              <a:gd name="connsiteY58" fmla="*/ 245196 h 563372"/>
              <a:gd name="connsiteX59" fmla="*/ 479341 w 600029"/>
              <a:gd name="connsiteY59" fmla="*/ 256667 h 563372"/>
              <a:gd name="connsiteX60" fmla="*/ 485081 w 600029"/>
              <a:gd name="connsiteY60" fmla="*/ 282478 h 563372"/>
              <a:gd name="connsiteX61" fmla="*/ 409020 w 600029"/>
              <a:gd name="connsiteY61" fmla="*/ 329798 h 563372"/>
              <a:gd name="connsiteX62" fmla="*/ 403280 w 600029"/>
              <a:gd name="connsiteY62" fmla="*/ 303987 h 563372"/>
              <a:gd name="connsiteX63" fmla="*/ 414761 w 600029"/>
              <a:gd name="connsiteY63" fmla="*/ 298251 h 563372"/>
              <a:gd name="connsiteX64" fmla="*/ 409020 w 600029"/>
              <a:gd name="connsiteY64" fmla="*/ 271007 h 563372"/>
              <a:gd name="connsiteX65" fmla="*/ 396104 w 600029"/>
              <a:gd name="connsiteY65" fmla="*/ 269573 h 563372"/>
              <a:gd name="connsiteX66" fmla="*/ 584239 w 600029"/>
              <a:gd name="connsiteY66" fmla="*/ 203584 h 563372"/>
              <a:gd name="connsiteX67" fmla="*/ 600029 w 600029"/>
              <a:gd name="connsiteY67" fmla="*/ 215051 h 563372"/>
              <a:gd name="connsiteX68" fmla="*/ 526820 w 600029"/>
              <a:gd name="connsiteY68" fmla="*/ 521803 h 563372"/>
              <a:gd name="connsiteX69" fmla="*/ 262692 w 600029"/>
              <a:gd name="connsiteY69" fmla="*/ 563372 h 563372"/>
              <a:gd name="connsiteX70" fmla="*/ 0 w 600029"/>
              <a:gd name="connsiteY70" fmla="*/ 463033 h 563372"/>
              <a:gd name="connsiteX71" fmla="*/ 0 w 600029"/>
              <a:gd name="connsiteY71" fmla="*/ 447265 h 563372"/>
              <a:gd name="connsiteX72" fmla="*/ 264128 w 600029"/>
              <a:gd name="connsiteY72" fmla="*/ 544738 h 563372"/>
              <a:gd name="connsiteX73" fmla="*/ 513900 w 600029"/>
              <a:gd name="connsiteY73" fmla="*/ 508902 h 563372"/>
              <a:gd name="connsiteX74" fmla="*/ 344556 w 600029"/>
              <a:gd name="connsiteY74" fmla="*/ 195071 h 563372"/>
              <a:gd name="connsiteX75" fmla="*/ 312978 w 600029"/>
              <a:gd name="connsiteY75" fmla="*/ 240949 h 563372"/>
              <a:gd name="connsiteX76" fmla="*/ 242643 w 600029"/>
              <a:gd name="connsiteY76" fmla="*/ 269622 h 563372"/>
              <a:gd name="connsiteX77" fmla="*/ 218242 w 600029"/>
              <a:gd name="connsiteY77" fmla="*/ 400087 h 563372"/>
              <a:gd name="connsiteX78" fmla="*/ 476612 w 600029"/>
              <a:gd name="connsiteY78" fmla="*/ 471771 h 563372"/>
              <a:gd name="connsiteX79" fmla="*/ 536899 w 600029"/>
              <a:gd name="connsiteY79" fmla="*/ 218010 h 563372"/>
              <a:gd name="connsiteX80" fmla="*/ 546913 w 600029"/>
              <a:gd name="connsiteY80" fmla="*/ 110459 h 563372"/>
              <a:gd name="connsiteX81" fmla="*/ 496667 w 600029"/>
              <a:gd name="connsiteY81" fmla="*/ 130560 h 563372"/>
              <a:gd name="connsiteX82" fmla="*/ 490925 w 600029"/>
              <a:gd name="connsiteY82" fmla="*/ 142046 h 563372"/>
              <a:gd name="connsiteX83" fmla="*/ 478005 w 600029"/>
              <a:gd name="connsiteY83" fmla="*/ 146354 h 563372"/>
              <a:gd name="connsiteX84" fmla="*/ 482312 w 600029"/>
              <a:gd name="connsiteY84" fmla="*/ 157840 h 563372"/>
              <a:gd name="connsiteX85" fmla="*/ 495232 w 600029"/>
              <a:gd name="connsiteY85" fmla="*/ 152097 h 563372"/>
              <a:gd name="connsiteX86" fmla="*/ 506716 w 600029"/>
              <a:gd name="connsiteY86" fmla="*/ 156404 h 563372"/>
              <a:gd name="connsiteX87" fmla="*/ 556962 w 600029"/>
              <a:gd name="connsiteY87" fmla="*/ 134868 h 563372"/>
              <a:gd name="connsiteX88" fmla="*/ 91962 w 600029"/>
              <a:gd name="connsiteY88" fmla="*/ 93234 h 563372"/>
              <a:gd name="connsiteX89" fmla="*/ 116357 w 600029"/>
              <a:gd name="connsiteY89" fmla="*/ 104707 h 563372"/>
              <a:gd name="connsiteX90" fmla="*/ 97702 w 600029"/>
              <a:gd name="connsiteY90" fmla="*/ 121916 h 563372"/>
              <a:gd name="connsiteX91" fmla="*/ 94832 w 600029"/>
              <a:gd name="connsiteY91" fmla="*/ 119048 h 563372"/>
              <a:gd name="connsiteX92" fmla="*/ 90527 w 600029"/>
              <a:gd name="connsiteY92" fmla="*/ 117614 h 563372"/>
              <a:gd name="connsiteX93" fmla="*/ 84787 w 600029"/>
              <a:gd name="connsiteY93" fmla="*/ 117614 h 563372"/>
              <a:gd name="connsiteX94" fmla="*/ 79047 w 600029"/>
              <a:gd name="connsiteY94" fmla="*/ 121916 h 563372"/>
              <a:gd name="connsiteX95" fmla="*/ 74742 w 600029"/>
              <a:gd name="connsiteY95" fmla="*/ 127653 h 563372"/>
              <a:gd name="connsiteX96" fmla="*/ 74742 w 600029"/>
              <a:gd name="connsiteY96" fmla="*/ 134823 h 563372"/>
              <a:gd name="connsiteX97" fmla="*/ 77612 w 600029"/>
              <a:gd name="connsiteY97" fmla="*/ 141994 h 563372"/>
              <a:gd name="connsiteX98" fmla="*/ 81917 w 600029"/>
              <a:gd name="connsiteY98" fmla="*/ 149164 h 563372"/>
              <a:gd name="connsiteX99" fmla="*/ 89092 w 600029"/>
              <a:gd name="connsiteY99" fmla="*/ 154901 h 563372"/>
              <a:gd name="connsiteX100" fmla="*/ 94832 w 600029"/>
              <a:gd name="connsiteY100" fmla="*/ 159203 h 563372"/>
              <a:gd name="connsiteX101" fmla="*/ 102007 w 600029"/>
              <a:gd name="connsiteY101" fmla="*/ 159203 h 563372"/>
              <a:gd name="connsiteX102" fmla="*/ 109182 w 600029"/>
              <a:gd name="connsiteY102" fmla="*/ 156335 h 563372"/>
              <a:gd name="connsiteX103" fmla="*/ 113487 w 600029"/>
              <a:gd name="connsiteY103" fmla="*/ 152033 h 563372"/>
              <a:gd name="connsiteX104" fmla="*/ 114922 w 600029"/>
              <a:gd name="connsiteY104" fmla="*/ 146296 h 563372"/>
              <a:gd name="connsiteX105" fmla="*/ 113487 w 600029"/>
              <a:gd name="connsiteY105" fmla="*/ 141994 h 563372"/>
              <a:gd name="connsiteX106" fmla="*/ 110617 w 600029"/>
              <a:gd name="connsiteY106" fmla="*/ 136257 h 563372"/>
              <a:gd name="connsiteX107" fmla="*/ 129272 w 600029"/>
              <a:gd name="connsiteY107" fmla="*/ 119048 h 563372"/>
              <a:gd name="connsiteX108" fmla="*/ 136447 w 600029"/>
              <a:gd name="connsiteY108" fmla="*/ 130521 h 563372"/>
              <a:gd name="connsiteX109" fmla="*/ 137882 w 600029"/>
              <a:gd name="connsiteY109" fmla="*/ 143428 h 563372"/>
              <a:gd name="connsiteX110" fmla="*/ 135012 w 600029"/>
              <a:gd name="connsiteY110" fmla="*/ 157769 h 563372"/>
              <a:gd name="connsiteX111" fmla="*/ 124967 w 600029"/>
              <a:gd name="connsiteY111" fmla="*/ 172110 h 563372"/>
              <a:gd name="connsiteX112" fmla="*/ 107747 w 600029"/>
              <a:gd name="connsiteY112" fmla="*/ 180715 h 563372"/>
              <a:gd name="connsiteX113" fmla="*/ 91962 w 600029"/>
              <a:gd name="connsiteY113" fmla="*/ 183583 h 563372"/>
              <a:gd name="connsiteX114" fmla="*/ 76177 w 600029"/>
              <a:gd name="connsiteY114" fmla="*/ 177847 h 563372"/>
              <a:gd name="connsiteX115" fmla="*/ 63262 w 600029"/>
              <a:gd name="connsiteY115" fmla="*/ 166374 h 563372"/>
              <a:gd name="connsiteX116" fmla="*/ 53217 w 600029"/>
              <a:gd name="connsiteY116" fmla="*/ 150598 h 563372"/>
              <a:gd name="connsiteX117" fmla="*/ 50347 w 600029"/>
              <a:gd name="connsiteY117" fmla="*/ 134823 h 563372"/>
              <a:gd name="connsiteX118" fmla="*/ 54652 w 600029"/>
              <a:gd name="connsiteY118" fmla="*/ 119048 h 563372"/>
              <a:gd name="connsiteX119" fmla="*/ 66132 w 600029"/>
              <a:gd name="connsiteY119" fmla="*/ 104707 h 563372"/>
              <a:gd name="connsiteX120" fmla="*/ 91962 w 600029"/>
              <a:gd name="connsiteY120" fmla="*/ 93234 h 563372"/>
              <a:gd name="connsiteX121" fmla="*/ 556962 w 600029"/>
              <a:gd name="connsiteY121" fmla="*/ 87487 h 563372"/>
              <a:gd name="connsiteX122" fmla="*/ 561268 w 600029"/>
              <a:gd name="connsiteY122" fmla="*/ 100409 h 563372"/>
              <a:gd name="connsiteX123" fmla="*/ 587109 w 600029"/>
              <a:gd name="connsiteY123" fmla="*/ 90359 h 563372"/>
              <a:gd name="connsiteX124" fmla="*/ 600029 w 600029"/>
              <a:gd name="connsiteY124" fmla="*/ 123381 h 563372"/>
              <a:gd name="connsiteX125" fmla="*/ 575624 w 600029"/>
              <a:gd name="connsiteY125" fmla="*/ 133432 h 563372"/>
              <a:gd name="connsiteX126" fmla="*/ 579931 w 600029"/>
              <a:gd name="connsiteY126" fmla="*/ 144918 h 563372"/>
              <a:gd name="connsiteX127" fmla="*/ 564140 w 600029"/>
              <a:gd name="connsiteY127" fmla="*/ 152097 h 563372"/>
              <a:gd name="connsiteX128" fmla="*/ 559833 w 600029"/>
              <a:gd name="connsiteY128" fmla="*/ 139175 h 563372"/>
              <a:gd name="connsiteX129" fmla="*/ 506716 w 600029"/>
              <a:gd name="connsiteY129" fmla="*/ 160711 h 563372"/>
              <a:gd name="connsiteX130" fmla="*/ 495232 w 600029"/>
              <a:gd name="connsiteY130" fmla="*/ 157840 h 563372"/>
              <a:gd name="connsiteX131" fmla="*/ 479440 w 600029"/>
              <a:gd name="connsiteY131" fmla="*/ 163583 h 563372"/>
              <a:gd name="connsiteX132" fmla="*/ 470827 w 600029"/>
              <a:gd name="connsiteY132" fmla="*/ 143482 h 563372"/>
              <a:gd name="connsiteX133" fmla="*/ 486618 w 600029"/>
              <a:gd name="connsiteY133" fmla="*/ 137739 h 563372"/>
              <a:gd name="connsiteX134" fmla="*/ 493796 w 600029"/>
              <a:gd name="connsiteY134" fmla="*/ 127689 h 563372"/>
              <a:gd name="connsiteX135" fmla="*/ 545477 w 600029"/>
              <a:gd name="connsiteY135" fmla="*/ 106152 h 563372"/>
              <a:gd name="connsiteX136" fmla="*/ 541170 w 600029"/>
              <a:gd name="connsiteY136" fmla="*/ 93230 h 563372"/>
              <a:gd name="connsiteX137" fmla="*/ 476474 w 600029"/>
              <a:gd name="connsiteY137" fmla="*/ 63291 h 563372"/>
              <a:gd name="connsiteX138" fmla="*/ 467859 w 600029"/>
              <a:gd name="connsiteY138" fmla="*/ 79051 h 563372"/>
              <a:gd name="connsiteX139" fmla="*/ 483653 w 600029"/>
              <a:gd name="connsiteY139" fmla="*/ 67589 h 563372"/>
              <a:gd name="connsiteX140" fmla="*/ 476474 w 600029"/>
              <a:gd name="connsiteY140" fmla="*/ 63291 h 563372"/>
              <a:gd name="connsiteX141" fmla="*/ 434835 w 600029"/>
              <a:gd name="connsiteY141" fmla="*/ 63291 h 563372"/>
              <a:gd name="connsiteX142" fmla="*/ 427656 w 600029"/>
              <a:gd name="connsiteY142" fmla="*/ 67589 h 563372"/>
              <a:gd name="connsiteX143" fmla="*/ 443450 w 600029"/>
              <a:gd name="connsiteY143" fmla="*/ 79051 h 563372"/>
              <a:gd name="connsiteX144" fmla="*/ 434835 w 600029"/>
              <a:gd name="connsiteY144" fmla="*/ 63291 h 563372"/>
              <a:gd name="connsiteX145" fmla="*/ 353169 w 600029"/>
              <a:gd name="connsiteY145" fmla="*/ 61739 h 563372"/>
              <a:gd name="connsiteX146" fmla="*/ 366087 w 600029"/>
              <a:gd name="connsiteY146" fmla="*/ 77509 h 563372"/>
              <a:gd name="connsiteX147" fmla="*/ 356039 w 600029"/>
              <a:gd name="connsiteY147" fmla="*/ 84678 h 563372"/>
              <a:gd name="connsiteX148" fmla="*/ 384747 w 600029"/>
              <a:gd name="connsiteY148" fmla="*/ 120520 h 563372"/>
              <a:gd name="connsiteX149" fmla="*/ 390489 w 600029"/>
              <a:gd name="connsiteY149" fmla="*/ 116219 h 563372"/>
              <a:gd name="connsiteX150" fmla="*/ 414890 w 600029"/>
              <a:gd name="connsiteY150" fmla="*/ 146326 h 563372"/>
              <a:gd name="connsiteX151" fmla="*/ 389053 w 600029"/>
              <a:gd name="connsiteY151" fmla="*/ 167831 h 563372"/>
              <a:gd name="connsiteX152" fmla="*/ 364652 w 600029"/>
              <a:gd name="connsiteY152" fmla="*/ 137724 h 563372"/>
              <a:gd name="connsiteX153" fmla="*/ 373264 w 600029"/>
              <a:gd name="connsiteY153" fmla="*/ 130556 h 563372"/>
              <a:gd name="connsiteX154" fmla="*/ 344556 w 600029"/>
              <a:gd name="connsiteY154" fmla="*/ 94714 h 563372"/>
              <a:gd name="connsiteX155" fmla="*/ 327332 w 600029"/>
              <a:gd name="connsiteY155" fmla="*/ 107617 h 563372"/>
              <a:gd name="connsiteX156" fmla="*/ 368958 w 600029"/>
              <a:gd name="connsiteY156" fmla="*/ 159229 h 563372"/>
              <a:gd name="connsiteX157" fmla="*/ 357475 w 600029"/>
              <a:gd name="connsiteY157" fmla="*/ 175000 h 563372"/>
              <a:gd name="connsiteX158" fmla="*/ 569913 w 600029"/>
              <a:gd name="connsiteY158" fmla="*/ 195071 h 563372"/>
              <a:gd name="connsiteX159" fmla="*/ 498143 w 600029"/>
              <a:gd name="connsiteY159" fmla="*/ 497577 h 563372"/>
              <a:gd name="connsiteX160" fmla="*/ 265610 w 600029"/>
              <a:gd name="connsiteY160" fmla="*/ 529118 h 563372"/>
              <a:gd name="connsiteX161" fmla="*/ 4368 w 600029"/>
              <a:gd name="connsiteY161" fmla="*/ 435929 h 563372"/>
              <a:gd name="connsiteX162" fmla="*/ 199582 w 600029"/>
              <a:gd name="connsiteY162" fmla="*/ 405822 h 563372"/>
              <a:gd name="connsiteX163" fmla="*/ 199582 w 600029"/>
              <a:gd name="connsiteY163" fmla="*/ 407255 h 563372"/>
              <a:gd name="connsiteX164" fmla="*/ 223983 w 600029"/>
              <a:gd name="connsiteY164" fmla="*/ 278224 h 563372"/>
              <a:gd name="connsiteX165" fmla="*/ 216806 w 600029"/>
              <a:gd name="connsiteY165" fmla="*/ 281092 h 563372"/>
              <a:gd name="connsiteX166" fmla="*/ 176615 w 600029"/>
              <a:gd name="connsiteY166" fmla="*/ 230913 h 563372"/>
              <a:gd name="connsiteX167" fmla="*/ 142166 w 600029"/>
              <a:gd name="connsiteY167" fmla="*/ 258153 h 563372"/>
              <a:gd name="connsiteX168" fmla="*/ 129247 w 600029"/>
              <a:gd name="connsiteY168" fmla="*/ 242382 h 563372"/>
              <a:gd name="connsiteX169" fmla="*/ 457808 w 600029"/>
              <a:gd name="connsiteY169" fmla="*/ 60425 h 563372"/>
              <a:gd name="connsiteX170" fmla="*/ 457808 w 600029"/>
              <a:gd name="connsiteY170" fmla="*/ 80483 h 563372"/>
              <a:gd name="connsiteX171" fmla="*/ 473603 w 600029"/>
              <a:gd name="connsiteY171" fmla="*/ 61858 h 563372"/>
              <a:gd name="connsiteX172" fmla="*/ 457808 w 600029"/>
              <a:gd name="connsiteY172" fmla="*/ 60425 h 563372"/>
              <a:gd name="connsiteX173" fmla="*/ 453501 w 600029"/>
              <a:gd name="connsiteY173" fmla="*/ 60425 h 563372"/>
              <a:gd name="connsiteX174" fmla="*/ 437706 w 600029"/>
              <a:gd name="connsiteY174" fmla="*/ 61858 h 563372"/>
              <a:gd name="connsiteX175" fmla="*/ 453501 w 600029"/>
              <a:gd name="connsiteY175" fmla="*/ 80483 h 563372"/>
              <a:gd name="connsiteX176" fmla="*/ 239720 w 600029"/>
              <a:gd name="connsiteY176" fmla="*/ 53217 h 563372"/>
              <a:gd name="connsiteX177" fmla="*/ 232517 w 600029"/>
              <a:gd name="connsiteY177" fmla="*/ 64696 h 563372"/>
              <a:gd name="connsiteX178" fmla="*/ 242602 w 600029"/>
              <a:gd name="connsiteY178" fmla="*/ 71870 h 563372"/>
              <a:gd name="connsiteX179" fmla="*/ 249805 w 600029"/>
              <a:gd name="connsiteY179" fmla="*/ 61826 h 563372"/>
              <a:gd name="connsiteX180" fmla="*/ 239720 w 600029"/>
              <a:gd name="connsiteY180" fmla="*/ 53217 h 563372"/>
              <a:gd name="connsiteX181" fmla="*/ 479346 w 600029"/>
              <a:gd name="connsiteY181" fmla="*/ 46097 h 563372"/>
              <a:gd name="connsiteX182" fmla="*/ 477910 w 600029"/>
              <a:gd name="connsiteY182" fmla="*/ 60425 h 563372"/>
              <a:gd name="connsiteX183" fmla="*/ 486525 w 600029"/>
              <a:gd name="connsiteY183" fmla="*/ 64723 h 563372"/>
              <a:gd name="connsiteX184" fmla="*/ 492268 w 600029"/>
              <a:gd name="connsiteY184" fmla="*/ 46097 h 563372"/>
              <a:gd name="connsiteX185" fmla="*/ 457808 w 600029"/>
              <a:gd name="connsiteY185" fmla="*/ 46097 h 563372"/>
              <a:gd name="connsiteX186" fmla="*/ 457808 w 600029"/>
              <a:gd name="connsiteY186" fmla="*/ 56127 h 563372"/>
              <a:gd name="connsiteX187" fmla="*/ 473603 w 600029"/>
              <a:gd name="connsiteY187" fmla="*/ 58992 h 563372"/>
              <a:gd name="connsiteX188" fmla="*/ 476474 w 600029"/>
              <a:gd name="connsiteY188" fmla="*/ 46097 h 563372"/>
              <a:gd name="connsiteX189" fmla="*/ 434835 w 600029"/>
              <a:gd name="connsiteY189" fmla="*/ 46097 h 563372"/>
              <a:gd name="connsiteX190" fmla="*/ 436271 w 600029"/>
              <a:gd name="connsiteY190" fmla="*/ 58992 h 563372"/>
              <a:gd name="connsiteX191" fmla="*/ 453501 w 600029"/>
              <a:gd name="connsiteY191" fmla="*/ 56127 h 563372"/>
              <a:gd name="connsiteX192" fmla="*/ 453501 w 600029"/>
              <a:gd name="connsiteY192" fmla="*/ 46097 h 563372"/>
              <a:gd name="connsiteX193" fmla="*/ 419041 w 600029"/>
              <a:gd name="connsiteY193" fmla="*/ 46097 h 563372"/>
              <a:gd name="connsiteX194" fmla="*/ 424784 w 600029"/>
              <a:gd name="connsiteY194" fmla="*/ 64723 h 563372"/>
              <a:gd name="connsiteX195" fmla="*/ 433399 w 600029"/>
              <a:gd name="connsiteY195" fmla="*/ 60425 h 563372"/>
              <a:gd name="connsiteX196" fmla="*/ 431963 w 600029"/>
              <a:gd name="connsiteY196" fmla="*/ 46097 h 563372"/>
              <a:gd name="connsiteX197" fmla="*/ 238280 w 600029"/>
              <a:gd name="connsiteY197" fmla="*/ 43173 h 563372"/>
              <a:gd name="connsiteX198" fmla="*/ 259890 w 600029"/>
              <a:gd name="connsiteY198" fmla="*/ 58956 h 563372"/>
              <a:gd name="connsiteX199" fmla="*/ 244042 w 600029"/>
              <a:gd name="connsiteY199" fmla="*/ 81914 h 563372"/>
              <a:gd name="connsiteX200" fmla="*/ 222432 w 600029"/>
              <a:gd name="connsiteY200" fmla="*/ 66131 h 563372"/>
              <a:gd name="connsiteX201" fmla="*/ 238280 w 600029"/>
              <a:gd name="connsiteY201" fmla="*/ 43173 h 563372"/>
              <a:gd name="connsiteX202" fmla="*/ 210983 w 600029"/>
              <a:gd name="connsiteY202" fmla="*/ 38785 h 563372"/>
              <a:gd name="connsiteX203" fmla="*/ 208119 w 600029"/>
              <a:gd name="connsiteY203" fmla="*/ 44514 h 563372"/>
              <a:gd name="connsiteX204" fmla="*/ 212414 w 600029"/>
              <a:gd name="connsiteY204" fmla="*/ 48812 h 563372"/>
              <a:gd name="connsiteX205" fmla="*/ 216709 w 600029"/>
              <a:gd name="connsiteY205" fmla="*/ 43082 h 563372"/>
              <a:gd name="connsiteX206" fmla="*/ 210983 w 600029"/>
              <a:gd name="connsiteY206" fmla="*/ 38785 h 563372"/>
              <a:gd name="connsiteX207" fmla="*/ 473603 w 600029"/>
              <a:gd name="connsiteY207" fmla="*/ 27472 h 563372"/>
              <a:gd name="connsiteX208" fmla="*/ 457808 w 600029"/>
              <a:gd name="connsiteY208" fmla="*/ 30337 h 563372"/>
              <a:gd name="connsiteX209" fmla="*/ 457808 w 600029"/>
              <a:gd name="connsiteY209" fmla="*/ 43232 h 563372"/>
              <a:gd name="connsiteX210" fmla="*/ 476474 w 600029"/>
              <a:gd name="connsiteY210" fmla="*/ 43232 h 563372"/>
              <a:gd name="connsiteX211" fmla="*/ 473603 w 600029"/>
              <a:gd name="connsiteY211" fmla="*/ 27472 h 563372"/>
              <a:gd name="connsiteX212" fmla="*/ 436271 w 600029"/>
              <a:gd name="connsiteY212" fmla="*/ 27472 h 563372"/>
              <a:gd name="connsiteX213" fmla="*/ 434835 w 600029"/>
              <a:gd name="connsiteY213" fmla="*/ 43232 h 563372"/>
              <a:gd name="connsiteX214" fmla="*/ 453501 w 600029"/>
              <a:gd name="connsiteY214" fmla="*/ 43232 h 563372"/>
              <a:gd name="connsiteX215" fmla="*/ 453501 w 600029"/>
              <a:gd name="connsiteY215" fmla="*/ 30337 h 563372"/>
              <a:gd name="connsiteX216" fmla="*/ 436271 w 600029"/>
              <a:gd name="connsiteY216" fmla="*/ 27472 h 563372"/>
              <a:gd name="connsiteX217" fmla="*/ 486525 w 600029"/>
              <a:gd name="connsiteY217" fmla="*/ 21741 h 563372"/>
              <a:gd name="connsiteX218" fmla="*/ 477910 w 600029"/>
              <a:gd name="connsiteY218" fmla="*/ 26039 h 563372"/>
              <a:gd name="connsiteX219" fmla="*/ 479346 w 600029"/>
              <a:gd name="connsiteY219" fmla="*/ 43232 h 563372"/>
              <a:gd name="connsiteX220" fmla="*/ 493704 w 600029"/>
              <a:gd name="connsiteY220" fmla="*/ 43232 h 563372"/>
              <a:gd name="connsiteX221" fmla="*/ 486525 w 600029"/>
              <a:gd name="connsiteY221" fmla="*/ 21741 h 563372"/>
              <a:gd name="connsiteX222" fmla="*/ 424784 w 600029"/>
              <a:gd name="connsiteY222" fmla="*/ 21741 h 563372"/>
              <a:gd name="connsiteX223" fmla="*/ 417605 w 600029"/>
              <a:gd name="connsiteY223" fmla="*/ 43232 h 563372"/>
              <a:gd name="connsiteX224" fmla="*/ 431963 w 600029"/>
              <a:gd name="connsiteY224" fmla="*/ 43232 h 563372"/>
              <a:gd name="connsiteX225" fmla="*/ 433399 w 600029"/>
              <a:gd name="connsiteY225" fmla="*/ 26039 h 563372"/>
              <a:gd name="connsiteX226" fmla="*/ 424784 w 600029"/>
              <a:gd name="connsiteY226" fmla="*/ 21741 h 563372"/>
              <a:gd name="connsiteX227" fmla="*/ 185213 w 600029"/>
              <a:gd name="connsiteY227" fmla="*/ 13001 h 563372"/>
              <a:gd name="connsiteX228" fmla="*/ 225299 w 600029"/>
              <a:gd name="connsiteY228" fmla="*/ 43082 h 563372"/>
              <a:gd name="connsiteX229" fmla="*/ 196666 w 600029"/>
              <a:gd name="connsiteY229" fmla="*/ 83190 h 563372"/>
              <a:gd name="connsiteX230" fmla="*/ 175192 w 600029"/>
              <a:gd name="connsiteY230" fmla="*/ 87487 h 563372"/>
              <a:gd name="connsiteX231" fmla="*/ 202393 w 600029"/>
              <a:gd name="connsiteY231" fmla="*/ 45947 h 563372"/>
              <a:gd name="connsiteX232" fmla="*/ 162307 w 600029"/>
              <a:gd name="connsiteY232" fmla="*/ 15866 h 563372"/>
              <a:gd name="connsiteX233" fmla="*/ 232512 w 600029"/>
              <a:gd name="connsiteY233" fmla="*/ 10226 h 563372"/>
              <a:gd name="connsiteX234" fmla="*/ 223903 w 600029"/>
              <a:gd name="connsiteY234" fmla="*/ 20270 h 563372"/>
              <a:gd name="connsiteX235" fmla="*/ 235382 w 600029"/>
              <a:gd name="connsiteY235" fmla="*/ 28879 h 563372"/>
              <a:gd name="connsiteX236" fmla="*/ 242556 w 600029"/>
              <a:gd name="connsiteY236" fmla="*/ 17400 h 563372"/>
              <a:gd name="connsiteX237" fmla="*/ 232512 w 600029"/>
              <a:gd name="connsiteY237" fmla="*/ 10226 h 563372"/>
              <a:gd name="connsiteX238" fmla="*/ 467859 w 600029"/>
              <a:gd name="connsiteY238" fmla="*/ 7413 h 563372"/>
              <a:gd name="connsiteX239" fmla="*/ 476474 w 600029"/>
              <a:gd name="connsiteY239" fmla="*/ 23173 h 563372"/>
              <a:gd name="connsiteX240" fmla="*/ 483653 w 600029"/>
              <a:gd name="connsiteY240" fmla="*/ 18875 h 563372"/>
              <a:gd name="connsiteX241" fmla="*/ 467859 w 600029"/>
              <a:gd name="connsiteY241" fmla="*/ 7413 h 563372"/>
              <a:gd name="connsiteX242" fmla="*/ 443450 w 600029"/>
              <a:gd name="connsiteY242" fmla="*/ 7413 h 563372"/>
              <a:gd name="connsiteX243" fmla="*/ 427656 w 600029"/>
              <a:gd name="connsiteY243" fmla="*/ 18875 h 563372"/>
              <a:gd name="connsiteX244" fmla="*/ 434835 w 600029"/>
              <a:gd name="connsiteY244" fmla="*/ 23173 h 563372"/>
              <a:gd name="connsiteX245" fmla="*/ 443450 w 600029"/>
              <a:gd name="connsiteY245" fmla="*/ 7413 h 563372"/>
              <a:gd name="connsiteX246" fmla="*/ 457808 w 600029"/>
              <a:gd name="connsiteY246" fmla="*/ 5981 h 563372"/>
              <a:gd name="connsiteX247" fmla="*/ 457808 w 600029"/>
              <a:gd name="connsiteY247" fmla="*/ 26039 h 563372"/>
              <a:gd name="connsiteX248" fmla="*/ 473603 w 600029"/>
              <a:gd name="connsiteY248" fmla="*/ 24606 h 563372"/>
              <a:gd name="connsiteX249" fmla="*/ 457808 w 600029"/>
              <a:gd name="connsiteY249" fmla="*/ 5981 h 563372"/>
              <a:gd name="connsiteX250" fmla="*/ 453501 w 600029"/>
              <a:gd name="connsiteY250" fmla="*/ 5981 h 563372"/>
              <a:gd name="connsiteX251" fmla="*/ 437706 w 600029"/>
              <a:gd name="connsiteY251" fmla="*/ 24606 h 563372"/>
              <a:gd name="connsiteX252" fmla="*/ 453501 w 600029"/>
              <a:gd name="connsiteY252" fmla="*/ 26039 h 563372"/>
              <a:gd name="connsiteX253" fmla="*/ 454937 w 600029"/>
              <a:gd name="connsiteY253" fmla="*/ 3115 h 563372"/>
              <a:gd name="connsiteX254" fmla="*/ 456372 w 600029"/>
              <a:gd name="connsiteY254" fmla="*/ 3115 h 563372"/>
              <a:gd name="connsiteX255" fmla="*/ 486525 w 600029"/>
              <a:gd name="connsiteY255" fmla="*/ 17443 h 563372"/>
              <a:gd name="connsiteX256" fmla="*/ 489397 w 600029"/>
              <a:gd name="connsiteY256" fmla="*/ 20308 h 563372"/>
              <a:gd name="connsiteX257" fmla="*/ 496576 w 600029"/>
              <a:gd name="connsiteY257" fmla="*/ 43232 h 563372"/>
              <a:gd name="connsiteX258" fmla="*/ 489397 w 600029"/>
              <a:gd name="connsiteY258" fmla="*/ 66156 h 563372"/>
              <a:gd name="connsiteX259" fmla="*/ 486525 w 600029"/>
              <a:gd name="connsiteY259" fmla="*/ 69021 h 563372"/>
              <a:gd name="connsiteX260" fmla="*/ 456372 w 600029"/>
              <a:gd name="connsiteY260" fmla="*/ 83349 h 563372"/>
              <a:gd name="connsiteX261" fmla="*/ 454937 w 600029"/>
              <a:gd name="connsiteY261" fmla="*/ 83349 h 563372"/>
              <a:gd name="connsiteX262" fmla="*/ 424784 w 600029"/>
              <a:gd name="connsiteY262" fmla="*/ 69021 h 563372"/>
              <a:gd name="connsiteX263" fmla="*/ 421912 w 600029"/>
              <a:gd name="connsiteY263" fmla="*/ 66156 h 563372"/>
              <a:gd name="connsiteX264" fmla="*/ 414733 w 600029"/>
              <a:gd name="connsiteY264" fmla="*/ 43232 h 563372"/>
              <a:gd name="connsiteX265" fmla="*/ 421912 w 600029"/>
              <a:gd name="connsiteY265" fmla="*/ 20308 h 563372"/>
              <a:gd name="connsiteX266" fmla="*/ 424784 w 600029"/>
              <a:gd name="connsiteY266" fmla="*/ 17443 h 563372"/>
              <a:gd name="connsiteX267" fmla="*/ 454937 w 600029"/>
              <a:gd name="connsiteY267" fmla="*/ 3115 h 563372"/>
              <a:gd name="connsiteX268" fmla="*/ 231077 w 600029"/>
              <a:gd name="connsiteY268" fmla="*/ 182 h 563372"/>
              <a:gd name="connsiteX269" fmla="*/ 252600 w 600029"/>
              <a:gd name="connsiteY269" fmla="*/ 15965 h 563372"/>
              <a:gd name="connsiteX270" fmla="*/ 236817 w 600029"/>
              <a:gd name="connsiteY270" fmla="*/ 37488 h 563372"/>
              <a:gd name="connsiteX271" fmla="*/ 213859 w 600029"/>
              <a:gd name="connsiteY271" fmla="*/ 21705 h 563372"/>
              <a:gd name="connsiteX272" fmla="*/ 231077 w 600029"/>
              <a:gd name="connsiteY272" fmla="*/ 182 h 56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Lst>
            <a:rect l="l" t="t" r="r" b="b"/>
            <a:pathLst>
              <a:path w="600029" h="563372">
                <a:moveTo>
                  <a:pt x="168003" y="464603"/>
                </a:moveTo>
                <a:lnTo>
                  <a:pt x="136424" y="467470"/>
                </a:lnTo>
                <a:lnTo>
                  <a:pt x="201017" y="491842"/>
                </a:lnTo>
                <a:lnTo>
                  <a:pt x="239773" y="487541"/>
                </a:lnTo>
                <a:close/>
                <a:moveTo>
                  <a:pt x="313001" y="374264"/>
                </a:moveTo>
                <a:lnTo>
                  <a:pt x="313001" y="385720"/>
                </a:lnTo>
                <a:lnTo>
                  <a:pt x="324463" y="385720"/>
                </a:lnTo>
                <a:cubicBezTo>
                  <a:pt x="325896" y="385720"/>
                  <a:pt x="327329" y="385720"/>
                  <a:pt x="327329" y="385720"/>
                </a:cubicBezTo>
                <a:cubicBezTo>
                  <a:pt x="328762" y="385720"/>
                  <a:pt x="330195" y="385720"/>
                  <a:pt x="330195" y="384288"/>
                </a:cubicBezTo>
                <a:cubicBezTo>
                  <a:pt x="331627" y="384288"/>
                  <a:pt x="331627" y="384288"/>
                  <a:pt x="331627" y="382856"/>
                </a:cubicBezTo>
                <a:cubicBezTo>
                  <a:pt x="333060" y="382856"/>
                  <a:pt x="333060" y="381424"/>
                  <a:pt x="333060" y="379992"/>
                </a:cubicBezTo>
                <a:cubicBezTo>
                  <a:pt x="333060" y="375696"/>
                  <a:pt x="330195" y="374264"/>
                  <a:pt x="325896" y="374264"/>
                </a:cubicBezTo>
                <a:close/>
                <a:moveTo>
                  <a:pt x="313001" y="351351"/>
                </a:moveTo>
                <a:lnTo>
                  <a:pt x="313001" y="361375"/>
                </a:lnTo>
                <a:lnTo>
                  <a:pt x="323030" y="361375"/>
                </a:lnTo>
                <a:cubicBezTo>
                  <a:pt x="325896" y="361375"/>
                  <a:pt x="327329" y="359943"/>
                  <a:pt x="328762" y="359943"/>
                </a:cubicBezTo>
                <a:cubicBezTo>
                  <a:pt x="330195" y="358511"/>
                  <a:pt x="330195" y="357079"/>
                  <a:pt x="330195" y="355647"/>
                </a:cubicBezTo>
                <a:cubicBezTo>
                  <a:pt x="330195" y="354215"/>
                  <a:pt x="330195" y="352783"/>
                  <a:pt x="328762" y="351351"/>
                </a:cubicBezTo>
                <a:cubicBezTo>
                  <a:pt x="327329" y="351351"/>
                  <a:pt x="325896" y="351351"/>
                  <a:pt x="323030" y="351351"/>
                </a:cubicBezTo>
                <a:close/>
                <a:moveTo>
                  <a:pt x="291508" y="334166"/>
                </a:moveTo>
                <a:lnTo>
                  <a:pt x="328762" y="334166"/>
                </a:lnTo>
                <a:cubicBezTo>
                  <a:pt x="333060" y="334166"/>
                  <a:pt x="337359" y="335598"/>
                  <a:pt x="338792" y="335598"/>
                </a:cubicBezTo>
                <a:cubicBezTo>
                  <a:pt x="341657" y="337030"/>
                  <a:pt x="344523" y="338462"/>
                  <a:pt x="345956" y="339894"/>
                </a:cubicBezTo>
                <a:cubicBezTo>
                  <a:pt x="347389" y="342758"/>
                  <a:pt x="348821" y="344190"/>
                  <a:pt x="348821" y="345623"/>
                </a:cubicBezTo>
                <a:cubicBezTo>
                  <a:pt x="350254" y="348487"/>
                  <a:pt x="350254" y="349919"/>
                  <a:pt x="350254" y="351351"/>
                </a:cubicBezTo>
                <a:cubicBezTo>
                  <a:pt x="350254" y="355647"/>
                  <a:pt x="350254" y="357079"/>
                  <a:pt x="347389" y="359943"/>
                </a:cubicBezTo>
                <a:cubicBezTo>
                  <a:pt x="345956" y="361375"/>
                  <a:pt x="344523" y="362807"/>
                  <a:pt x="341657" y="364239"/>
                </a:cubicBezTo>
                <a:cubicBezTo>
                  <a:pt x="343090" y="365671"/>
                  <a:pt x="344523" y="365671"/>
                  <a:pt x="345956" y="367103"/>
                </a:cubicBezTo>
                <a:cubicBezTo>
                  <a:pt x="347389" y="368535"/>
                  <a:pt x="348821" y="368535"/>
                  <a:pt x="350254" y="369968"/>
                </a:cubicBezTo>
                <a:cubicBezTo>
                  <a:pt x="351687" y="371400"/>
                  <a:pt x="351687" y="372832"/>
                  <a:pt x="353120" y="375696"/>
                </a:cubicBezTo>
                <a:cubicBezTo>
                  <a:pt x="353120" y="377128"/>
                  <a:pt x="353120" y="379992"/>
                  <a:pt x="353120" y="381424"/>
                </a:cubicBezTo>
                <a:cubicBezTo>
                  <a:pt x="353120" y="385720"/>
                  <a:pt x="353120" y="388584"/>
                  <a:pt x="351687" y="390016"/>
                </a:cubicBezTo>
                <a:cubicBezTo>
                  <a:pt x="350254" y="392881"/>
                  <a:pt x="348821" y="395745"/>
                  <a:pt x="345956" y="397177"/>
                </a:cubicBezTo>
                <a:cubicBezTo>
                  <a:pt x="344523" y="398609"/>
                  <a:pt x="341657" y="400041"/>
                  <a:pt x="338792" y="401473"/>
                </a:cubicBezTo>
                <a:cubicBezTo>
                  <a:pt x="335926" y="401473"/>
                  <a:pt x="333060" y="402905"/>
                  <a:pt x="330195" y="402905"/>
                </a:cubicBezTo>
                <a:lnTo>
                  <a:pt x="291508" y="402905"/>
                </a:lnTo>
                <a:close/>
                <a:moveTo>
                  <a:pt x="84660" y="295393"/>
                </a:moveTo>
                <a:cubicBezTo>
                  <a:pt x="68873" y="299697"/>
                  <a:pt x="58827" y="315481"/>
                  <a:pt x="63132" y="329830"/>
                </a:cubicBezTo>
                <a:cubicBezTo>
                  <a:pt x="66003" y="345613"/>
                  <a:pt x="81790" y="355657"/>
                  <a:pt x="97577" y="351353"/>
                </a:cubicBezTo>
                <a:cubicBezTo>
                  <a:pt x="113363" y="348483"/>
                  <a:pt x="121974" y="332699"/>
                  <a:pt x="119104" y="316916"/>
                </a:cubicBezTo>
                <a:cubicBezTo>
                  <a:pt x="114799" y="301132"/>
                  <a:pt x="99012" y="292523"/>
                  <a:pt x="84660" y="295393"/>
                </a:cubicBezTo>
                <a:close/>
                <a:moveTo>
                  <a:pt x="98832" y="274878"/>
                </a:moveTo>
                <a:cubicBezTo>
                  <a:pt x="117938" y="278174"/>
                  <a:pt x="133815" y="292165"/>
                  <a:pt x="139197" y="312611"/>
                </a:cubicBezTo>
                <a:cubicBezTo>
                  <a:pt x="140632" y="321220"/>
                  <a:pt x="140632" y="328395"/>
                  <a:pt x="137761" y="337004"/>
                </a:cubicBezTo>
                <a:lnTo>
                  <a:pt x="146372" y="342744"/>
                </a:lnTo>
                <a:lnTo>
                  <a:pt x="142067" y="348483"/>
                </a:lnTo>
                <a:lnTo>
                  <a:pt x="183687" y="378615"/>
                </a:lnTo>
                <a:lnTo>
                  <a:pt x="172206" y="394399"/>
                </a:lnTo>
                <a:lnTo>
                  <a:pt x="130586" y="364267"/>
                </a:lnTo>
                <a:lnTo>
                  <a:pt x="126280" y="371441"/>
                </a:lnTo>
                <a:lnTo>
                  <a:pt x="117669" y="364267"/>
                </a:lnTo>
                <a:cubicBezTo>
                  <a:pt x="113363" y="368571"/>
                  <a:pt x="107623" y="370006"/>
                  <a:pt x="101882" y="371441"/>
                </a:cubicBezTo>
                <a:cubicBezTo>
                  <a:pt x="76049" y="378615"/>
                  <a:pt x="48781" y="361397"/>
                  <a:pt x="43040" y="335569"/>
                </a:cubicBezTo>
                <a:cubicBezTo>
                  <a:pt x="35864" y="308307"/>
                  <a:pt x="53086" y="282479"/>
                  <a:pt x="78919" y="275304"/>
                </a:cubicBezTo>
                <a:cubicBezTo>
                  <a:pt x="85736" y="273869"/>
                  <a:pt x="92464" y="273780"/>
                  <a:pt x="98832" y="274878"/>
                </a:cubicBezTo>
                <a:close/>
                <a:moveTo>
                  <a:pt x="427677" y="272441"/>
                </a:moveTo>
                <a:lnTo>
                  <a:pt x="430547" y="288214"/>
                </a:lnTo>
                <a:lnTo>
                  <a:pt x="454944" y="275309"/>
                </a:lnTo>
                <a:close/>
                <a:moveTo>
                  <a:pt x="390364" y="245196"/>
                </a:moveTo>
                <a:lnTo>
                  <a:pt x="479341" y="256667"/>
                </a:lnTo>
                <a:lnTo>
                  <a:pt x="485081" y="282478"/>
                </a:lnTo>
                <a:lnTo>
                  <a:pt x="409020" y="329798"/>
                </a:lnTo>
                <a:lnTo>
                  <a:pt x="403280" y="303987"/>
                </a:lnTo>
                <a:lnTo>
                  <a:pt x="414761" y="298251"/>
                </a:lnTo>
                <a:lnTo>
                  <a:pt x="409020" y="271007"/>
                </a:lnTo>
                <a:lnTo>
                  <a:pt x="396104" y="269573"/>
                </a:lnTo>
                <a:close/>
                <a:moveTo>
                  <a:pt x="584239" y="203584"/>
                </a:moveTo>
                <a:lnTo>
                  <a:pt x="600029" y="215051"/>
                </a:lnTo>
                <a:lnTo>
                  <a:pt x="526820" y="521803"/>
                </a:lnTo>
                <a:lnTo>
                  <a:pt x="262692" y="563372"/>
                </a:lnTo>
                <a:lnTo>
                  <a:pt x="0" y="463033"/>
                </a:lnTo>
                <a:lnTo>
                  <a:pt x="0" y="447265"/>
                </a:lnTo>
                <a:lnTo>
                  <a:pt x="264128" y="544738"/>
                </a:lnTo>
                <a:lnTo>
                  <a:pt x="513900" y="508902"/>
                </a:lnTo>
                <a:close/>
                <a:moveTo>
                  <a:pt x="344556" y="195071"/>
                </a:moveTo>
                <a:lnTo>
                  <a:pt x="312978" y="240949"/>
                </a:lnTo>
                <a:lnTo>
                  <a:pt x="242643" y="269622"/>
                </a:lnTo>
                <a:lnTo>
                  <a:pt x="218242" y="400087"/>
                </a:lnTo>
                <a:lnTo>
                  <a:pt x="476612" y="471771"/>
                </a:lnTo>
                <a:lnTo>
                  <a:pt x="536899" y="218010"/>
                </a:lnTo>
                <a:close/>
                <a:moveTo>
                  <a:pt x="546913" y="110459"/>
                </a:moveTo>
                <a:lnTo>
                  <a:pt x="496667" y="130560"/>
                </a:lnTo>
                <a:lnTo>
                  <a:pt x="490925" y="142046"/>
                </a:lnTo>
                <a:lnTo>
                  <a:pt x="478005" y="146354"/>
                </a:lnTo>
                <a:lnTo>
                  <a:pt x="482312" y="157840"/>
                </a:lnTo>
                <a:lnTo>
                  <a:pt x="495232" y="152097"/>
                </a:lnTo>
                <a:lnTo>
                  <a:pt x="506716" y="156404"/>
                </a:lnTo>
                <a:lnTo>
                  <a:pt x="556962" y="134868"/>
                </a:lnTo>
                <a:close/>
                <a:moveTo>
                  <a:pt x="91962" y="93234"/>
                </a:moveTo>
                <a:cubicBezTo>
                  <a:pt x="100572" y="93234"/>
                  <a:pt x="109182" y="97536"/>
                  <a:pt x="116357" y="104707"/>
                </a:cubicBezTo>
                <a:lnTo>
                  <a:pt x="97702" y="121916"/>
                </a:lnTo>
                <a:cubicBezTo>
                  <a:pt x="96267" y="120482"/>
                  <a:pt x="96267" y="120482"/>
                  <a:pt x="94832" y="119048"/>
                </a:cubicBezTo>
                <a:cubicBezTo>
                  <a:pt x="93397" y="119048"/>
                  <a:pt x="91962" y="119048"/>
                  <a:pt x="90527" y="117614"/>
                </a:cubicBezTo>
                <a:cubicBezTo>
                  <a:pt x="89092" y="117614"/>
                  <a:pt x="86222" y="117614"/>
                  <a:pt x="84787" y="117614"/>
                </a:cubicBezTo>
                <a:cubicBezTo>
                  <a:pt x="83352" y="119048"/>
                  <a:pt x="80482" y="119048"/>
                  <a:pt x="79047" y="121916"/>
                </a:cubicBezTo>
                <a:cubicBezTo>
                  <a:pt x="76177" y="123350"/>
                  <a:pt x="74742" y="126219"/>
                  <a:pt x="74742" y="127653"/>
                </a:cubicBezTo>
                <a:cubicBezTo>
                  <a:pt x="73307" y="130521"/>
                  <a:pt x="73307" y="133389"/>
                  <a:pt x="74742" y="134823"/>
                </a:cubicBezTo>
                <a:cubicBezTo>
                  <a:pt x="74742" y="137691"/>
                  <a:pt x="76177" y="140560"/>
                  <a:pt x="77612" y="141994"/>
                </a:cubicBezTo>
                <a:cubicBezTo>
                  <a:pt x="79047" y="144862"/>
                  <a:pt x="80482" y="147730"/>
                  <a:pt x="81917" y="149164"/>
                </a:cubicBezTo>
                <a:cubicBezTo>
                  <a:pt x="84787" y="152033"/>
                  <a:pt x="86222" y="153467"/>
                  <a:pt x="89092" y="154901"/>
                </a:cubicBezTo>
                <a:cubicBezTo>
                  <a:pt x="90527" y="156335"/>
                  <a:pt x="93397" y="157769"/>
                  <a:pt x="94832" y="159203"/>
                </a:cubicBezTo>
                <a:cubicBezTo>
                  <a:pt x="97702" y="159203"/>
                  <a:pt x="100572" y="160637"/>
                  <a:pt x="102007" y="159203"/>
                </a:cubicBezTo>
                <a:cubicBezTo>
                  <a:pt x="104877" y="159203"/>
                  <a:pt x="107747" y="157769"/>
                  <a:pt x="109182" y="156335"/>
                </a:cubicBezTo>
                <a:cubicBezTo>
                  <a:pt x="112052" y="154901"/>
                  <a:pt x="112052" y="153467"/>
                  <a:pt x="113487" y="152033"/>
                </a:cubicBezTo>
                <a:cubicBezTo>
                  <a:pt x="113487" y="150598"/>
                  <a:pt x="114922" y="149164"/>
                  <a:pt x="114922" y="146296"/>
                </a:cubicBezTo>
                <a:cubicBezTo>
                  <a:pt x="114922" y="144862"/>
                  <a:pt x="113487" y="143428"/>
                  <a:pt x="113487" y="141994"/>
                </a:cubicBezTo>
                <a:cubicBezTo>
                  <a:pt x="112052" y="140560"/>
                  <a:pt x="112052" y="137691"/>
                  <a:pt x="110617" y="136257"/>
                </a:cubicBezTo>
                <a:lnTo>
                  <a:pt x="129272" y="119048"/>
                </a:lnTo>
                <a:cubicBezTo>
                  <a:pt x="132142" y="123350"/>
                  <a:pt x="135012" y="126219"/>
                  <a:pt x="136447" y="130521"/>
                </a:cubicBezTo>
                <a:cubicBezTo>
                  <a:pt x="137882" y="134823"/>
                  <a:pt x="139317" y="139126"/>
                  <a:pt x="137882" y="143428"/>
                </a:cubicBezTo>
                <a:cubicBezTo>
                  <a:pt x="137882" y="149164"/>
                  <a:pt x="136447" y="153467"/>
                  <a:pt x="135012" y="157769"/>
                </a:cubicBezTo>
                <a:cubicBezTo>
                  <a:pt x="132142" y="163505"/>
                  <a:pt x="129272" y="167808"/>
                  <a:pt x="124967" y="172110"/>
                </a:cubicBezTo>
                <a:cubicBezTo>
                  <a:pt x="119227" y="176412"/>
                  <a:pt x="113487" y="179281"/>
                  <a:pt x="107747" y="180715"/>
                </a:cubicBezTo>
                <a:cubicBezTo>
                  <a:pt x="103442" y="182149"/>
                  <a:pt x="97702" y="183583"/>
                  <a:pt x="91962" y="183583"/>
                </a:cubicBezTo>
                <a:cubicBezTo>
                  <a:pt x="86222" y="182149"/>
                  <a:pt x="81917" y="180715"/>
                  <a:pt x="76177" y="177847"/>
                </a:cubicBezTo>
                <a:cubicBezTo>
                  <a:pt x="71872" y="174978"/>
                  <a:pt x="66132" y="172110"/>
                  <a:pt x="63262" y="166374"/>
                </a:cubicBezTo>
                <a:cubicBezTo>
                  <a:pt x="58957" y="162071"/>
                  <a:pt x="54652" y="156335"/>
                  <a:pt x="53217" y="150598"/>
                </a:cubicBezTo>
                <a:cubicBezTo>
                  <a:pt x="50347" y="146296"/>
                  <a:pt x="50347" y="140560"/>
                  <a:pt x="50347" y="134823"/>
                </a:cubicBezTo>
                <a:cubicBezTo>
                  <a:pt x="50347" y="129087"/>
                  <a:pt x="51782" y="124784"/>
                  <a:pt x="54652" y="119048"/>
                </a:cubicBezTo>
                <a:cubicBezTo>
                  <a:pt x="56087" y="114746"/>
                  <a:pt x="60392" y="109009"/>
                  <a:pt x="66132" y="104707"/>
                </a:cubicBezTo>
                <a:cubicBezTo>
                  <a:pt x="74742" y="97536"/>
                  <a:pt x="83352" y="93234"/>
                  <a:pt x="91962" y="93234"/>
                </a:cubicBezTo>
                <a:close/>
                <a:moveTo>
                  <a:pt x="556962" y="87487"/>
                </a:moveTo>
                <a:lnTo>
                  <a:pt x="561268" y="100409"/>
                </a:lnTo>
                <a:lnTo>
                  <a:pt x="587109" y="90359"/>
                </a:lnTo>
                <a:lnTo>
                  <a:pt x="600029" y="123381"/>
                </a:lnTo>
                <a:lnTo>
                  <a:pt x="575624" y="133432"/>
                </a:lnTo>
                <a:lnTo>
                  <a:pt x="579931" y="144918"/>
                </a:lnTo>
                <a:lnTo>
                  <a:pt x="564140" y="152097"/>
                </a:lnTo>
                <a:lnTo>
                  <a:pt x="559833" y="139175"/>
                </a:lnTo>
                <a:lnTo>
                  <a:pt x="506716" y="160711"/>
                </a:lnTo>
                <a:lnTo>
                  <a:pt x="495232" y="157840"/>
                </a:lnTo>
                <a:lnTo>
                  <a:pt x="479440" y="163583"/>
                </a:lnTo>
                <a:lnTo>
                  <a:pt x="470827" y="143482"/>
                </a:lnTo>
                <a:lnTo>
                  <a:pt x="486618" y="137739"/>
                </a:lnTo>
                <a:lnTo>
                  <a:pt x="493796" y="127689"/>
                </a:lnTo>
                <a:lnTo>
                  <a:pt x="545477" y="106152"/>
                </a:lnTo>
                <a:lnTo>
                  <a:pt x="541170" y="93230"/>
                </a:lnTo>
                <a:close/>
                <a:moveTo>
                  <a:pt x="476474" y="63291"/>
                </a:moveTo>
                <a:cubicBezTo>
                  <a:pt x="473603" y="70454"/>
                  <a:pt x="470731" y="74753"/>
                  <a:pt x="467859" y="79051"/>
                </a:cubicBezTo>
                <a:cubicBezTo>
                  <a:pt x="473603" y="76185"/>
                  <a:pt x="479346" y="71887"/>
                  <a:pt x="483653" y="67589"/>
                </a:cubicBezTo>
                <a:cubicBezTo>
                  <a:pt x="482218" y="66156"/>
                  <a:pt x="479346" y="64723"/>
                  <a:pt x="476474" y="63291"/>
                </a:cubicBezTo>
                <a:close/>
                <a:moveTo>
                  <a:pt x="434835" y="63291"/>
                </a:moveTo>
                <a:cubicBezTo>
                  <a:pt x="431963" y="64723"/>
                  <a:pt x="429091" y="66156"/>
                  <a:pt x="427656" y="67589"/>
                </a:cubicBezTo>
                <a:cubicBezTo>
                  <a:pt x="431963" y="71887"/>
                  <a:pt x="437706" y="76185"/>
                  <a:pt x="443450" y="79051"/>
                </a:cubicBezTo>
                <a:cubicBezTo>
                  <a:pt x="440578" y="74753"/>
                  <a:pt x="436271" y="70454"/>
                  <a:pt x="434835" y="63291"/>
                </a:cubicBezTo>
                <a:close/>
                <a:moveTo>
                  <a:pt x="353169" y="61739"/>
                </a:moveTo>
                <a:lnTo>
                  <a:pt x="366087" y="77509"/>
                </a:lnTo>
                <a:lnTo>
                  <a:pt x="356039" y="84678"/>
                </a:lnTo>
                <a:lnTo>
                  <a:pt x="384747" y="120520"/>
                </a:lnTo>
                <a:lnTo>
                  <a:pt x="390489" y="116219"/>
                </a:lnTo>
                <a:lnTo>
                  <a:pt x="414890" y="146326"/>
                </a:lnTo>
                <a:lnTo>
                  <a:pt x="389053" y="167831"/>
                </a:lnTo>
                <a:lnTo>
                  <a:pt x="364652" y="137724"/>
                </a:lnTo>
                <a:lnTo>
                  <a:pt x="373264" y="130556"/>
                </a:lnTo>
                <a:lnTo>
                  <a:pt x="344556" y="94714"/>
                </a:lnTo>
                <a:lnTo>
                  <a:pt x="327332" y="107617"/>
                </a:lnTo>
                <a:lnTo>
                  <a:pt x="368958" y="159229"/>
                </a:lnTo>
                <a:lnTo>
                  <a:pt x="357475" y="175000"/>
                </a:lnTo>
                <a:lnTo>
                  <a:pt x="569913" y="195071"/>
                </a:lnTo>
                <a:lnTo>
                  <a:pt x="498143" y="497577"/>
                </a:lnTo>
                <a:lnTo>
                  <a:pt x="265610" y="529118"/>
                </a:lnTo>
                <a:lnTo>
                  <a:pt x="4368" y="435929"/>
                </a:lnTo>
                <a:lnTo>
                  <a:pt x="199582" y="405822"/>
                </a:lnTo>
                <a:lnTo>
                  <a:pt x="199582" y="407255"/>
                </a:lnTo>
                <a:lnTo>
                  <a:pt x="223983" y="278224"/>
                </a:lnTo>
                <a:lnTo>
                  <a:pt x="216806" y="281092"/>
                </a:lnTo>
                <a:lnTo>
                  <a:pt x="176615" y="230913"/>
                </a:lnTo>
                <a:lnTo>
                  <a:pt x="142166" y="258153"/>
                </a:lnTo>
                <a:lnTo>
                  <a:pt x="129247" y="242382"/>
                </a:lnTo>
                <a:close/>
                <a:moveTo>
                  <a:pt x="457808" y="60425"/>
                </a:moveTo>
                <a:lnTo>
                  <a:pt x="457808" y="80483"/>
                </a:lnTo>
                <a:cubicBezTo>
                  <a:pt x="463552" y="79051"/>
                  <a:pt x="469295" y="71887"/>
                  <a:pt x="473603" y="61858"/>
                </a:cubicBezTo>
                <a:cubicBezTo>
                  <a:pt x="467859" y="60425"/>
                  <a:pt x="463552" y="60425"/>
                  <a:pt x="457808" y="60425"/>
                </a:cubicBezTo>
                <a:close/>
                <a:moveTo>
                  <a:pt x="453501" y="60425"/>
                </a:moveTo>
                <a:cubicBezTo>
                  <a:pt x="447757" y="60425"/>
                  <a:pt x="442014" y="60425"/>
                  <a:pt x="437706" y="61858"/>
                </a:cubicBezTo>
                <a:cubicBezTo>
                  <a:pt x="440578" y="71887"/>
                  <a:pt x="447757" y="79051"/>
                  <a:pt x="453501" y="80483"/>
                </a:cubicBezTo>
                <a:close/>
                <a:moveTo>
                  <a:pt x="239720" y="53217"/>
                </a:moveTo>
                <a:cubicBezTo>
                  <a:pt x="233958" y="54652"/>
                  <a:pt x="231076" y="58956"/>
                  <a:pt x="232517" y="64696"/>
                </a:cubicBezTo>
                <a:cubicBezTo>
                  <a:pt x="232517" y="69000"/>
                  <a:pt x="236839" y="73305"/>
                  <a:pt x="242602" y="71870"/>
                </a:cubicBezTo>
                <a:cubicBezTo>
                  <a:pt x="248364" y="70435"/>
                  <a:pt x="251246" y="66131"/>
                  <a:pt x="249805" y="61826"/>
                </a:cubicBezTo>
                <a:cubicBezTo>
                  <a:pt x="249805" y="56087"/>
                  <a:pt x="244042" y="53217"/>
                  <a:pt x="239720" y="53217"/>
                </a:cubicBezTo>
                <a:close/>
                <a:moveTo>
                  <a:pt x="479346" y="46097"/>
                </a:moveTo>
                <a:cubicBezTo>
                  <a:pt x="479346" y="51829"/>
                  <a:pt x="477910" y="56127"/>
                  <a:pt x="477910" y="60425"/>
                </a:cubicBezTo>
                <a:cubicBezTo>
                  <a:pt x="480782" y="61858"/>
                  <a:pt x="483653" y="63291"/>
                  <a:pt x="486525" y="64723"/>
                </a:cubicBezTo>
                <a:cubicBezTo>
                  <a:pt x="489397" y="58992"/>
                  <a:pt x="492268" y="53261"/>
                  <a:pt x="492268" y="46097"/>
                </a:cubicBezTo>
                <a:close/>
                <a:moveTo>
                  <a:pt x="457808" y="46097"/>
                </a:moveTo>
                <a:lnTo>
                  <a:pt x="457808" y="56127"/>
                </a:lnTo>
                <a:cubicBezTo>
                  <a:pt x="463552" y="56127"/>
                  <a:pt x="469295" y="57559"/>
                  <a:pt x="473603" y="58992"/>
                </a:cubicBezTo>
                <a:cubicBezTo>
                  <a:pt x="475038" y="54694"/>
                  <a:pt x="476474" y="50396"/>
                  <a:pt x="476474" y="46097"/>
                </a:cubicBezTo>
                <a:close/>
                <a:moveTo>
                  <a:pt x="434835" y="46097"/>
                </a:moveTo>
                <a:cubicBezTo>
                  <a:pt x="434835" y="50396"/>
                  <a:pt x="436271" y="54694"/>
                  <a:pt x="436271" y="58992"/>
                </a:cubicBezTo>
                <a:cubicBezTo>
                  <a:pt x="442014" y="57559"/>
                  <a:pt x="447757" y="56127"/>
                  <a:pt x="453501" y="56127"/>
                </a:cubicBezTo>
                <a:lnTo>
                  <a:pt x="453501" y="46097"/>
                </a:lnTo>
                <a:close/>
                <a:moveTo>
                  <a:pt x="419041" y="46097"/>
                </a:moveTo>
                <a:cubicBezTo>
                  <a:pt x="419041" y="53261"/>
                  <a:pt x="421912" y="58992"/>
                  <a:pt x="424784" y="64723"/>
                </a:cubicBezTo>
                <a:cubicBezTo>
                  <a:pt x="427656" y="63291"/>
                  <a:pt x="430527" y="61858"/>
                  <a:pt x="433399" y="60425"/>
                </a:cubicBezTo>
                <a:cubicBezTo>
                  <a:pt x="431963" y="56127"/>
                  <a:pt x="431963" y="51829"/>
                  <a:pt x="431963" y="46097"/>
                </a:cubicBezTo>
                <a:close/>
                <a:moveTo>
                  <a:pt x="238280" y="43173"/>
                </a:moveTo>
                <a:cubicBezTo>
                  <a:pt x="248364" y="41738"/>
                  <a:pt x="258449" y="48912"/>
                  <a:pt x="259890" y="58956"/>
                </a:cubicBezTo>
                <a:cubicBezTo>
                  <a:pt x="262771" y="70435"/>
                  <a:pt x="255568" y="80479"/>
                  <a:pt x="244042" y="81914"/>
                </a:cubicBezTo>
                <a:cubicBezTo>
                  <a:pt x="233958" y="83349"/>
                  <a:pt x="223873" y="76175"/>
                  <a:pt x="222432" y="66131"/>
                </a:cubicBezTo>
                <a:cubicBezTo>
                  <a:pt x="219551" y="54652"/>
                  <a:pt x="226754" y="44608"/>
                  <a:pt x="238280" y="43173"/>
                </a:cubicBezTo>
                <a:close/>
                <a:moveTo>
                  <a:pt x="210983" y="38785"/>
                </a:moveTo>
                <a:cubicBezTo>
                  <a:pt x="208119" y="40217"/>
                  <a:pt x="206688" y="41649"/>
                  <a:pt x="208119" y="44514"/>
                </a:cubicBezTo>
                <a:cubicBezTo>
                  <a:pt x="208119" y="47379"/>
                  <a:pt x="210983" y="48812"/>
                  <a:pt x="212414" y="48812"/>
                </a:cubicBezTo>
                <a:cubicBezTo>
                  <a:pt x="215278" y="48812"/>
                  <a:pt x="218141" y="45947"/>
                  <a:pt x="216709" y="43082"/>
                </a:cubicBezTo>
                <a:cubicBezTo>
                  <a:pt x="216709" y="40217"/>
                  <a:pt x="213846" y="38785"/>
                  <a:pt x="210983" y="38785"/>
                </a:cubicBezTo>
                <a:close/>
                <a:moveTo>
                  <a:pt x="473603" y="27472"/>
                </a:moveTo>
                <a:cubicBezTo>
                  <a:pt x="469295" y="28905"/>
                  <a:pt x="463552" y="30337"/>
                  <a:pt x="457808" y="30337"/>
                </a:cubicBezTo>
                <a:lnTo>
                  <a:pt x="457808" y="43232"/>
                </a:lnTo>
                <a:lnTo>
                  <a:pt x="476474" y="43232"/>
                </a:lnTo>
                <a:cubicBezTo>
                  <a:pt x="476474" y="37501"/>
                  <a:pt x="475038" y="31770"/>
                  <a:pt x="473603" y="27472"/>
                </a:cubicBezTo>
                <a:close/>
                <a:moveTo>
                  <a:pt x="436271" y="27472"/>
                </a:moveTo>
                <a:cubicBezTo>
                  <a:pt x="436271" y="31770"/>
                  <a:pt x="434835" y="37501"/>
                  <a:pt x="434835" y="43232"/>
                </a:cubicBezTo>
                <a:lnTo>
                  <a:pt x="453501" y="43232"/>
                </a:lnTo>
                <a:lnTo>
                  <a:pt x="453501" y="30337"/>
                </a:lnTo>
                <a:cubicBezTo>
                  <a:pt x="447757" y="30337"/>
                  <a:pt x="442014" y="28905"/>
                  <a:pt x="436271" y="27472"/>
                </a:cubicBezTo>
                <a:close/>
                <a:moveTo>
                  <a:pt x="486525" y="21741"/>
                </a:moveTo>
                <a:cubicBezTo>
                  <a:pt x="483653" y="23173"/>
                  <a:pt x="480782" y="24606"/>
                  <a:pt x="477910" y="26039"/>
                </a:cubicBezTo>
                <a:cubicBezTo>
                  <a:pt x="479346" y="31770"/>
                  <a:pt x="479346" y="37501"/>
                  <a:pt x="479346" y="43232"/>
                </a:cubicBezTo>
                <a:lnTo>
                  <a:pt x="493704" y="43232"/>
                </a:lnTo>
                <a:cubicBezTo>
                  <a:pt x="492268" y="34635"/>
                  <a:pt x="490833" y="27472"/>
                  <a:pt x="486525" y="21741"/>
                </a:cubicBezTo>
                <a:close/>
                <a:moveTo>
                  <a:pt x="424784" y="21741"/>
                </a:moveTo>
                <a:cubicBezTo>
                  <a:pt x="420476" y="27472"/>
                  <a:pt x="419041" y="34635"/>
                  <a:pt x="417605" y="43232"/>
                </a:cubicBezTo>
                <a:lnTo>
                  <a:pt x="431963" y="43232"/>
                </a:lnTo>
                <a:cubicBezTo>
                  <a:pt x="431963" y="37501"/>
                  <a:pt x="431963" y="31770"/>
                  <a:pt x="433399" y="26039"/>
                </a:cubicBezTo>
                <a:cubicBezTo>
                  <a:pt x="430527" y="24606"/>
                  <a:pt x="427656" y="23173"/>
                  <a:pt x="424784" y="21741"/>
                </a:cubicBezTo>
                <a:close/>
                <a:moveTo>
                  <a:pt x="185213" y="13001"/>
                </a:moveTo>
                <a:lnTo>
                  <a:pt x="225299" y="43082"/>
                </a:lnTo>
                <a:lnTo>
                  <a:pt x="196666" y="83190"/>
                </a:lnTo>
                <a:lnTo>
                  <a:pt x="175192" y="87487"/>
                </a:lnTo>
                <a:lnTo>
                  <a:pt x="202393" y="45947"/>
                </a:lnTo>
                <a:lnTo>
                  <a:pt x="162307" y="15866"/>
                </a:lnTo>
                <a:close/>
                <a:moveTo>
                  <a:pt x="232512" y="10226"/>
                </a:moveTo>
                <a:cubicBezTo>
                  <a:pt x="226773" y="10226"/>
                  <a:pt x="223903" y="15965"/>
                  <a:pt x="223903" y="20270"/>
                </a:cubicBezTo>
                <a:cubicBezTo>
                  <a:pt x="225338" y="26009"/>
                  <a:pt x="229642" y="28879"/>
                  <a:pt x="235382" y="28879"/>
                </a:cubicBezTo>
                <a:cubicBezTo>
                  <a:pt x="239686" y="27444"/>
                  <a:pt x="243991" y="23140"/>
                  <a:pt x="242556" y="17400"/>
                </a:cubicBezTo>
                <a:cubicBezTo>
                  <a:pt x="242556" y="13096"/>
                  <a:pt x="236817" y="8791"/>
                  <a:pt x="232512" y="10226"/>
                </a:cubicBezTo>
                <a:close/>
                <a:moveTo>
                  <a:pt x="467859" y="7413"/>
                </a:moveTo>
                <a:cubicBezTo>
                  <a:pt x="470731" y="11711"/>
                  <a:pt x="473603" y="17443"/>
                  <a:pt x="476474" y="23173"/>
                </a:cubicBezTo>
                <a:cubicBezTo>
                  <a:pt x="479346" y="21741"/>
                  <a:pt x="482218" y="20308"/>
                  <a:pt x="483653" y="18875"/>
                </a:cubicBezTo>
                <a:cubicBezTo>
                  <a:pt x="479346" y="14577"/>
                  <a:pt x="473603" y="10279"/>
                  <a:pt x="467859" y="7413"/>
                </a:cubicBezTo>
                <a:close/>
                <a:moveTo>
                  <a:pt x="443450" y="7413"/>
                </a:moveTo>
                <a:cubicBezTo>
                  <a:pt x="437706" y="10279"/>
                  <a:pt x="431963" y="14577"/>
                  <a:pt x="427656" y="18875"/>
                </a:cubicBezTo>
                <a:cubicBezTo>
                  <a:pt x="429091" y="20308"/>
                  <a:pt x="431963" y="21741"/>
                  <a:pt x="434835" y="23173"/>
                </a:cubicBezTo>
                <a:cubicBezTo>
                  <a:pt x="436271" y="17443"/>
                  <a:pt x="440578" y="11711"/>
                  <a:pt x="443450" y="7413"/>
                </a:cubicBezTo>
                <a:close/>
                <a:moveTo>
                  <a:pt x="457808" y="5981"/>
                </a:moveTo>
                <a:lnTo>
                  <a:pt x="457808" y="26039"/>
                </a:lnTo>
                <a:cubicBezTo>
                  <a:pt x="463552" y="26039"/>
                  <a:pt x="467859" y="26039"/>
                  <a:pt x="473603" y="24606"/>
                </a:cubicBezTo>
                <a:cubicBezTo>
                  <a:pt x="469295" y="14577"/>
                  <a:pt x="463552" y="7413"/>
                  <a:pt x="457808" y="5981"/>
                </a:cubicBezTo>
                <a:close/>
                <a:moveTo>
                  <a:pt x="453501" y="5981"/>
                </a:moveTo>
                <a:cubicBezTo>
                  <a:pt x="447757" y="7413"/>
                  <a:pt x="440578" y="14577"/>
                  <a:pt x="437706" y="24606"/>
                </a:cubicBezTo>
                <a:cubicBezTo>
                  <a:pt x="443450" y="26039"/>
                  <a:pt x="447757" y="26039"/>
                  <a:pt x="453501" y="26039"/>
                </a:cubicBezTo>
                <a:close/>
                <a:moveTo>
                  <a:pt x="454937" y="3115"/>
                </a:moveTo>
                <a:lnTo>
                  <a:pt x="456372" y="3115"/>
                </a:lnTo>
                <a:cubicBezTo>
                  <a:pt x="467859" y="3115"/>
                  <a:pt x="479346" y="8846"/>
                  <a:pt x="486525" y="17443"/>
                </a:cubicBezTo>
                <a:cubicBezTo>
                  <a:pt x="487961" y="18875"/>
                  <a:pt x="487961" y="18875"/>
                  <a:pt x="489397" y="20308"/>
                </a:cubicBezTo>
                <a:cubicBezTo>
                  <a:pt x="493704" y="26039"/>
                  <a:pt x="496576" y="34635"/>
                  <a:pt x="496576" y="43232"/>
                </a:cubicBezTo>
                <a:cubicBezTo>
                  <a:pt x="496576" y="51829"/>
                  <a:pt x="493704" y="60425"/>
                  <a:pt x="489397" y="66156"/>
                </a:cubicBezTo>
                <a:cubicBezTo>
                  <a:pt x="487961" y="67589"/>
                  <a:pt x="487961" y="69021"/>
                  <a:pt x="486525" y="69021"/>
                </a:cubicBezTo>
                <a:cubicBezTo>
                  <a:pt x="479346" y="77618"/>
                  <a:pt x="467859" y="83349"/>
                  <a:pt x="456372" y="83349"/>
                </a:cubicBezTo>
                <a:lnTo>
                  <a:pt x="454937" y="83349"/>
                </a:lnTo>
                <a:cubicBezTo>
                  <a:pt x="443450" y="83349"/>
                  <a:pt x="431963" y="77618"/>
                  <a:pt x="424784" y="69021"/>
                </a:cubicBezTo>
                <a:cubicBezTo>
                  <a:pt x="423348" y="69021"/>
                  <a:pt x="423348" y="67589"/>
                  <a:pt x="421912" y="66156"/>
                </a:cubicBezTo>
                <a:cubicBezTo>
                  <a:pt x="417605" y="60425"/>
                  <a:pt x="414733" y="51829"/>
                  <a:pt x="414733" y="43232"/>
                </a:cubicBezTo>
                <a:cubicBezTo>
                  <a:pt x="414733" y="34635"/>
                  <a:pt x="417605" y="26039"/>
                  <a:pt x="421912" y="20308"/>
                </a:cubicBezTo>
                <a:cubicBezTo>
                  <a:pt x="423348" y="18875"/>
                  <a:pt x="423348" y="18875"/>
                  <a:pt x="424784" y="17443"/>
                </a:cubicBezTo>
                <a:cubicBezTo>
                  <a:pt x="431963" y="8846"/>
                  <a:pt x="443450" y="3115"/>
                  <a:pt x="454937" y="3115"/>
                </a:cubicBezTo>
                <a:close/>
                <a:moveTo>
                  <a:pt x="231077" y="182"/>
                </a:moveTo>
                <a:cubicBezTo>
                  <a:pt x="241121" y="-1253"/>
                  <a:pt x="251165" y="5921"/>
                  <a:pt x="252600" y="15965"/>
                </a:cubicBezTo>
                <a:cubicBezTo>
                  <a:pt x="254035" y="26009"/>
                  <a:pt x="246861" y="36053"/>
                  <a:pt x="236817" y="37488"/>
                </a:cubicBezTo>
                <a:cubicBezTo>
                  <a:pt x="226773" y="40358"/>
                  <a:pt x="216729" y="33184"/>
                  <a:pt x="213859" y="21705"/>
                </a:cubicBezTo>
                <a:cubicBezTo>
                  <a:pt x="212424" y="11661"/>
                  <a:pt x="219598" y="1617"/>
                  <a:pt x="231077" y="182"/>
                </a:cubicBezTo>
                <a:close/>
              </a:path>
            </a:pathLst>
          </a:custGeom>
          <a:solidFill>
            <a:schemeClr val="bg1"/>
          </a:solidFill>
          <a:ln>
            <a:noFill/>
          </a:ln>
        </p:spPr>
      </p:sp>
      <p:sp>
        <p:nvSpPr>
          <p:cNvPr id="18" name="light-bulb-on_39966"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8D8799B2-8D46-4932-B2FE-FC00BF88ED00}"/>
              </a:ext>
            </a:extLst>
          </p:cNvPr>
          <p:cNvSpPr>
            <a:spLocks noChangeAspect="1"/>
          </p:cNvSpPr>
          <p:nvPr/>
        </p:nvSpPr>
        <p:spPr bwMode="auto">
          <a:xfrm>
            <a:off x="5766769" y="1782399"/>
            <a:ext cx="363179" cy="456591"/>
          </a:xfrm>
          <a:custGeom>
            <a:avLst/>
            <a:gdLst>
              <a:gd name="connsiteX0" fmla="*/ 184659 w 459749"/>
              <a:gd name="connsiteY0" fmla="*/ 519807 h 578000"/>
              <a:gd name="connsiteX1" fmla="*/ 273798 w 459749"/>
              <a:gd name="connsiteY1" fmla="*/ 519807 h 578000"/>
              <a:gd name="connsiteX2" fmla="*/ 284133 w 459749"/>
              <a:gd name="connsiteY2" fmla="*/ 530152 h 578000"/>
              <a:gd name="connsiteX3" fmla="*/ 281549 w 459749"/>
              <a:gd name="connsiteY3" fmla="*/ 536618 h 578000"/>
              <a:gd name="connsiteX4" fmla="*/ 284133 w 459749"/>
              <a:gd name="connsiteY4" fmla="*/ 543084 h 578000"/>
              <a:gd name="connsiteX5" fmla="*/ 281549 w 459749"/>
              <a:gd name="connsiteY5" fmla="*/ 548257 h 578000"/>
              <a:gd name="connsiteX6" fmla="*/ 284133 w 459749"/>
              <a:gd name="connsiteY6" fmla="*/ 554723 h 578000"/>
              <a:gd name="connsiteX7" fmla="*/ 273798 w 459749"/>
              <a:gd name="connsiteY7" fmla="*/ 565068 h 578000"/>
              <a:gd name="connsiteX8" fmla="*/ 258296 w 459749"/>
              <a:gd name="connsiteY8" fmla="*/ 565068 h 578000"/>
              <a:gd name="connsiteX9" fmla="*/ 258296 w 459749"/>
              <a:gd name="connsiteY9" fmla="*/ 567655 h 578000"/>
              <a:gd name="connsiteX10" fmla="*/ 249253 w 459749"/>
              <a:gd name="connsiteY10" fmla="*/ 578000 h 578000"/>
              <a:gd name="connsiteX11" fmla="*/ 210496 w 459749"/>
              <a:gd name="connsiteY11" fmla="*/ 578000 h 578000"/>
              <a:gd name="connsiteX12" fmla="*/ 201453 w 459749"/>
              <a:gd name="connsiteY12" fmla="*/ 567655 h 578000"/>
              <a:gd name="connsiteX13" fmla="*/ 201453 w 459749"/>
              <a:gd name="connsiteY13" fmla="*/ 565068 h 578000"/>
              <a:gd name="connsiteX14" fmla="*/ 184659 w 459749"/>
              <a:gd name="connsiteY14" fmla="*/ 565068 h 578000"/>
              <a:gd name="connsiteX15" fmla="*/ 175616 w 459749"/>
              <a:gd name="connsiteY15" fmla="*/ 554723 h 578000"/>
              <a:gd name="connsiteX16" fmla="*/ 178200 w 459749"/>
              <a:gd name="connsiteY16" fmla="*/ 548257 h 578000"/>
              <a:gd name="connsiteX17" fmla="*/ 175616 w 459749"/>
              <a:gd name="connsiteY17" fmla="*/ 543084 h 578000"/>
              <a:gd name="connsiteX18" fmla="*/ 178200 w 459749"/>
              <a:gd name="connsiteY18" fmla="*/ 536618 h 578000"/>
              <a:gd name="connsiteX19" fmla="*/ 175616 w 459749"/>
              <a:gd name="connsiteY19" fmla="*/ 530152 h 578000"/>
              <a:gd name="connsiteX20" fmla="*/ 184659 w 459749"/>
              <a:gd name="connsiteY20" fmla="*/ 519807 h 578000"/>
              <a:gd name="connsiteX21" fmla="*/ 391386 w 459749"/>
              <a:gd name="connsiteY21" fmla="*/ 316122 h 578000"/>
              <a:gd name="connsiteX22" fmla="*/ 426259 w 459749"/>
              <a:gd name="connsiteY22" fmla="*/ 335477 h 578000"/>
              <a:gd name="connsiteX23" fmla="*/ 428842 w 459749"/>
              <a:gd name="connsiteY23" fmla="*/ 344509 h 578000"/>
              <a:gd name="connsiteX24" fmla="*/ 423676 w 459749"/>
              <a:gd name="connsiteY24" fmla="*/ 347090 h 578000"/>
              <a:gd name="connsiteX25" fmla="*/ 419801 w 459749"/>
              <a:gd name="connsiteY25" fmla="*/ 347090 h 578000"/>
              <a:gd name="connsiteX26" fmla="*/ 384928 w 459749"/>
              <a:gd name="connsiteY26" fmla="*/ 326444 h 578000"/>
              <a:gd name="connsiteX27" fmla="*/ 382345 w 459749"/>
              <a:gd name="connsiteY27" fmla="*/ 317412 h 578000"/>
              <a:gd name="connsiteX28" fmla="*/ 391386 w 459749"/>
              <a:gd name="connsiteY28" fmla="*/ 316122 h 578000"/>
              <a:gd name="connsiteX29" fmla="*/ 68373 w 459749"/>
              <a:gd name="connsiteY29" fmla="*/ 314831 h 578000"/>
              <a:gd name="connsiteX30" fmla="*/ 76115 w 459749"/>
              <a:gd name="connsiteY30" fmla="*/ 317412 h 578000"/>
              <a:gd name="connsiteX31" fmla="*/ 74825 w 459749"/>
              <a:gd name="connsiteY31" fmla="*/ 326444 h 578000"/>
              <a:gd name="connsiteX32" fmla="*/ 38695 w 459749"/>
              <a:gd name="connsiteY32" fmla="*/ 347090 h 578000"/>
              <a:gd name="connsiteX33" fmla="*/ 36114 w 459749"/>
              <a:gd name="connsiteY33" fmla="*/ 347090 h 578000"/>
              <a:gd name="connsiteX34" fmla="*/ 30953 w 459749"/>
              <a:gd name="connsiteY34" fmla="*/ 344509 h 578000"/>
              <a:gd name="connsiteX35" fmla="*/ 33533 w 459749"/>
              <a:gd name="connsiteY35" fmla="*/ 335477 h 578000"/>
              <a:gd name="connsiteX36" fmla="*/ 269968 w 459749"/>
              <a:gd name="connsiteY36" fmla="*/ 303110 h 578000"/>
              <a:gd name="connsiteX37" fmla="*/ 189832 w 459749"/>
              <a:gd name="connsiteY37" fmla="*/ 325047 h 578000"/>
              <a:gd name="connsiteX38" fmla="*/ 189832 w 459749"/>
              <a:gd name="connsiteY38" fmla="*/ 356017 h 578000"/>
              <a:gd name="connsiteX39" fmla="*/ 269968 w 459749"/>
              <a:gd name="connsiteY39" fmla="*/ 356017 h 578000"/>
              <a:gd name="connsiteX40" fmla="*/ 269968 w 459749"/>
              <a:gd name="connsiteY40" fmla="*/ 354727 h 578000"/>
              <a:gd name="connsiteX41" fmla="*/ 408122 w 459749"/>
              <a:gd name="connsiteY41" fmla="*/ 270923 h 578000"/>
              <a:gd name="connsiteX42" fmla="*/ 446914 w 459749"/>
              <a:gd name="connsiteY42" fmla="*/ 281212 h 578000"/>
              <a:gd name="connsiteX43" fmla="*/ 452086 w 459749"/>
              <a:gd name="connsiteY43" fmla="*/ 288929 h 578000"/>
              <a:gd name="connsiteX44" fmla="*/ 445621 w 459749"/>
              <a:gd name="connsiteY44" fmla="*/ 294074 h 578000"/>
              <a:gd name="connsiteX45" fmla="*/ 444328 w 459749"/>
              <a:gd name="connsiteY45" fmla="*/ 294074 h 578000"/>
              <a:gd name="connsiteX46" fmla="*/ 404242 w 459749"/>
              <a:gd name="connsiteY46" fmla="*/ 282499 h 578000"/>
              <a:gd name="connsiteX47" fmla="*/ 400363 w 459749"/>
              <a:gd name="connsiteY47" fmla="*/ 274782 h 578000"/>
              <a:gd name="connsiteX48" fmla="*/ 408122 w 459749"/>
              <a:gd name="connsiteY48" fmla="*/ 270923 h 578000"/>
              <a:gd name="connsiteX49" fmla="*/ 51636 w 459749"/>
              <a:gd name="connsiteY49" fmla="*/ 270923 h 578000"/>
              <a:gd name="connsiteX50" fmla="*/ 59387 w 459749"/>
              <a:gd name="connsiteY50" fmla="*/ 274782 h 578000"/>
              <a:gd name="connsiteX51" fmla="*/ 54220 w 459749"/>
              <a:gd name="connsiteY51" fmla="*/ 282499 h 578000"/>
              <a:gd name="connsiteX52" fmla="*/ 15463 w 459749"/>
              <a:gd name="connsiteY52" fmla="*/ 292788 h 578000"/>
              <a:gd name="connsiteX53" fmla="*/ 14171 w 459749"/>
              <a:gd name="connsiteY53" fmla="*/ 294074 h 578000"/>
              <a:gd name="connsiteX54" fmla="*/ 7712 w 459749"/>
              <a:gd name="connsiteY54" fmla="*/ 288929 h 578000"/>
              <a:gd name="connsiteX55" fmla="*/ 11588 w 459749"/>
              <a:gd name="connsiteY55" fmla="*/ 281212 h 578000"/>
              <a:gd name="connsiteX56" fmla="*/ 332009 w 459749"/>
              <a:gd name="connsiteY56" fmla="*/ 247621 h 578000"/>
              <a:gd name="connsiteX57" fmla="*/ 355274 w 459749"/>
              <a:gd name="connsiteY57" fmla="*/ 260526 h 578000"/>
              <a:gd name="connsiteX58" fmla="*/ 342349 w 459749"/>
              <a:gd name="connsiteY58" fmla="*/ 283753 h 578000"/>
              <a:gd name="connsiteX59" fmla="*/ 302281 w 459749"/>
              <a:gd name="connsiteY59" fmla="*/ 294077 h 578000"/>
              <a:gd name="connsiteX60" fmla="*/ 302281 w 459749"/>
              <a:gd name="connsiteY60" fmla="*/ 354727 h 578000"/>
              <a:gd name="connsiteX61" fmla="*/ 302281 w 459749"/>
              <a:gd name="connsiteY61" fmla="*/ 356017 h 578000"/>
              <a:gd name="connsiteX62" fmla="*/ 326839 w 459749"/>
              <a:gd name="connsiteY62" fmla="*/ 356017 h 578000"/>
              <a:gd name="connsiteX63" fmla="*/ 337179 w 459749"/>
              <a:gd name="connsiteY63" fmla="*/ 366341 h 578000"/>
              <a:gd name="connsiteX64" fmla="*/ 337179 w 459749"/>
              <a:gd name="connsiteY64" fmla="*/ 420539 h 578000"/>
              <a:gd name="connsiteX65" fmla="*/ 330716 w 459749"/>
              <a:gd name="connsiteY65" fmla="*/ 439895 h 578000"/>
              <a:gd name="connsiteX66" fmla="*/ 311328 w 459749"/>
              <a:gd name="connsiteY66" fmla="*/ 465704 h 578000"/>
              <a:gd name="connsiteX67" fmla="*/ 304866 w 459749"/>
              <a:gd name="connsiteY67" fmla="*/ 485060 h 578000"/>
              <a:gd name="connsiteX68" fmla="*/ 304866 w 459749"/>
              <a:gd name="connsiteY68" fmla="*/ 505707 h 578000"/>
              <a:gd name="connsiteX69" fmla="*/ 294526 w 459749"/>
              <a:gd name="connsiteY69" fmla="*/ 517321 h 578000"/>
              <a:gd name="connsiteX70" fmla="*/ 165274 w 459749"/>
              <a:gd name="connsiteY70" fmla="*/ 517321 h 578000"/>
              <a:gd name="connsiteX71" fmla="*/ 154934 w 459749"/>
              <a:gd name="connsiteY71" fmla="*/ 505707 h 578000"/>
              <a:gd name="connsiteX72" fmla="*/ 154934 w 459749"/>
              <a:gd name="connsiteY72" fmla="*/ 485060 h 578000"/>
              <a:gd name="connsiteX73" fmla="*/ 148471 w 459749"/>
              <a:gd name="connsiteY73" fmla="*/ 465704 h 578000"/>
              <a:gd name="connsiteX74" fmla="*/ 129083 w 459749"/>
              <a:gd name="connsiteY74" fmla="*/ 439895 h 578000"/>
              <a:gd name="connsiteX75" fmla="*/ 122621 w 459749"/>
              <a:gd name="connsiteY75" fmla="*/ 420539 h 578000"/>
              <a:gd name="connsiteX76" fmla="*/ 122621 w 459749"/>
              <a:gd name="connsiteY76" fmla="*/ 366341 h 578000"/>
              <a:gd name="connsiteX77" fmla="*/ 132961 w 459749"/>
              <a:gd name="connsiteY77" fmla="*/ 356017 h 578000"/>
              <a:gd name="connsiteX78" fmla="*/ 157519 w 459749"/>
              <a:gd name="connsiteY78" fmla="*/ 356017 h 578000"/>
              <a:gd name="connsiteX79" fmla="*/ 157519 w 459749"/>
              <a:gd name="connsiteY79" fmla="*/ 334080 h 578000"/>
              <a:gd name="connsiteX80" fmla="*/ 127791 w 459749"/>
              <a:gd name="connsiteY80" fmla="*/ 341823 h 578000"/>
              <a:gd name="connsiteX81" fmla="*/ 122621 w 459749"/>
              <a:gd name="connsiteY81" fmla="*/ 341823 h 578000"/>
              <a:gd name="connsiteX82" fmla="*/ 103233 w 459749"/>
              <a:gd name="connsiteY82" fmla="*/ 327628 h 578000"/>
              <a:gd name="connsiteX83" fmla="*/ 117451 w 459749"/>
              <a:gd name="connsiteY83" fmla="*/ 304400 h 578000"/>
              <a:gd name="connsiteX84" fmla="*/ 412092 w 459749"/>
              <a:gd name="connsiteY84" fmla="*/ 223248 h 578000"/>
              <a:gd name="connsiteX85" fmla="*/ 453309 w 459749"/>
              <a:gd name="connsiteY85" fmla="*/ 223248 h 578000"/>
              <a:gd name="connsiteX86" fmla="*/ 459749 w 459749"/>
              <a:gd name="connsiteY86" fmla="*/ 229668 h 578000"/>
              <a:gd name="connsiteX87" fmla="*/ 453309 w 459749"/>
              <a:gd name="connsiteY87" fmla="*/ 236088 h 578000"/>
              <a:gd name="connsiteX88" fmla="*/ 412092 w 459749"/>
              <a:gd name="connsiteY88" fmla="*/ 236088 h 578000"/>
              <a:gd name="connsiteX89" fmla="*/ 406940 w 459749"/>
              <a:gd name="connsiteY89" fmla="*/ 229668 h 578000"/>
              <a:gd name="connsiteX90" fmla="*/ 412092 w 459749"/>
              <a:gd name="connsiteY90" fmla="*/ 223248 h 578000"/>
              <a:gd name="connsiteX91" fmla="*/ 6465 w 459749"/>
              <a:gd name="connsiteY91" fmla="*/ 223248 h 578000"/>
              <a:gd name="connsiteX92" fmla="*/ 46551 w 459749"/>
              <a:gd name="connsiteY92" fmla="*/ 223248 h 578000"/>
              <a:gd name="connsiteX93" fmla="*/ 53016 w 459749"/>
              <a:gd name="connsiteY93" fmla="*/ 229668 h 578000"/>
              <a:gd name="connsiteX94" fmla="*/ 46551 w 459749"/>
              <a:gd name="connsiteY94" fmla="*/ 236088 h 578000"/>
              <a:gd name="connsiteX95" fmla="*/ 6465 w 459749"/>
              <a:gd name="connsiteY95" fmla="*/ 236088 h 578000"/>
              <a:gd name="connsiteX96" fmla="*/ 0 w 459749"/>
              <a:gd name="connsiteY96" fmla="*/ 229668 h 578000"/>
              <a:gd name="connsiteX97" fmla="*/ 6465 w 459749"/>
              <a:gd name="connsiteY97" fmla="*/ 223248 h 578000"/>
              <a:gd name="connsiteX98" fmla="*/ 331963 w 459749"/>
              <a:gd name="connsiteY98" fmla="*/ 205116 h 578000"/>
              <a:gd name="connsiteX99" fmla="*/ 355224 w 459749"/>
              <a:gd name="connsiteY99" fmla="*/ 219294 h 578000"/>
              <a:gd name="connsiteX100" fmla="*/ 342302 w 459749"/>
              <a:gd name="connsiteY100" fmla="*/ 242494 h 578000"/>
              <a:gd name="connsiteX101" fmla="*/ 127786 w 459749"/>
              <a:gd name="connsiteY101" fmla="*/ 299205 h 578000"/>
              <a:gd name="connsiteX102" fmla="*/ 122617 w 459749"/>
              <a:gd name="connsiteY102" fmla="*/ 300494 h 578000"/>
              <a:gd name="connsiteX103" fmla="*/ 103233 w 459749"/>
              <a:gd name="connsiteY103" fmla="*/ 286316 h 578000"/>
              <a:gd name="connsiteX104" fmla="*/ 117447 w 459749"/>
              <a:gd name="connsiteY104" fmla="*/ 263116 h 578000"/>
              <a:gd name="connsiteX105" fmla="*/ 444328 w 459749"/>
              <a:gd name="connsiteY105" fmla="*/ 165054 h 578000"/>
              <a:gd name="connsiteX106" fmla="*/ 452086 w 459749"/>
              <a:gd name="connsiteY106" fmla="*/ 170208 h 578000"/>
              <a:gd name="connsiteX107" fmla="*/ 446914 w 459749"/>
              <a:gd name="connsiteY107" fmla="*/ 177940 h 578000"/>
              <a:gd name="connsiteX108" fmla="*/ 408122 w 459749"/>
              <a:gd name="connsiteY108" fmla="*/ 188249 h 578000"/>
              <a:gd name="connsiteX109" fmla="*/ 406828 w 459749"/>
              <a:gd name="connsiteY109" fmla="*/ 188249 h 578000"/>
              <a:gd name="connsiteX110" fmla="*/ 400363 w 459749"/>
              <a:gd name="connsiteY110" fmla="*/ 184383 h 578000"/>
              <a:gd name="connsiteX111" fmla="*/ 404242 w 459749"/>
              <a:gd name="connsiteY111" fmla="*/ 175363 h 578000"/>
              <a:gd name="connsiteX112" fmla="*/ 15463 w 459749"/>
              <a:gd name="connsiteY112" fmla="*/ 165054 h 578000"/>
              <a:gd name="connsiteX113" fmla="*/ 54220 w 459749"/>
              <a:gd name="connsiteY113" fmla="*/ 176652 h 578000"/>
              <a:gd name="connsiteX114" fmla="*/ 59387 w 459749"/>
              <a:gd name="connsiteY114" fmla="*/ 184383 h 578000"/>
              <a:gd name="connsiteX115" fmla="*/ 52928 w 459749"/>
              <a:gd name="connsiteY115" fmla="*/ 188249 h 578000"/>
              <a:gd name="connsiteX116" fmla="*/ 51636 w 459749"/>
              <a:gd name="connsiteY116" fmla="*/ 188249 h 578000"/>
              <a:gd name="connsiteX117" fmla="*/ 11588 w 459749"/>
              <a:gd name="connsiteY117" fmla="*/ 177940 h 578000"/>
              <a:gd name="connsiteX118" fmla="*/ 7712 w 459749"/>
              <a:gd name="connsiteY118" fmla="*/ 170208 h 578000"/>
              <a:gd name="connsiteX119" fmla="*/ 15463 w 459749"/>
              <a:gd name="connsiteY119" fmla="*/ 165054 h 578000"/>
              <a:gd name="connsiteX120" fmla="*/ 331963 w 459749"/>
              <a:gd name="connsiteY120" fmla="*/ 163905 h 578000"/>
              <a:gd name="connsiteX121" fmla="*/ 355224 w 459749"/>
              <a:gd name="connsiteY121" fmla="*/ 176800 h 578000"/>
              <a:gd name="connsiteX122" fmla="*/ 342302 w 459749"/>
              <a:gd name="connsiteY122" fmla="*/ 200011 h 578000"/>
              <a:gd name="connsiteX123" fmla="*/ 127786 w 459749"/>
              <a:gd name="connsiteY123" fmla="*/ 258039 h 578000"/>
              <a:gd name="connsiteX124" fmla="*/ 122617 w 459749"/>
              <a:gd name="connsiteY124" fmla="*/ 258039 h 578000"/>
              <a:gd name="connsiteX125" fmla="*/ 103233 w 459749"/>
              <a:gd name="connsiteY125" fmla="*/ 243854 h 578000"/>
              <a:gd name="connsiteX126" fmla="*/ 117447 w 459749"/>
              <a:gd name="connsiteY126" fmla="*/ 220643 h 578000"/>
              <a:gd name="connsiteX127" fmla="*/ 225943 w 459749"/>
              <a:gd name="connsiteY127" fmla="*/ 149622 h 578000"/>
              <a:gd name="connsiteX128" fmla="*/ 249194 w 459749"/>
              <a:gd name="connsiteY128" fmla="*/ 163839 h 578000"/>
              <a:gd name="connsiteX129" fmla="*/ 236277 w 459749"/>
              <a:gd name="connsiteY129" fmla="*/ 187102 h 578000"/>
              <a:gd name="connsiteX130" fmla="*/ 126482 w 459749"/>
              <a:gd name="connsiteY130" fmla="*/ 216828 h 578000"/>
              <a:gd name="connsiteX131" fmla="*/ 122607 w 459749"/>
              <a:gd name="connsiteY131" fmla="*/ 216828 h 578000"/>
              <a:gd name="connsiteX132" fmla="*/ 103231 w 459749"/>
              <a:gd name="connsiteY132" fmla="*/ 202611 h 578000"/>
              <a:gd name="connsiteX133" fmla="*/ 117440 w 459749"/>
              <a:gd name="connsiteY133" fmla="*/ 179348 h 578000"/>
              <a:gd name="connsiteX134" fmla="*/ 419801 w 459749"/>
              <a:gd name="connsiteY134" fmla="*/ 112293 h 578000"/>
              <a:gd name="connsiteX135" fmla="*/ 428842 w 459749"/>
              <a:gd name="connsiteY135" fmla="*/ 114874 h 578000"/>
              <a:gd name="connsiteX136" fmla="*/ 426259 w 459749"/>
              <a:gd name="connsiteY136" fmla="*/ 123906 h 578000"/>
              <a:gd name="connsiteX137" fmla="*/ 391386 w 459749"/>
              <a:gd name="connsiteY137" fmla="*/ 143262 h 578000"/>
              <a:gd name="connsiteX138" fmla="*/ 388803 w 459749"/>
              <a:gd name="connsiteY138" fmla="*/ 144552 h 578000"/>
              <a:gd name="connsiteX139" fmla="*/ 382345 w 459749"/>
              <a:gd name="connsiteY139" fmla="*/ 141971 h 578000"/>
              <a:gd name="connsiteX140" fmla="*/ 384928 w 459749"/>
              <a:gd name="connsiteY140" fmla="*/ 132939 h 578000"/>
              <a:gd name="connsiteX141" fmla="*/ 39985 w 459749"/>
              <a:gd name="connsiteY141" fmla="*/ 112293 h 578000"/>
              <a:gd name="connsiteX142" fmla="*/ 74825 w 459749"/>
              <a:gd name="connsiteY142" fmla="*/ 132939 h 578000"/>
              <a:gd name="connsiteX143" fmla="*/ 77406 w 459749"/>
              <a:gd name="connsiteY143" fmla="*/ 141971 h 578000"/>
              <a:gd name="connsiteX144" fmla="*/ 70954 w 459749"/>
              <a:gd name="connsiteY144" fmla="*/ 144552 h 578000"/>
              <a:gd name="connsiteX145" fmla="*/ 68373 w 459749"/>
              <a:gd name="connsiteY145" fmla="*/ 143262 h 578000"/>
              <a:gd name="connsiteX146" fmla="*/ 33533 w 459749"/>
              <a:gd name="connsiteY146" fmla="*/ 123906 h 578000"/>
              <a:gd name="connsiteX147" fmla="*/ 30953 w 459749"/>
              <a:gd name="connsiteY147" fmla="*/ 114874 h 578000"/>
              <a:gd name="connsiteX148" fmla="*/ 39985 w 459749"/>
              <a:gd name="connsiteY148" fmla="*/ 112293 h 578000"/>
              <a:gd name="connsiteX149" fmla="*/ 383707 w 459749"/>
              <a:gd name="connsiteY149" fmla="*/ 66992 h 578000"/>
              <a:gd name="connsiteX150" fmla="*/ 392756 w 459749"/>
              <a:gd name="connsiteY150" fmla="*/ 66992 h 578000"/>
              <a:gd name="connsiteX151" fmla="*/ 392756 w 459749"/>
              <a:gd name="connsiteY151" fmla="*/ 76041 h 578000"/>
              <a:gd name="connsiteX152" fmla="*/ 363023 w 459749"/>
              <a:gd name="connsiteY152" fmla="*/ 104481 h 578000"/>
              <a:gd name="connsiteX153" fmla="*/ 359145 w 459749"/>
              <a:gd name="connsiteY153" fmla="*/ 107067 h 578000"/>
              <a:gd name="connsiteX154" fmla="*/ 353974 w 459749"/>
              <a:gd name="connsiteY154" fmla="*/ 104481 h 578000"/>
              <a:gd name="connsiteX155" fmla="*/ 353974 w 459749"/>
              <a:gd name="connsiteY155" fmla="*/ 95432 h 578000"/>
              <a:gd name="connsiteX156" fmla="*/ 67199 w 459749"/>
              <a:gd name="connsiteY156" fmla="*/ 66992 h 578000"/>
              <a:gd name="connsiteX157" fmla="*/ 76248 w 459749"/>
              <a:gd name="connsiteY157" fmla="*/ 66992 h 578000"/>
              <a:gd name="connsiteX158" fmla="*/ 104688 w 459749"/>
              <a:gd name="connsiteY158" fmla="*/ 95432 h 578000"/>
              <a:gd name="connsiteX159" fmla="*/ 104688 w 459749"/>
              <a:gd name="connsiteY159" fmla="*/ 104481 h 578000"/>
              <a:gd name="connsiteX160" fmla="*/ 100810 w 459749"/>
              <a:gd name="connsiteY160" fmla="*/ 107067 h 578000"/>
              <a:gd name="connsiteX161" fmla="*/ 95639 w 459749"/>
              <a:gd name="connsiteY161" fmla="*/ 104481 h 578000"/>
              <a:gd name="connsiteX162" fmla="*/ 67199 w 459749"/>
              <a:gd name="connsiteY162" fmla="*/ 76041 h 578000"/>
              <a:gd name="connsiteX163" fmla="*/ 67199 w 459749"/>
              <a:gd name="connsiteY163" fmla="*/ 66992 h 578000"/>
              <a:gd name="connsiteX164" fmla="*/ 344881 w 459749"/>
              <a:gd name="connsiteY164" fmla="*/ 30955 h 578000"/>
              <a:gd name="connsiteX165" fmla="*/ 347458 w 459749"/>
              <a:gd name="connsiteY165" fmla="*/ 39996 h 578000"/>
              <a:gd name="connsiteX166" fmla="*/ 326841 w 459749"/>
              <a:gd name="connsiteY166" fmla="*/ 74870 h 578000"/>
              <a:gd name="connsiteX167" fmla="*/ 321687 w 459749"/>
              <a:gd name="connsiteY167" fmla="*/ 77453 h 578000"/>
              <a:gd name="connsiteX168" fmla="*/ 317821 w 459749"/>
              <a:gd name="connsiteY168" fmla="*/ 77453 h 578000"/>
              <a:gd name="connsiteX169" fmla="*/ 315244 w 459749"/>
              <a:gd name="connsiteY169" fmla="*/ 68412 h 578000"/>
              <a:gd name="connsiteX170" fmla="*/ 335861 w 459749"/>
              <a:gd name="connsiteY170" fmla="*/ 33538 h 578000"/>
              <a:gd name="connsiteX171" fmla="*/ 344881 w 459749"/>
              <a:gd name="connsiteY171" fmla="*/ 30955 h 578000"/>
              <a:gd name="connsiteX172" fmla="*/ 114891 w 459749"/>
              <a:gd name="connsiteY172" fmla="*/ 30955 h 578000"/>
              <a:gd name="connsiteX173" fmla="*/ 123965 w 459749"/>
              <a:gd name="connsiteY173" fmla="*/ 33538 h 578000"/>
              <a:gd name="connsiteX174" fmla="*/ 143408 w 459749"/>
              <a:gd name="connsiteY174" fmla="*/ 68412 h 578000"/>
              <a:gd name="connsiteX175" fmla="*/ 142112 w 459749"/>
              <a:gd name="connsiteY175" fmla="*/ 77453 h 578000"/>
              <a:gd name="connsiteX176" fmla="*/ 138223 w 459749"/>
              <a:gd name="connsiteY176" fmla="*/ 77453 h 578000"/>
              <a:gd name="connsiteX177" fmla="*/ 133038 w 459749"/>
              <a:gd name="connsiteY177" fmla="*/ 74870 h 578000"/>
              <a:gd name="connsiteX178" fmla="*/ 112298 w 459749"/>
              <a:gd name="connsiteY178" fmla="*/ 39996 h 578000"/>
              <a:gd name="connsiteX179" fmla="*/ 114891 w 459749"/>
              <a:gd name="connsiteY179" fmla="*/ 30955 h 578000"/>
              <a:gd name="connsiteX180" fmla="*/ 289343 w 459749"/>
              <a:gd name="connsiteY180" fmla="*/ 7713 h 578000"/>
              <a:gd name="connsiteX181" fmla="*/ 293202 w 459749"/>
              <a:gd name="connsiteY181" fmla="*/ 15472 h 578000"/>
              <a:gd name="connsiteX182" fmla="*/ 282913 w 459749"/>
              <a:gd name="connsiteY182" fmla="*/ 54264 h 578000"/>
              <a:gd name="connsiteX183" fmla="*/ 277768 w 459749"/>
              <a:gd name="connsiteY183" fmla="*/ 59436 h 578000"/>
              <a:gd name="connsiteX184" fmla="*/ 275196 w 459749"/>
              <a:gd name="connsiteY184" fmla="*/ 59436 h 578000"/>
              <a:gd name="connsiteX185" fmla="*/ 271337 w 459749"/>
              <a:gd name="connsiteY185" fmla="*/ 51678 h 578000"/>
              <a:gd name="connsiteX186" fmla="*/ 281626 w 459749"/>
              <a:gd name="connsiteY186" fmla="*/ 12885 h 578000"/>
              <a:gd name="connsiteX187" fmla="*/ 289343 w 459749"/>
              <a:gd name="connsiteY187" fmla="*/ 7713 h 578000"/>
              <a:gd name="connsiteX188" fmla="*/ 170449 w 459749"/>
              <a:gd name="connsiteY188" fmla="*/ 7713 h 578000"/>
              <a:gd name="connsiteX189" fmla="*/ 178232 w 459749"/>
              <a:gd name="connsiteY189" fmla="*/ 12885 h 578000"/>
              <a:gd name="connsiteX190" fmla="*/ 188608 w 459749"/>
              <a:gd name="connsiteY190" fmla="*/ 51678 h 578000"/>
              <a:gd name="connsiteX191" fmla="*/ 183420 w 459749"/>
              <a:gd name="connsiteY191" fmla="*/ 59436 h 578000"/>
              <a:gd name="connsiteX192" fmla="*/ 182123 w 459749"/>
              <a:gd name="connsiteY192" fmla="*/ 59436 h 578000"/>
              <a:gd name="connsiteX193" fmla="*/ 175637 w 459749"/>
              <a:gd name="connsiteY193" fmla="*/ 54264 h 578000"/>
              <a:gd name="connsiteX194" fmla="*/ 165261 w 459749"/>
              <a:gd name="connsiteY194" fmla="*/ 15472 h 578000"/>
              <a:gd name="connsiteX195" fmla="*/ 170449 w 459749"/>
              <a:gd name="connsiteY195" fmla="*/ 7713 h 578000"/>
              <a:gd name="connsiteX196" fmla="*/ 229875 w 459749"/>
              <a:gd name="connsiteY196" fmla="*/ 0 h 578000"/>
              <a:gd name="connsiteX197" fmla="*/ 236295 w 459749"/>
              <a:gd name="connsiteY197" fmla="*/ 6440 h 578000"/>
              <a:gd name="connsiteX198" fmla="*/ 236295 w 459749"/>
              <a:gd name="connsiteY198" fmla="*/ 46369 h 578000"/>
              <a:gd name="connsiteX199" fmla="*/ 229875 w 459749"/>
              <a:gd name="connsiteY199" fmla="*/ 52809 h 578000"/>
              <a:gd name="connsiteX200" fmla="*/ 223455 w 459749"/>
              <a:gd name="connsiteY200" fmla="*/ 46369 h 578000"/>
              <a:gd name="connsiteX201" fmla="*/ 223455 w 459749"/>
              <a:gd name="connsiteY201" fmla="*/ 6440 h 578000"/>
              <a:gd name="connsiteX202" fmla="*/ 229875 w 459749"/>
              <a:gd name="connsiteY202" fmla="*/ 0 h 5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Lst>
            <a:rect l="l" t="t" r="r" b="b"/>
            <a:pathLst>
              <a:path w="459749" h="578000">
                <a:moveTo>
                  <a:pt x="184659" y="519807"/>
                </a:moveTo>
                <a:lnTo>
                  <a:pt x="273798" y="519807"/>
                </a:lnTo>
                <a:cubicBezTo>
                  <a:pt x="280257" y="519807"/>
                  <a:pt x="284133" y="524980"/>
                  <a:pt x="284133" y="530152"/>
                </a:cubicBezTo>
                <a:cubicBezTo>
                  <a:pt x="284133" y="532739"/>
                  <a:pt x="282841" y="534032"/>
                  <a:pt x="281549" y="536618"/>
                </a:cubicBezTo>
                <a:cubicBezTo>
                  <a:pt x="282841" y="537911"/>
                  <a:pt x="284133" y="540498"/>
                  <a:pt x="284133" y="543084"/>
                </a:cubicBezTo>
                <a:cubicBezTo>
                  <a:pt x="284133" y="544377"/>
                  <a:pt x="282841" y="546964"/>
                  <a:pt x="281549" y="548257"/>
                </a:cubicBezTo>
                <a:cubicBezTo>
                  <a:pt x="282841" y="550843"/>
                  <a:pt x="284133" y="552136"/>
                  <a:pt x="284133" y="554723"/>
                </a:cubicBezTo>
                <a:cubicBezTo>
                  <a:pt x="284133" y="559896"/>
                  <a:pt x="280257" y="565068"/>
                  <a:pt x="273798" y="565068"/>
                </a:cubicBezTo>
                <a:lnTo>
                  <a:pt x="258296" y="565068"/>
                </a:lnTo>
                <a:cubicBezTo>
                  <a:pt x="258296" y="566361"/>
                  <a:pt x="258296" y="566361"/>
                  <a:pt x="258296" y="567655"/>
                </a:cubicBezTo>
                <a:cubicBezTo>
                  <a:pt x="258296" y="572827"/>
                  <a:pt x="254420" y="578000"/>
                  <a:pt x="249253" y="578000"/>
                </a:cubicBezTo>
                <a:lnTo>
                  <a:pt x="210496" y="578000"/>
                </a:lnTo>
                <a:cubicBezTo>
                  <a:pt x="205329" y="578000"/>
                  <a:pt x="201453" y="572827"/>
                  <a:pt x="201453" y="567655"/>
                </a:cubicBezTo>
                <a:cubicBezTo>
                  <a:pt x="201453" y="566361"/>
                  <a:pt x="201453" y="566361"/>
                  <a:pt x="201453" y="565068"/>
                </a:cubicBezTo>
                <a:lnTo>
                  <a:pt x="184659" y="565068"/>
                </a:lnTo>
                <a:cubicBezTo>
                  <a:pt x="179492" y="565068"/>
                  <a:pt x="175616" y="559896"/>
                  <a:pt x="175616" y="554723"/>
                </a:cubicBezTo>
                <a:cubicBezTo>
                  <a:pt x="175616" y="552136"/>
                  <a:pt x="176908" y="550843"/>
                  <a:pt x="178200" y="548257"/>
                </a:cubicBezTo>
                <a:cubicBezTo>
                  <a:pt x="176908" y="546964"/>
                  <a:pt x="175616" y="544377"/>
                  <a:pt x="175616" y="543084"/>
                </a:cubicBezTo>
                <a:cubicBezTo>
                  <a:pt x="175616" y="540498"/>
                  <a:pt x="176908" y="537911"/>
                  <a:pt x="178200" y="536618"/>
                </a:cubicBezTo>
                <a:cubicBezTo>
                  <a:pt x="176908" y="534032"/>
                  <a:pt x="175616" y="532739"/>
                  <a:pt x="175616" y="530152"/>
                </a:cubicBezTo>
                <a:cubicBezTo>
                  <a:pt x="175616" y="524980"/>
                  <a:pt x="179492" y="519807"/>
                  <a:pt x="184659" y="519807"/>
                </a:cubicBezTo>
                <a:close/>
                <a:moveTo>
                  <a:pt x="391386" y="316122"/>
                </a:moveTo>
                <a:lnTo>
                  <a:pt x="426259" y="335477"/>
                </a:lnTo>
                <a:cubicBezTo>
                  <a:pt x="430134" y="338058"/>
                  <a:pt x="430134" y="341929"/>
                  <a:pt x="428842" y="344509"/>
                </a:cubicBezTo>
                <a:cubicBezTo>
                  <a:pt x="427551" y="347090"/>
                  <a:pt x="424968" y="347090"/>
                  <a:pt x="423676" y="347090"/>
                </a:cubicBezTo>
                <a:cubicBezTo>
                  <a:pt x="422384" y="347090"/>
                  <a:pt x="421093" y="347090"/>
                  <a:pt x="419801" y="347090"/>
                </a:cubicBezTo>
                <a:lnTo>
                  <a:pt x="384928" y="326444"/>
                </a:lnTo>
                <a:cubicBezTo>
                  <a:pt x="382345" y="325154"/>
                  <a:pt x="381053" y="321283"/>
                  <a:pt x="382345" y="317412"/>
                </a:cubicBezTo>
                <a:cubicBezTo>
                  <a:pt x="384928" y="314831"/>
                  <a:pt x="388803" y="313541"/>
                  <a:pt x="391386" y="316122"/>
                </a:cubicBezTo>
                <a:close/>
                <a:moveTo>
                  <a:pt x="68373" y="314831"/>
                </a:moveTo>
                <a:cubicBezTo>
                  <a:pt x="70954" y="313541"/>
                  <a:pt x="74825" y="314831"/>
                  <a:pt x="76115" y="317412"/>
                </a:cubicBezTo>
                <a:cubicBezTo>
                  <a:pt x="78696" y="321283"/>
                  <a:pt x="77406" y="325154"/>
                  <a:pt x="74825" y="326444"/>
                </a:cubicBezTo>
                <a:lnTo>
                  <a:pt x="38695" y="347090"/>
                </a:lnTo>
                <a:cubicBezTo>
                  <a:pt x="38695" y="347090"/>
                  <a:pt x="37405" y="347090"/>
                  <a:pt x="36114" y="347090"/>
                </a:cubicBezTo>
                <a:cubicBezTo>
                  <a:pt x="33533" y="347090"/>
                  <a:pt x="32243" y="347090"/>
                  <a:pt x="30953" y="344509"/>
                </a:cubicBezTo>
                <a:cubicBezTo>
                  <a:pt x="28372" y="341929"/>
                  <a:pt x="29662" y="338058"/>
                  <a:pt x="33533" y="335477"/>
                </a:cubicBezTo>
                <a:close/>
                <a:moveTo>
                  <a:pt x="269968" y="303110"/>
                </a:moveTo>
                <a:lnTo>
                  <a:pt x="189832" y="325047"/>
                </a:lnTo>
                <a:lnTo>
                  <a:pt x="189832" y="356017"/>
                </a:lnTo>
                <a:lnTo>
                  <a:pt x="269968" y="356017"/>
                </a:lnTo>
                <a:cubicBezTo>
                  <a:pt x="269968" y="354727"/>
                  <a:pt x="269968" y="354727"/>
                  <a:pt x="269968" y="354727"/>
                </a:cubicBezTo>
                <a:close/>
                <a:moveTo>
                  <a:pt x="408122" y="270923"/>
                </a:moveTo>
                <a:lnTo>
                  <a:pt x="446914" y="281212"/>
                </a:lnTo>
                <a:cubicBezTo>
                  <a:pt x="450793" y="282499"/>
                  <a:pt x="452086" y="285071"/>
                  <a:pt x="452086" y="288929"/>
                </a:cubicBezTo>
                <a:cubicBezTo>
                  <a:pt x="450793" y="291502"/>
                  <a:pt x="448207" y="294074"/>
                  <a:pt x="445621" y="294074"/>
                </a:cubicBezTo>
                <a:cubicBezTo>
                  <a:pt x="445621" y="294074"/>
                  <a:pt x="444328" y="294074"/>
                  <a:pt x="444328" y="294074"/>
                </a:cubicBezTo>
                <a:lnTo>
                  <a:pt x="404242" y="282499"/>
                </a:lnTo>
                <a:cubicBezTo>
                  <a:pt x="401656" y="282499"/>
                  <a:pt x="399070" y="278640"/>
                  <a:pt x="400363" y="274782"/>
                </a:cubicBezTo>
                <a:cubicBezTo>
                  <a:pt x="401656" y="272209"/>
                  <a:pt x="404242" y="269637"/>
                  <a:pt x="408122" y="270923"/>
                </a:cubicBezTo>
                <a:close/>
                <a:moveTo>
                  <a:pt x="51636" y="270923"/>
                </a:moveTo>
                <a:cubicBezTo>
                  <a:pt x="54220" y="269637"/>
                  <a:pt x="58095" y="272209"/>
                  <a:pt x="59387" y="274782"/>
                </a:cubicBezTo>
                <a:cubicBezTo>
                  <a:pt x="60679" y="278640"/>
                  <a:pt x="58095" y="282499"/>
                  <a:pt x="54220" y="282499"/>
                </a:cubicBezTo>
                <a:lnTo>
                  <a:pt x="15463" y="292788"/>
                </a:lnTo>
                <a:cubicBezTo>
                  <a:pt x="15463" y="294074"/>
                  <a:pt x="14171" y="294074"/>
                  <a:pt x="14171" y="294074"/>
                </a:cubicBezTo>
                <a:cubicBezTo>
                  <a:pt x="11588" y="294074"/>
                  <a:pt x="9004" y="291502"/>
                  <a:pt x="7712" y="288929"/>
                </a:cubicBezTo>
                <a:cubicBezTo>
                  <a:pt x="6420" y="285071"/>
                  <a:pt x="9004" y="282499"/>
                  <a:pt x="11588" y="281212"/>
                </a:cubicBezTo>
                <a:close/>
                <a:moveTo>
                  <a:pt x="332009" y="247621"/>
                </a:moveTo>
                <a:cubicBezTo>
                  <a:pt x="342349" y="243750"/>
                  <a:pt x="352689" y="250202"/>
                  <a:pt x="355274" y="260526"/>
                </a:cubicBezTo>
                <a:cubicBezTo>
                  <a:pt x="357859" y="270849"/>
                  <a:pt x="352689" y="281172"/>
                  <a:pt x="342349" y="283753"/>
                </a:cubicBezTo>
                <a:lnTo>
                  <a:pt x="302281" y="294077"/>
                </a:lnTo>
                <a:lnTo>
                  <a:pt x="302281" y="354727"/>
                </a:lnTo>
                <a:cubicBezTo>
                  <a:pt x="302281" y="354727"/>
                  <a:pt x="302281" y="354727"/>
                  <a:pt x="302281" y="356017"/>
                </a:cubicBezTo>
                <a:lnTo>
                  <a:pt x="326839" y="356017"/>
                </a:lnTo>
                <a:cubicBezTo>
                  <a:pt x="332009" y="356017"/>
                  <a:pt x="337179" y="361179"/>
                  <a:pt x="337179" y="366341"/>
                </a:cubicBezTo>
                <a:lnTo>
                  <a:pt x="337179" y="420539"/>
                </a:lnTo>
                <a:cubicBezTo>
                  <a:pt x="337179" y="425701"/>
                  <a:pt x="334594" y="434734"/>
                  <a:pt x="330716" y="439895"/>
                </a:cubicBezTo>
                <a:lnTo>
                  <a:pt x="311328" y="465704"/>
                </a:lnTo>
                <a:cubicBezTo>
                  <a:pt x="307451" y="469575"/>
                  <a:pt x="304866" y="478608"/>
                  <a:pt x="304866" y="485060"/>
                </a:cubicBezTo>
                <a:lnTo>
                  <a:pt x="304866" y="505707"/>
                </a:lnTo>
                <a:cubicBezTo>
                  <a:pt x="304866" y="512159"/>
                  <a:pt x="299696" y="517321"/>
                  <a:pt x="294526" y="517321"/>
                </a:cubicBezTo>
                <a:lnTo>
                  <a:pt x="165274" y="517321"/>
                </a:lnTo>
                <a:cubicBezTo>
                  <a:pt x="158811" y="517321"/>
                  <a:pt x="154934" y="512159"/>
                  <a:pt x="154934" y="505707"/>
                </a:cubicBezTo>
                <a:lnTo>
                  <a:pt x="154934" y="485060"/>
                </a:lnTo>
                <a:cubicBezTo>
                  <a:pt x="154934" y="478608"/>
                  <a:pt x="151056" y="469575"/>
                  <a:pt x="148471" y="465704"/>
                </a:cubicBezTo>
                <a:lnTo>
                  <a:pt x="129083" y="439895"/>
                </a:lnTo>
                <a:cubicBezTo>
                  <a:pt x="125206" y="434734"/>
                  <a:pt x="122621" y="425701"/>
                  <a:pt x="122621" y="420539"/>
                </a:cubicBezTo>
                <a:lnTo>
                  <a:pt x="122621" y="366341"/>
                </a:lnTo>
                <a:cubicBezTo>
                  <a:pt x="122621" y="361179"/>
                  <a:pt x="126498" y="356017"/>
                  <a:pt x="132961" y="356017"/>
                </a:cubicBezTo>
                <a:lnTo>
                  <a:pt x="157519" y="356017"/>
                </a:lnTo>
                <a:lnTo>
                  <a:pt x="157519" y="334080"/>
                </a:lnTo>
                <a:lnTo>
                  <a:pt x="127791" y="341823"/>
                </a:lnTo>
                <a:cubicBezTo>
                  <a:pt x="125206" y="341823"/>
                  <a:pt x="123913" y="341823"/>
                  <a:pt x="122621" y="341823"/>
                </a:cubicBezTo>
                <a:cubicBezTo>
                  <a:pt x="113573" y="341823"/>
                  <a:pt x="105818" y="336661"/>
                  <a:pt x="103233" y="327628"/>
                </a:cubicBezTo>
                <a:cubicBezTo>
                  <a:pt x="100648" y="317304"/>
                  <a:pt x="107111" y="306981"/>
                  <a:pt x="117451" y="304400"/>
                </a:cubicBezTo>
                <a:close/>
                <a:moveTo>
                  <a:pt x="412092" y="223248"/>
                </a:moveTo>
                <a:lnTo>
                  <a:pt x="453309" y="223248"/>
                </a:lnTo>
                <a:cubicBezTo>
                  <a:pt x="457173" y="223248"/>
                  <a:pt x="459749" y="225816"/>
                  <a:pt x="459749" y="229668"/>
                </a:cubicBezTo>
                <a:cubicBezTo>
                  <a:pt x="459749" y="233520"/>
                  <a:pt x="457173" y="236088"/>
                  <a:pt x="453309" y="236088"/>
                </a:cubicBezTo>
                <a:lnTo>
                  <a:pt x="412092" y="236088"/>
                </a:lnTo>
                <a:cubicBezTo>
                  <a:pt x="409516" y="236088"/>
                  <a:pt x="406940" y="233520"/>
                  <a:pt x="406940" y="229668"/>
                </a:cubicBezTo>
                <a:cubicBezTo>
                  <a:pt x="406940" y="225816"/>
                  <a:pt x="409516" y="223248"/>
                  <a:pt x="412092" y="223248"/>
                </a:cubicBezTo>
                <a:close/>
                <a:moveTo>
                  <a:pt x="6465" y="223248"/>
                </a:moveTo>
                <a:lnTo>
                  <a:pt x="46551" y="223248"/>
                </a:lnTo>
                <a:cubicBezTo>
                  <a:pt x="50430" y="223248"/>
                  <a:pt x="53016" y="225816"/>
                  <a:pt x="53016" y="229668"/>
                </a:cubicBezTo>
                <a:cubicBezTo>
                  <a:pt x="53016" y="233520"/>
                  <a:pt x="50430" y="236088"/>
                  <a:pt x="46551" y="236088"/>
                </a:cubicBezTo>
                <a:lnTo>
                  <a:pt x="6465" y="236088"/>
                </a:lnTo>
                <a:cubicBezTo>
                  <a:pt x="2586" y="236088"/>
                  <a:pt x="0" y="233520"/>
                  <a:pt x="0" y="229668"/>
                </a:cubicBezTo>
                <a:cubicBezTo>
                  <a:pt x="0" y="225816"/>
                  <a:pt x="2586" y="223248"/>
                  <a:pt x="6465" y="223248"/>
                </a:cubicBezTo>
                <a:close/>
                <a:moveTo>
                  <a:pt x="331963" y="205116"/>
                </a:moveTo>
                <a:cubicBezTo>
                  <a:pt x="342302" y="202538"/>
                  <a:pt x="352640" y="208982"/>
                  <a:pt x="355224" y="219294"/>
                </a:cubicBezTo>
                <a:cubicBezTo>
                  <a:pt x="359101" y="228316"/>
                  <a:pt x="352640" y="239916"/>
                  <a:pt x="342302" y="242494"/>
                </a:cubicBezTo>
                <a:lnTo>
                  <a:pt x="127786" y="299205"/>
                </a:lnTo>
                <a:cubicBezTo>
                  <a:pt x="125201" y="300494"/>
                  <a:pt x="123909" y="300494"/>
                  <a:pt x="122617" y="300494"/>
                </a:cubicBezTo>
                <a:cubicBezTo>
                  <a:pt x="113571" y="300494"/>
                  <a:pt x="105817" y="294050"/>
                  <a:pt x="103233" y="286316"/>
                </a:cubicBezTo>
                <a:cubicBezTo>
                  <a:pt x="100648" y="276005"/>
                  <a:pt x="107109" y="265694"/>
                  <a:pt x="117447" y="263116"/>
                </a:cubicBezTo>
                <a:close/>
                <a:moveTo>
                  <a:pt x="444328" y="165054"/>
                </a:moveTo>
                <a:cubicBezTo>
                  <a:pt x="446914" y="165054"/>
                  <a:pt x="450793" y="166343"/>
                  <a:pt x="452086" y="170208"/>
                </a:cubicBezTo>
                <a:cubicBezTo>
                  <a:pt x="452086" y="174074"/>
                  <a:pt x="450793" y="176652"/>
                  <a:pt x="446914" y="177940"/>
                </a:cubicBezTo>
                <a:lnTo>
                  <a:pt x="408122" y="188249"/>
                </a:lnTo>
                <a:cubicBezTo>
                  <a:pt x="406828" y="188249"/>
                  <a:pt x="406828" y="188249"/>
                  <a:pt x="406828" y="188249"/>
                </a:cubicBezTo>
                <a:cubicBezTo>
                  <a:pt x="402949" y="188249"/>
                  <a:pt x="400363" y="186960"/>
                  <a:pt x="400363" y="184383"/>
                </a:cubicBezTo>
                <a:cubicBezTo>
                  <a:pt x="399070" y="180517"/>
                  <a:pt x="401656" y="176652"/>
                  <a:pt x="404242" y="175363"/>
                </a:cubicBezTo>
                <a:close/>
                <a:moveTo>
                  <a:pt x="15463" y="165054"/>
                </a:moveTo>
                <a:lnTo>
                  <a:pt x="54220" y="176652"/>
                </a:lnTo>
                <a:cubicBezTo>
                  <a:pt x="58095" y="176652"/>
                  <a:pt x="60679" y="180517"/>
                  <a:pt x="59387" y="184383"/>
                </a:cubicBezTo>
                <a:cubicBezTo>
                  <a:pt x="58095" y="186960"/>
                  <a:pt x="55511" y="188249"/>
                  <a:pt x="52928" y="188249"/>
                </a:cubicBezTo>
                <a:cubicBezTo>
                  <a:pt x="52928" y="188249"/>
                  <a:pt x="51636" y="188249"/>
                  <a:pt x="51636" y="188249"/>
                </a:cubicBezTo>
                <a:lnTo>
                  <a:pt x="11588" y="177940"/>
                </a:lnTo>
                <a:cubicBezTo>
                  <a:pt x="9004" y="176652"/>
                  <a:pt x="6420" y="174074"/>
                  <a:pt x="7712" y="170208"/>
                </a:cubicBezTo>
                <a:cubicBezTo>
                  <a:pt x="9004" y="166343"/>
                  <a:pt x="11588" y="165054"/>
                  <a:pt x="15463" y="165054"/>
                </a:cubicBezTo>
                <a:close/>
                <a:moveTo>
                  <a:pt x="331963" y="163905"/>
                </a:moveTo>
                <a:cubicBezTo>
                  <a:pt x="342302" y="161326"/>
                  <a:pt x="352640" y="166484"/>
                  <a:pt x="355224" y="176800"/>
                </a:cubicBezTo>
                <a:cubicBezTo>
                  <a:pt x="359101" y="187116"/>
                  <a:pt x="352640" y="197432"/>
                  <a:pt x="342302" y="200011"/>
                </a:cubicBezTo>
                <a:lnTo>
                  <a:pt x="127786" y="258039"/>
                </a:lnTo>
                <a:cubicBezTo>
                  <a:pt x="125201" y="258039"/>
                  <a:pt x="123909" y="258039"/>
                  <a:pt x="122617" y="258039"/>
                </a:cubicBezTo>
                <a:cubicBezTo>
                  <a:pt x="113571" y="258039"/>
                  <a:pt x="105817" y="252881"/>
                  <a:pt x="103233" y="243854"/>
                </a:cubicBezTo>
                <a:cubicBezTo>
                  <a:pt x="100648" y="234828"/>
                  <a:pt x="107109" y="223222"/>
                  <a:pt x="117447" y="220643"/>
                </a:cubicBezTo>
                <a:close/>
                <a:moveTo>
                  <a:pt x="225943" y="149622"/>
                </a:moveTo>
                <a:cubicBezTo>
                  <a:pt x="236277" y="147037"/>
                  <a:pt x="246610" y="153499"/>
                  <a:pt x="249194" y="163839"/>
                </a:cubicBezTo>
                <a:cubicBezTo>
                  <a:pt x="253069" y="174178"/>
                  <a:pt x="246610" y="184517"/>
                  <a:pt x="236277" y="187102"/>
                </a:cubicBezTo>
                <a:lnTo>
                  <a:pt x="126482" y="216828"/>
                </a:lnTo>
                <a:cubicBezTo>
                  <a:pt x="125190" y="216828"/>
                  <a:pt x="123899" y="216828"/>
                  <a:pt x="122607" y="216828"/>
                </a:cubicBezTo>
                <a:cubicBezTo>
                  <a:pt x="113565" y="216828"/>
                  <a:pt x="105815" y="211658"/>
                  <a:pt x="103231" y="202611"/>
                </a:cubicBezTo>
                <a:cubicBezTo>
                  <a:pt x="100648" y="192272"/>
                  <a:pt x="107107" y="181932"/>
                  <a:pt x="117440" y="179348"/>
                </a:cubicBezTo>
                <a:close/>
                <a:moveTo>
                  <a:pt x="419801" y="112293"/>
                </a:moveTo>
                <a:cubicBezTo>
                  <a:pt x="423676" y="111003"/>
                  <a:pt x="427551" y="112293"/>
                  <a:pt x="428842" y="114874"/>
                </a:cubicBezTo>
                <a:cubicBezTo>
                  <a:pt x="430134" y="117455"/>
                  <a:pt x="430134" y="121326"/>
                  <a:pt x="426259" y="123906"/>
                </a:cubicBezTo>
                <a:lnTo>
                  <a:pt x="391386" y="143262"/>
                </a:lnTo>
                <a:cubicBezTo>
                  <a:pt x="390094" y="144552"/>
                  <a:pt x="388803" y="144552"/>
                  <a:pt x="388803" y="144552"/>
                </a:cubicBezTo>
                <a:cubicBezTo>
                  <a:pt x="386219" y="144552"/>
                  <a:pt x="383636" y="143262"/>
                  <a:pt x="382345" y="141971"/>
                </a:cubicBezTo>
                <a:cubicBezTo>
                  <a:pt x="381053" y="138100"/>
                  <a:pt x="382345" y="134229"/>
                  <a:pt x="384928" y="132939"/>
                </a:cubicBezTo>
                <a:close/>
                <a:moveTo>
                  <a:pt x="39985" y="112293"/>
                </a:moveTo>
                <a:lnTo>
                  <a:pt x="74825" y="132939"/>
                </a:lnTo>
                <a:cubicBezTo>
                  <a:pt x="77406" y="134229"/>
                  <a:pt x="78696" y="138100"/>
                  <a:pt x="77406" y="141971"/>
                </a:cubicBezTo>
                <a:cubicBezTo>
                  <a:pt x="76115" y="143262"/>
                  <a:pt x="73535" y="144552"/>
                  <a:pt x="70954" y="144552"/>
                </a:cubicBezTo>
                <a:cubicBezTo>
                  <a:pt x="69663" y="144552"/>
                  <a:pt x="69663" y="144552"/>
                  <a:pt x="68373" y="143262"/>
                </a:cubicBezTo>
                <a:lnTo>
                  <a:pt x="33533" y="123906"/>
                </a:lnTo>
                <a:cubicBezTo>
                  <a:pt x="29662" y="121326"/>
                  <a:pt x="28372" y="117455"/>
                  <a:pt x="30953" y="114874"/>
                </a:cubicBezTo>
                <a:cubicBezTo>
                  <a:pt x="32243" y="112293"/>
                  <a:pt x="36114" y="111003"/>
                  <a:pt x="39985" y="112293"/>
                </a:cubicBezTo>
                <a:close/>
                <a:moveTo>
                  <a:pt x="383707" y="66992"/>
                </a:moveTo>
                <a:cubicBezTo>
                  <a:pt x="386293" y="64406"/>
                  <a:pt x="390171" y="64406"/>
                  <a:pt x="392756" y="66992"/>
                </a:cubicBezTo>
                <a:cubicBezTo>
                  <a:pt x="395342" y="69577"/>
                  <a:pt x="395342" y="73455"/>
                  <a:pt x="392756" y="76041"/>
                </a:cubicBezTo>
                <a:lnTo>
                  <a:pt x="363023" y="104481"/>
                </a:lnTo>
                <a:cubicBezTo>
                  <a:pt x="363023" y="105774"/>
                  <a:pt x="360438" y="107067"/>
                  <a:pt x="359145" y="107067"/>
                </a:cubicBezTo>
                <a:cubicBezTo>
                  <a:pt x="357852" y="107067"/>
                  <a:pt x="355267" y="105774"/>
                  <a:pt x="353974" y="104481"/>
                </a:cubicBezTo>
                <a:cubicBezTo>
                  <a:pt x="352681" y="101896"/>
                  <a:pt x="352681" y="98018"/>
                  <a:pt x="353974" y="95432"/>
                </a:cubicBezTo>
                <a:close/>
                <a:moveTo>
                  <a:pt x="67199" y="66992"/>
                </a:moveTo>
                <a:cubicBezTo>
                  <a:pt x="69784" y="64406"/>
                  <a:pt x="73662" y="64406"/>
                  <a:pt x="76248" y="66992"/>
                </a:cubicBezTo>
                <a:lnTo>
                  <a:pt x="104688" y="95432"/>
                </a:lnTo>
                <a:cubicBezTo>
                  <a:pt x="107274" y="98018"/>
                  <a:pt x="107274" y="101896"/>
                  <a:pt x="104688" y="104481"/>
                </a:cubicBezTo>
                <a:cubicBezTo>
                  <a:pt x="103396" y="105774"/>
                  <a:pt x="102103" y="107067"/>
                  <a:pt x="100810" y="107067"/>
                </a:cubicBezTo>
                <a:cubicBezTo>
                  <a:pt x="98225" y="107067"/>
                  <a:pt x="96932" y="105774"/>
                  <a:pt x="95639" y="104481"/>
                </a:cubicBezTo>
                <a:lnTo>
                  <a:pt x="67199" y="76041"/>
                </a:lnTo>
                <a:cubicBezTo>
                  <a:pt x="64613" y="73455"/>
                  <a:pt x="64613" y="69577"/>
                  <a:pt x="67199" y="66992"/>
                </a:cubicBezTo>
                <a:close/>
                <a:moveTo>
                  <a:pt x="344881" y="30955"/>
                </a:moveTo>
                <a:cubicBezTo>
                  <a:pt x="347458" y="32247"/>
                  <a:pt x="348747" y="36122"/>
                  <a:pt x="347458" y="39996"/>
                </a:cubicBezTo>
                <a:lnTo>
                  <a:pt x="326841" y="74870"/>
                </a:lnTo>
                <a:cubicBezTo>
                  <a:pt x="325552" y="76161"/>
                  <a:pt x="322975" y="77453"/>
                  <a:pt x="321687" y="77453"/>
                </a:cubicBezTo>
                <a:cubicBezTo>
                  <a:pt x="320398" y="77453"/>
                  <a:pt x="319109" y="77453"/>
                  <a:pt x="317821" y="77453"/>
                </a:cubicBezTo>
                <a:cubicBezTo>
                  <a:pt x="315244" y="74870"/>
                  <a:pt x="313955" y="70995"/>
                  <a:pt x="315244" y="68412"/>
                </a:cubicBezTo>
                <a:lnTo>
                  <a:pt x="335861" y="33538"/>
                </a:lnTo>
                <a:cubicBezTo>
                  <a:pt x="337150" y="29664"/>
                  <a:pt x="341015" y="28372"/>
                  <a:pt x="344881" y="30955"/>
                </a:cubicBezTo>
                <a:close/>
                <a:moveTo>
                  <a:pt x="114891" y="30955"/>
                </a:moveTo>
                <a:cubicBezTo>
                  <a:pt x="117483" y="28372"/>
                  <a:pt x="121372" y="29664"/>
                  <a:pt x="123965" y="33538"/>
                </a:cubicBezTo>
                <a:lnTo>
                  <a:pt x="143408" y="68412"/>
                </a:lnTo>
                <a:cubicBezTo>
                  <a:pt x="146001" y="70995"/>
                  <a:pt x="144705" y="74870"/>
                  <a:pt x="142112" y="77453"/>
                </a:cubicBezTo>
                <a:cubicBezTo>
                  <a:pt x="140816" y="77453"/>
                  <a:pt x="139520" y="77453"/>
                  <a:pt x="138223" y="77453"/>
                </a:cubicBezTo>
                <a:cubicBezTo>
                  <a:pt x="135631" y="77453"/>
                  <a:pt x="134335" y="76161"/>
                  <a:pt x="133038" y="74870"/>
                </a:cubicBezTo>
                <a:lnTo>
                  <a:pt x="112298" y="39996"/>
                </a:lnTo>
                <a:cubicBezTo>
                  <a:pt x="111002" y="36122"/>
                  <a:pt x="112298" y="32247"/>
                  <a:pt x="114891" y="30955"/>
                </a:cubicBezTo>
                <a:close/>
                <a:moveTo>
                  <a:pt x="289343" y="7713"/>
                </a:moveTo>
                <a:cubicBezTo>
                  <a:pt x="293202" y="9006"/>
                  <a:pt x="294488" y="12885"/>
                  <a:pt x="293202" y="15472"/>
                </a:cubicBezTo>
                <a:lnTo>
                  <a:pt x="282913" y="54264"/>
                </a:lnTo>
                <a:cubicBezTo>
                  <a:pt x="282913" y="58143"/>
                  <a:pt x="280340" y="59436"/>
                  <a:pt x="277768" y="59436"/>
                </a:cubicBezTo>
                <a:cubicBezTo>
                  <a:pt x="276482" y="59436"/>
                  <a:pt x="276482" y="59436"/>
                  <a:pt x="275196" y="59436"/>
                </a:cubicBezTo>
                <a:cubicBezTo>
                  <a:pt x="272623" y="58143"/>
                  <a:pt x="270051" y="55557"/>
                  <a:pt x="271337" y="51678"/>
                </a:cubicBezTo>
                <a:lnTo>
                  <a:pt x="281626" y="12885"/>
                </a:lnTo>
                <a:cubicBezTo>
                  <a:pt x="282913" y="9006"/>
                  <a:pt x="285485" y="6420"/>
                  <a:pt x="289343" y="7713"/>
                </a:cubicBezTo>
                <a:close/>
                <a:moveTo>
                  <a:pt x="170449" y="7713"/>
                </a:moveTo>
                <a:cubicBezTo>
                  <a:pt x="173043" y="6420"/>
                  <a:pt x="176934" y="9006"/>
                  <a:pt x="178232" y="12885"/>
                </a:cubicBezTo>
                <a:lnTo>
                  <a:pt x="188608" y="51678"/>
                </a:lnTo>
                <a:cubicBezTo>
                  <a:pt x="189905" y="55557"/>
                  <a:pt x="187311" y="58143"/>
                  <a:pt x="183420" y="59436"/>
                </a:cubicBezTo>
                <a:cubicBezTo>
                  <a:pt x="183420" y="59436"/>
                  <a:pt x="183420" y="59436"/>
                  <a:pt x="182123" y="59436"/>
                </a:cubicBezTo>
                <a:cubicBezTo>
                  <a:pt x="179529" y="59436"/>
                  <a:pt x="176934" y="58143"/>
                  <a:pt x="175637" y="54264"/>
                </a:cubicBezTo>
                <a:lnTo>
                  <a:pt x="165261" y="15472"/>
                </a:lnTo>
                <a:cubicBezTo>
                  <a:pt x="165261" y="11592"/>
                  <a:pt x="166558" y="9006"/>
                  <a:pt x="170449" y="7713"/>
                </a:cubicBezTo>
                <a:close/>
                <a:moveTo>
                  <a:pt x="229875" y="0"/>
                </a:moveTo>
                <a:cubicBezTo>
                  <a:pt x="233727" y="0"/>
                  <a:pt x="236295" y="2576"/>
                  <a:pt x="236295" y="6440"/>
                </a:cubicBezTo>
                <a:lnTo>
                  <a:pt x="236295" y="46369"/>
                </a:lnTo>
                <a:cubicBezTo>
                  <a:pt x="236295" y="50233"/>
                  <a:pt x="233727" y="52809"/>
                  <a:pt x="229875" y="52809"/>
                </a:cubicBezTo>
                <a:cubicBezTo>
                  <a:pt x="226023" y="52809"/>
                  <a:pt x="223455" y="50233"/>
                  <a:pt x="223455" y="46369"/>
                </a:cubicBezTo>
                <a:lnTo>
                  <a:pt x="223455" y="6440"/>
                </a:lnTo>
                <a:cubicBezTo>
                  <a:pt x="223455" y="2576"/>
                  <a:pt x="226023" y="0"/>
                  <a:pt x="229875" y="0"/>
                </a:cubicBezTo>
                <a:close/>
              </a:path>
            </a:pathLst>
          </a:custGeom>
          <a:solidFill>
            <a:schemeClr val="bg1"/>
          </a:solidFill>
          <a:ln>
            <a:noFill/>
          </a:ln>
        </p:spPr>
      </p:sp>
      <p:sp>
        <p:nvSpPr>
          <p:cNvPr id="19" name="book-and-pen_43078"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E582DB5F-0740-4D13-9FF1-89D153488D7D}"/>
              </a:ext>
            </a:extLst>
          </p:cNvPr>
          <p:cNvSpPr>
            <a:spLocks noChangeAspect="1"/>
          </p:cNvSpPr>
          <p:nvPr/>
        </p:nvSpPr>
        <p:spPr bwMode="auto">
          <a:xfrm>
            <a:off x="5758262" y="3208402"/>
            <a:ext cx="380192" cy="366709"/>
          </a:xfrm>
          <a:custGeom>
            <a:avLst/>
            <a:gdLst>
              <a:gd name="connsiteX0" fmla="*/ 124946 w 589914"/>
              <a:gd name="connsiteY0" fmla="*/ 446410 h 568993"/>
              <a:gd name="connsiteX1" fmla="*/ 221161 w 589914"/>
              <a:gd name="connsiteY1" fmla="*/ 471379 h 568993"/>
              <a:gd name="connsiteX2" fmla="*/ 215411 w 589914"/>
              <a:gd name="connsiteY2" fmla="*/ 481402 h 568993"/>
              <a:gd name="connsiteX3" fmla="*/ 70235 w 589914"/>
              <a:gd name="connsiteY3" fmla="*/ 464219 h 568993"/>
              <a:gd name="connsiteX4" fmla="*/ 67360 w 589914"/>
              <a:gd name="connsiteY4" fmla="*/ 452764 h 568993"/>
              <a:gd name="connsiteX5" fmla="*/ 124946 w 589914"/>
              <a:gd name="connsiteY5" fmla="*/ 446410 h 568993"/>
              <a:gd name="connsiteX6" fmla="*/ 124946 w 589914"/>
              <a:gd name="connsiteY6" fmla="*/ 413535 h 568993"/>
              <a:gd name="connsiteX7" fmla="*/ 221161 w 589914"/>
              <a:gd name="connsiteY7" fmla="*/ 438504 h 568993"/>
              <a:gd name="connsiteX8" fmla="*/ 215411 w 589914"/>
              <a:gd name="connsiteY8" fmla="*/ 448527 h 568993"/>
              <a:gd name="connsiteX9" fmla="*/ 70235 w 589914"/>
              <a:gd name="connsiteY9" fmla="*/ 431344 h 568993"/>
              <a:gd name="connsiteX10" fmla="*/ 67360 w 589914"/>
              <a:gd name="connsiteY10" fmla="*/ 419889 h 568993"/>
              <a:gd name="connsiteX11" fmla="*/ 124946 w 589914"/>
              <a:gd name="connsiteY11" fmla="*/ 413535 h 568993"/>
              <a:gd name="connsiteX12" fmla="*/ 124946 w 589914"/>
              <a:gd name="connsiteY12" fmla="*/ 381226 h 568993"/>
              <a:gd name="connsiteX13" fmla="*/ 221161 w 589914"/>
              <a:gd name="connsiteY13" fmla="*/ 405618 h 568993"/>
              <a:gd name="connsiteX14" fmla="*/ 215411 w 589914"/>
              <a:gd name="connsiteY14" fmla="*/ 415652 h 568993"/>
              <a:gd name="connsiteX15" fmla="*/ 70235 w 589914"/>
              <a:gd name="connsiteY15" fmla="*/ 398450 h 568993"/>
              <a:gd name="connsiteX16" fmla="*/ 67360 w 589914"/>
              <a:gd name="connsiteY16" fmla="*/ 386983 h 568993"/>
              <a:gd name="connsiteX17" fmla="*/ 124946 w 589914"/>
              <a:gd name="connsiteY17" fmla="*/ 381226 h 568993"/>
              <a:gd name="connsiteX18" fmla="*/ 124946 w 589914"/>
              <a:gd name="connsiteY18" fmla="*/ 349730 h 568993"/>
              <a:gd name="connsiteX19" fmla="*/ 221161 w 589914"/>
              <a:gd name="connsiteY19" fmla="*/ 374122 h 568993"/>
              <a:gd name="connsiteX20" fmla="*/ 215411 w 589914"/>
              <a:gd name="connsiteY20" fmla="*/ 384156 h 568993"/>
              <a:gd name="connsiteX21" fmla="*/ 70235 w 589914"/>
              <a:gd name="connsiteY21" fmla="*/ 366954 h 568993"/>
              <a:gd name="connsiteX22" fmla="*/ 67360 w 589914"/>
              <a:gd name="connsiteY22" fmla="*/ 355487 h 568993"/>
              <a:gd name="connsiteX23" fmla="*/ 124946 w 589914"/>
              <a:gd name="connsiteY23" fmla="*/ 349730 h 568993"/>
              <a:gd name="connsiteX24" fmla="*/ 124946 w 589914"/>
              <a:gd name="connsiteY24" fmla="*/ 315231 h 568993"/>
              <a:gd name="connsiteX25" fmla="*/ 221161 w 589914"/>
              <a:gd name="connsiteY25" fmla="*/ 339596 h 568993"/>
              <a:gd name="connsiteX26" fmla="*/ 215411 w 589914"/>
              <a:gd name="connsiteY26" fmla="*/ 351051 h 568993"/>
              <a:gd name="connsiteX27" fmla="*/ 70235 w 589914"/>
              <a:gd name="connsiteY27" fmla="*/ 332436 h 568993"/>
              <a:gd name="connsiteX28" fmla="*/ 67360 w 589914"/>
              <a:gd name="connsiteY28" fmla="*/ 320981 h 568993"/>
              <a:gd name="connsiteX29" fmla="*/ 124946 w 589914"/>
              <a:gd name="connsiteY29" fmla="*/ 315231 h 568993"/>
              <a:gd name="connsiteX30" fmla="*/ 373313 w 589914"/>
              <a:gd name="connsiteY30" fmla="*/ 290957 h 568993"/>
              <a:gd name="connsiteX31" fmla="*/ 367575 w 589914"/>
              <a:gd name="connsiteY31" fmla="*/ 300990 h 568993"/>
              <a:gd name="connsiteX32" fmla="*/ 363272 w 589914"/>
              <a:gd name="connsiteY32" fmla="*/ 366921 h 568993"/>
              <a:gd name="connsiteX33" fmla="*/ 383354 w 589914"/>
              <a:gd name="connsiteY33" fmla="*/ 376954 h 568993"/>
              <a:gd name="connsiteX34" fmla="*/ 437863 w 589914"/>
              <a:gd name="connsiteY34" fmla="*/ 333955 h 568993"/>
              <a:gd name="connsiteX35" fmla="*/ 440732 w 589914"/>
              <a:gd name="connsiteY35" fmla="*/ 326789 h 568993"/>
              <a:gd name="connsiteX36" fmla="*/ 409174 w 589914"/>
              <a:gd name="connsiteY36" fmla="*/ 338255 h 568993"/>
              <a:gd name="connsiteX37" fmla="*/ 404871 w 589914"/>
              <a:gd name="connsiteY37" fmla="*/ 311022 h 568993"/>
              <a:gd name="connsiteX38" fmla="*/ 383354 w 589914"/>
              <a:gd name="connsiteY38" fmla="*/ 325355 h 568993"/>
              <a:gd name="connsiteX39" fmla="*/ 124946 w 589914"/>
              <a:gd name="connsiteY39" fmla="*/ 284361 h 568993"/>
              <a:gd name="connsiteX40" fmla="*/ 221161 w 589914"/>
              <a:gd name="connsiteY40" fmla="*/ 309532 h 568993"/>
              <a:gd name="connsiteX41" fmla="*/ 215411 w 589914"/>
              <a:gd name="connsiteY41" fmla="*/ 319555 h 568993"/>
              <a:gd name="connsiteX42" fmla="*/ 70235 w 589914"/>
              <a:gd name="connsiteY42" fmla="*/ 302372 h 568993"/>
              <a:gd name="connsiteX43" fmla="*/ 67360 w 589914"/>
              <a:gd name="connsiteY43" fmla="*/ 290917 h 568993"/>
              <a:gd name="connsiteX44" fmla="*/ 124946 w 589914"/>
              <a:gd name="connsiteY44" fmla="*/ 284361 h 568993"/>
              <a:gd name="connsiteX45" fmla="*/ 124946 w 589914"/>
              <a:gd name="connsiteY45" fmla="*/ 251302 h 568993"/>
              <a:gd name="connsiteX46" fmla="*/ 221161 w 589914"/>
              <a:gd name="connsiteY46" fmla="*/ 275172 h 568993"/>
              <a:gd name="connsiteX47" fmla="*/ 215411 w 589914"/>
              <a:gd name="connsiteY47" fmla="*/ 286680 h 568993"/>
              <a:gd name="connsiteX48" fmla="*/ 70235 w 589914"/>
              <a:gd name="connsiteY48" fmla="*/ 269418 h 568993"/>
              <a:gd name="connsiteX49" fmla="*/ 67360 w 589914"/>
              <a:gd name="connsiteY49" fmla="*/ 257910 h 568993"/>
              <a:gd name="connsiteX50" fmla="*/ 124946 w 589914"/>
              <a:gd name="connsiteY50" fmla="*/ 251302 h 568993"/>
              <a:gd name="connsiteX51" fmla="*/ 117715 w 589914"/>
              <a:gd name="connsiteY51" fmla="*/ 206299 h 568993"/>
              <a:gd name="connsiteX52" fmla="*/ 38760 w 589914"/>
              <a:gd name="connsiteY52" fmla="*/ 219201 h 568993"/>
              <a:gd name="connsiteX53" fmla="*/ 38760 w 589914"/>
              <a:gd name="connsiteY53" fmla="*/ 513084 h 568993"/>
              <a:gd name="connsiteX54" fmla="*/ 106230 w 589914"/>
              <a:gd name="connsiteY54" fmla="*/ 501615 h 568993"/>
              <a:gd name="connsiteX55" fmla="*/ 252656 w 589914"/>
              <a:gd name="connsiteY55" fmla="*/ 533154 h 568993"/>
              <a:gd name="connsiteX56" fmla="*/ 252656 w 589914"/>
              <a:gd name="connsiteY56" fmla="*/ 415601 h 568993"/>
              <a:gd name="connsiteX57" fmla="*/ 244043 w 589914"/>
              <a:gd name="connsiteY57" fmla="*/ 425636 h 568993"/>
              <a:gd name="connsiteX58" fmla="*/ 244043 w 589914"/>
              <a:gd name="connsiteY58" fmla="*/ 249306 h 568993"/>
              <a:gd name="connsiteX59" fmla="*/ 117715 w 589914"/>
              <a:gd name="connsiteY59" fmla="*/ 206299 h 568993"/>
              <a:gd name="connsiteX60" fmla="*/ 117715 w 589914"/>
              <a:gd name="connsiteY60" fmla="*/ 191963 h 568993"/>
              <a:gd name="connsiteX61" fmla="*/ 254092 w 589914"/>
              <a:gd name="connsiteY61" fmla="*/ 240705 h 568993"/>
              <a:gd name="connsiteX62" fmla="*/ 391904 w 589914"/>
              <a:gd name="connsiteY62" fmla="*/ 191963 h 568993"/>
              <a:gd name="connsiteX63" fmla="*/ 381855 w 589914"/>
              <a:gd name="connsiteY63" fmla="*/ 206299 h 568993"/>
              <a:gd name="connsiteX64" fmla="*/ 265576 w 589914"/>
              <a:gd name="connsiteY64" fmla="*/ 249306 h 568993"/>
              <a:gd name="connsiteX65" fmla="*/ 265576 w 589914"/>
              <a:gd name="connsiteY65" fmla="*/ 425636 h 568993"/>
              <a:gd name="connsiteX66" fmla="*/ 256963 w 589914"/>
              <a:gd name="connsiteY66" fmla="*/ 415601 h 568993"/>
              <a:gd name="connsiteX67" fmla="*/ 256963 w 589914"/>
              <a:gd name="connsiteY67" fmla="*/ 533154 h 568993"/>
              <a:gd name="connsiteX68" fmla="*/ 400517 w 589914"/>
              <a:gd name="connsiteY68" fmla="*/ 500182 h 568993"/>
              <a:gd name="connsiteX69" fmla="*/ 470859 w 589914"/>
              <a:gd name="connsiteY69" fmla="*/ 513084 h 568993"/>
              <a:gd name="connsiteX70" fmla="*/ 470859 w 589914"/>
              <a:gd name="connsiteY70" fmla="*/ 325286 h 568993"/>
              <a:gd name="connsiteX71" fmla="*/ 505312 w 589914"/>
              <a:gd name="connsiteY71" fmla="*/ 255040 h 568993"/>
              <a:gd name="connsiteX72" fmla="*/ 505312 w 589914"/>
              <a:gd name="connsiteY72" fmla="*/ 557525 h 568993"/>
              <a:gd name="connsiteX73" fmla="*/ 287109 w 589914"/>
              <a:gd name="connsiteY73" fmla="*/ 557525 h 568993"/>
              <a:gd name="connsiteX74" fmla="*/ 255527 w 589914"/>
              <a:gd name="connsiteY74" fmla="*/ 568993 h 568993"/>
              <a:gd name="connsiteX75" fmla="*/ 223945 w 589914"/>
              <a:gd name="connsiteY75" fmla="*/ 557525 h 568993"/>
              <a:gd name="connsiteX76" fmla="*/ 0 w 589914"/>
              <a:gd name="connsiteY76" fmla="*/ 557525 h 568993"/>
              <a:gd name="connsiteX77" fmla="*/ 0 w 589914"/>
              <a:gd name="connsiteY77" fmla="*/ 253607 h 568993"/>
              <a:gd name="connsiteX78" fmla="*/ 24404 w 589914"/>
              <a:gd name="connsiteY78" fmla="*/ 237837 h 568993"/>
              <a:gd name="connsiteX79" fmla="*/ 24404 w 589914"/>
              <a:gd name="connsiteY79" fmla="*/ 209166 h 568993"/>
              <a:gd name="connsiteX80" fmla="*/ 28711 w 589914"/>
              <a:gd name="connsiteY80" fmla="*/ 206299 h 568993"/>
              <a:gd name="connsiteX81" fmla="*/ 117715 w 589914"/>
              <a:gd name="connsiteY81" fmla="*/ 191963 h 568993"/>
              <a:gd name="connsiteX82" fmla="*/ 512454 w 589914"/>
              <a:gd name="connsiteY82" fmla="*/ 24366 h 568993"/>
              <a:gd name="connsiteX83" fmla="*/ 499544 w 589914"/>
              <a:gd name="connsiteY83" fmla="*/ 50165 h 568993"/>
              <a:gd name="connsiteX84" fmla="*/ 552618 w 589914"/>
              <a:gd name="connsiteY84" fmla="*/ 77397 h 568993"/>
              <a:gd name="connsiteX85" fmla="*/ 565528 w 589914"/>
              <a:gd name="connsiteY85" fmla="*/ 50165 h 568993"/>
              <a:gd name="connsiteX86" fmla="*/ 503847 w 589914"/>
              <a:gd name="connsiteY86" fmla="*/ 0 h 568993"/>
              <a:gd name="connsiteX87" fmla="*/ 589914 w 589914"/>
              <a:gd name="connsiteY87" fmla="*/ 41565 h 568993"/>
              <a:gd name="connsiteX88" fmla="*/ 554053 w 589914"/>
              <a:gd name="connsiteY88" fmla="*/ 114663 h 568993"/>
              <a:gd name="connsiteX89" fmla="*/ 443601 w 589914"/>
              <a:gd name="connsiteY89" fmla="*/ 341121 h 568993"/>
              <a:gd name="connsiteX90" fmla="*/ 350362 w 589914"/>
              <a:gd name="connsiteY90" fmla="*/ 415652 h 568993"/>
              <a:gd name="connsiteX91" fmla="*/ 360403 w 589914"/>
              <a:gd name="connsiteY91" fmla="*/ 298123 h 568993"/>
              <a:gd name="connsiteX92" fmla="*/ 469421 w 589914"/>
              <a:gd name="connsiteY92" fmla="*/ 73098 h 56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89914" h="568993">
                <a:moveTo>
                  <a:pt x="124946" y="446410"/>
                </a:moveTo>
                <a:cubicBezTo>
                  <a:pt x="178848" y="448289"/>
                  <a:pt x="219005" y="470305"/>
                  <a:pt x="221161" y="471379"/>
                </a:cubicBezTo>
                <a:lnTo>
                  <a:pt x="215411" y="481402"/>
                </a:lnTo>
                <a:cubicBezTo>
                  <a:pt x="213974" y="481402"/>
                  <a:pt x="146417" y="444172"/>
                  <a:pt x="70235" y="464219"/>
                </a:cubicBezTo>
                <a:lnTo>
                  <a:pt x="67360" y="452764"/>
                </a:lnTo>
                <a:cubicBezTo>
                  <a:pt x="87484" y="447394"/>
                  <a:pt x="106978" y="445783"/>
                  <a:pt x="124946" y="446410"/>
                </a:cubicBezTo>
                <a:close/>
                <a:moveTo>
                  <a:pt x="124946" y="413535"/>
                </a:moveTo>
                <a:cubicBezTo>
                  <a:pt x="178848" y="415414"/>
                  <a:pt x="219005" y="437430"/>
                  <a:pt x="221161" y="438504"/>
                </a:cubicBezTo>
                <a:lnTo>
                  <a:pt x="215411" y="448527"/>
                </a:lnTo>
                <a:cubicBezTo>
                  <a:pt x="213974" y="448527"/>
                  <a:pt x="146417" y="411297"/>
                  <a:pt x="70235" y="431344"/>
                </a:cubicBezTo>
                <a:lnTo>
                  <a:pt x="67360" y="419889"/>
                </a:lnTo>
                <a:cubicBezTo>
                  <a:pt x="87484" y="414519"/>
                  <a:pt x="106978" y="412908"/>
                  <a:pt x="124946" y="413535"/>
                </a:cubicBezTo>
                <a:close/>
                <a:moveTo>
                  <a:pt x="124946" y="381226"/>
                </a:moveTo>
                <a:cubicBezTo>
                  <a:pt x="178848" y="383309"/>
                  <a:pt x="219005" y="404543"/>
                  <a:pt x="221161" y="405618"/>
                </a:cubicBezTo>
                <a:lnTo>
                  <a:pt x="215411" y="415652"/>
                </a:lnTo>
                <a:cubicBezTo>
                  <a:pt x="213974" y="415652"/>
                  <a:pt x="146417" y="378382"/>
                  <a:pt x="70235" y="398450"/>
                </a:cubicBezTo>
                <a:lnTo>
                  <a:pt x="67360" y="386983"/>
                </a:lnTo>
                <a:cubicBezTo>
                  <a:pt x="87484" y="381965"/>
                  <a:pt x="106978" y="380532"/>
                  <a:pt x="124946" y="381226"/>
                </a:cubicBezTo>
                <a:close/>
                <a:moveTo>
                  <a:pt x="124946" y="349730"/>
                </a:moveTo>
                <a:cubicBezTo>
                  <a:pt x="178848" y="351813"/>
                  <a:pt x="219005" y="373047"/>
                  <a:pt x="221161" y="374122"/>
                </a:cubicBezTo>
                <a:lnTo>
                  <a:pt x="215411" y="384156"/>
                </a:lnTo>
                <a:cubicBezTo>
                  <a:pt x="213974" y="384156"/>
                  <a:pt x="146417" y="346886"/>
                  <a:pt x="70235" y="366954"/>
                </a:cubicBezTo>
                <a:lnTo>
                  <a:pt x="67360" y="355487"/>
                </a:lnTo>
                <a:cubicBezTo>
                  <a:pt x="87484" y="350469"/>
                  <a:pt x="106978" y="349036"/>
                  <a:pt x="124946" y="349730"/>
                </a:cubicBezTo>
                <a:close/>
                <a:moveTo>
                  <a:pt x="124946" y="315231"/>
                </a:moveTo>
                <a:cubicBezTo>
                  <a:pt x="178848" y="317312"/>
                  <a:pt x="219005" y="338522"/>
                  <a:pt x="221161" y="339596"/>
                </a:cubicBezTo>
                <a:lnTo>
                  <a:pt x="215411" y="351051"/>
                </a:lnTo>
                <a:cubicBezTo>
                  <a:pt x="213974" y="349619"/>
                  <a:pt x="146417" y="312389"/>
                  <a:pt x="70235" y="332436"/>
                </a:cubicBezTo>
                <a:lnTo>
                  <a:pt x="67360" y="320981"/>
                </a:lnTo>
                <a:cubicBezTo>
                  <a:pt x="87484" y="315969"/>
                  <a:pt x="106978" y="314537"/>
                  <a:pt x="124946" y="315231"/>
                </a:cubicBezTo>
                <a:close/>
                <a:moveTo>
                  <a:pt x="373313" y="290957"/>
                </a:moveTo>
                <a:lnTo>
                  <a:pt x="367575" y="300990"/>
                </a:lnTo>
                <a:lnTo>
                  <a:pt x="363272" y="366921"/>
                </a:lnTo>
                <a:lnTo>
                  <a:pt x="383354" y="376954"/>
                </a:lnTo>
                <a:lnTo>
                  <a:pt x="437863" y="333955"/>
                </a:lnTo>
                <a:lnTo>
                  <a:pt x="440732" y="326789"/>
                </a:lnTo>
                <a:lnTo>
                  <a:pt x="409174" y="338255"/>
                </a:lnTo>
                <a:lnTo>
                  <a:pt x="404871" y="311022"/>
                </a:lnTo>
                <a:lnTo>
                  <a:pt x="383354" y="325355"/>
                </a:lnTo>
                <a:close/>
                <a:moveTo>
                  <a:pt x="124946" y="284361"/>
                </a:moveTo>
                <a:cubicBezTo>
                  <a:pt x="178848" y="285905"/>
                  <a:pt x="219005" y="307384"/>
                  <a:pt x="221161" y="309532"/>
                </a:cubicBezTo>
                <a:lnTo>
                  <a:pt x="215411" y="319555"/>
                </a:lnTo>
                <a:cubicBezTo>
                  <a:pt x="213974" y="319555"/>
                  <a:pt x="146417" y="282325"/>
                  <a:pt x="70235" y="302372"/>
                </a:cubicBezTo>
                <a:lnTo>
                  <a:pt x="67360" y="290917"/>
                </a:lnTo>
                <a:cubicBezTo>
                  <a:pt x="87484" y="285547"/>
                  <a:pt x="106978" y="283847"/>
                  <a:pt x="124946" y="284361"/>
                </a:cubicBezTo>
                <a:close/>
                <a:moveTo>
                  <a:pt x="124946" y="251302"/>
                </a:moveTo>
                <a:cubicBezTo>
                  <a:pt x="178848" y="252786"/>
                  <a:pt x="219005" y="274093"/>
                  <a:pt x="221161" y="275172"/>
                </a:cubicBezTo>
                <a:lnTo>
                  <a:pt x="215411" y="286680"/>
                </a:lnTo>
                <a:cubicBezTo>
                  <a:pt x="213974" y="285242"/>
                  <a:pt x="146417" y="249279"/>
                  <a:pt x="70235" y="269418"/>
                </a:cubicBezTo>
                <a:lnTo>
                  <a:pt x="67360" y="257910"/>
                </a:lnTo>
                <a:cubicBezTo>
                  <a:pt x="87484" y="252516"/>
                  <a:pt x="106978" y="250808"/>
                  <a:pt x="124946" y="251302"/>
                </a:cubicBezTo>
                <a:close/>
                <a:moveTo>
                  <a:pt x="117715" y="206299"/>
                </a:moveTo>
                <a:cubicBezTo>
                  <a:pt x="80391" y="206299"/>
                  <a:pt x="50244" y="214900"/>
                  <a:pt x="38760" y="219201"/>
                </a:cubicBezTo>
                <a:lnTo>
                  <a:pt x="38760" y="513084"/>
                </a:lnTo>
                <a:cubicBezTo>
                  <a:pt x="57422" y="505916"/>
                  <a:pt x="80391" y="501615"/>
                  <a:pt x="106230" y="501615"/>
                </a:cubicBezTo>
                <a:cubicBezTo>
                  <a:pt x="169394" y="501615"/>
                  <a:pt x="233994" y="525986"/>
                  <a:pt x="252656" y="533154"/>
                </a:cubicBezTo>
                <a:lnTo>
                  <a:pt x="252656" y="415601"/>
                </a:lnTo>
                <a:lnTo>
                  <a:pt x="244043" y="425636"/>
                </a:lnTo>
                <a:lnTo>
                  <a:pt x="244043" y="249306"/>
                </a:lnTo>
                <a:cubicBezTo>
                  <a:pt x="209590" y="220635"/>
                  <a:pt x="166523" y="206299"/>
                  <a:pt x="117715" y="206299"/>
                </a:cubicBezTo>
                <a:close/>
                <a:moveTo>
                  <a:pt x="117715" y="191963"/>
                </a:moveTo>
                <a:cubicBezTo>
                  <a:pt x="170830" y="191963"/>
                  <a:pt x="216767" y="207732"/>
                  <a:pt x="254092" y="240705"/>
                </a:cubicBezTo>
                <a:cubicBezTo>
                  <a:pt x="291416" y="207732"/>
                  <a:pt x="337353" y="191963"/>
                  <a:pt x="391904" y="191963"/>
                </a:cubicBezTo>
                <a:lnTo>
                  <a:pt x="381855" y="206299"/>
                </a:lnTo>
                <a:cubicBezTo>
                  <a:pt x="337353" y="207732"/>
                  <a:pt x="298593" y="223502"/>
                  <a:pt x="265576" y="249306"/>
                </a:cubicBezTo>
                <a:lnTo>
                  <a:pt x="265576" y="425636"/>
                </a:lnTo>
                <a:lnTo>
                  <a:pt x="256963" y="415601"/>
                </a:lnTo>
                <a:lnTo>
                  <a:pt x="256963" y="533154"/>
                </a:lnTo>
                <a:cubicBezTo>
                  <a:pt x="275625" y="524552"/>
                  <a:pt x="335918" y="500182"/>
                  <a:pt x="400517" y="500182"/>
                </a:cubicBezTo>
                <a:cubicBezTo>
                  <a:pt x="426357" y="500182"/>
                  <a:pt x="449326" y="504482"/>
                  <a:pt x="470859" y="513084"/>
                </a:cubicBezTo>
                <a:lnTo>
                  <a:pt x="470859" y="325286"/>
                </a:lnTo>
                <a:lnTo>
                  <a:pt x="505312" y="255040"/>
                </a:lnTo>
                <a:lnTo>
                  <a:pt x="505312" y="557525"/>
                </a:lnTo>
                <a:lnTo>
                  <a:pt x="287109" y="557525"/>
                </a:lnTo>
                <a:cubicBezTo>
                  <a:pt x="279931" y="564692"/>
                  <a:pt x="268447" y="568993"/>
                  <a:pt x="255527" y="568993"/>
                </a:cubicBezTo>
                <a:cubicBezTo>
                  <a:pt x="242607" y="568993"/>
                  <a:pt x="231123" y="564692"/>
                  <a:pt x="223945" y="557525"/>
                </a:cubicBezTo>
                <a:lnTo>
                  <a:pt x="0" y="557525"/>
                </a:lnTo>
                <a:lnTo>
                  <a:pt x="0" y="253607"/>
                </a:lnTo>
                <a:cubicBezTo>
                  <a:pt x="0" y="246439"/>
                  <a:pt x="10049" y="240705"/>
                  <a:pt x="24404" y="237837"/>
                </a:cubicBezTo>
                <a:lnTo>
                  <a:pt x="24404" y="209166"/>
                </a:lnTo>
                <a:lnTo>
                  <a:pt x="28711" y="206299"/>
                </a:lnTo>
                <a:cubicBezTo>
                  <a:pt x="30146" y="206299"/>
                  <a:pt x="67471" y="191963"/>
                  <a:pt x="117715" y="191963"/>
                </a:cubicBezTo>
                <a:close/>
                <a:moveTo>
                  <a:pt x="512454" y="24366"/>
                </a:moveTo>
                <a:lnTo>
                  <a:pt x="499544" y="50165"/>
                </a:lnTo>
                <a:lnTo>
                  <a:pt x="552618" y="77397"/>
                </a:lnTo>
                <a:lnTo>
                  <a:pt x="565528" y="50165"/>
                </a:lnTo>
                <a:close/>
                <a:moveTo>
                  <a:pt x="503847" y="0"/>
                </a:moveTo>
                <a:lnTo>
                  <a:pt x="589914" y="41565"/>
                </a:lnTo>
                <a:lnTo>
                  <a:pt x="554053" y="114663"/>
                </a:lnTo>
                <a:lnTo>
                  <a:pt x="443601" y="341121"/>
                </a:lnTo>
                <a:lnTo>
                  <a:pt x="350362" y="415652"/>
                </a:lnTo>
                <a:lnTo>
                  <a:pt x="360403" y="298123"/>
                </a:lnTo>
                <a:lnTo>
                  <a:pt x="469421" y="73098"/>
                </a:lnTo>
                <a:close/>
              </a:path>
            </a:pathLst>
          </a:custGeom>
          <a:solidFill>
            <a:srgbClr val="F2F2F2"/>
          </a:solidFill>
          <a:ln>
            <a:noFill/>
          </a:ln>
        </p:spPr>
      </p:sp>
      <p:sp>
        <p:nvSpPr>
          <p:cNvPr id="20" name="文本框 19"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71DC4514-7EA4-42F5-BD35-FD930277EB77}"/>
              </a:ext>
            </a:extLst>
          </p:cNvPr>
          <p:cNvSpPr txBox="1"/>
          <p:nvPr/>
        </p:nvSpPr>
        <p:spPr>
          <a:xfrm>
            <a:off x="6438170" y="1792325"/>
            <a:ext cx="4797999" cy="794833"/>
          </a:xfrm>
          <a:prstGeom prst="rect">
            <a:avLst/>
          </a:prstGeom>
          <a:noFill/>
        </p:spPr>
        <p:txBody>
          <a:bodyPr wrap="square" rtlCol="0">
            <a:spAutoFit/>
          </a:bodyPr>
          <a:lstStyle/>
          <a:p>
            <a:pPr>
              <a:lnSpc>
                <a:spcPct val="150000"/>
              </a:lnSpc>
              <a:defRPr/>
            </a:pPr>
            <a:r>
              <a:rPr kumimoji="0" lang="en-US" altLang="zh-CN" sz="1050" b="0" i="1" u="none" strike="noStrike" kern="1200" cap="none" spc="0" normalizeH="0" baseline="0" noProof="0" dirty="0">
                <a:ln>
                  <a:noFill/>
                </a:ln>
                <a:solidFill>
                  <a:schemeClr val="bg1">
                    <a:alpha val="84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4000"/>
                  </a:schemeClr>
                </a:solidFill>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endParaRPr lang="zh-CN" altLang="en-US" sz="1050" i="1" dirty="0">
              <a:solidFill>
                <a:schemeClr val="bg1">
                  <a:alpha val="84000"/>
                </a:schemeClr>
              </a:solidFill>
              <a:latin typeface="字魂36号-正文宋楷" panose="02000000000000000000" pitchFamily="2" charset="-122"/>
              <a:ea typeface="字魂36号-正文宋楷" panose="02000000000000000000" pitchFamily="2" charset="-122"/>
            </a:endParaRPr>
          </a:p>
        </p:txBody>
      </p:sp>
      <p:sp>
        <p:nvSpPr>
          <p:cNvPr id="21" name="文本框 20"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968664CA-595B-4FAD-A674-0C012C9FAD57}"/>
              </a:ext>
            </a:extLst>
          </p:cNvPr>
          <p:cNvSpPr txBox="1"/>
          <p:nvPr/>
        </p:nvSpPr>
        <p:spPr>
          <a:xfrm>
            <a:off x="6438170" y="1469816"/>
            <a:ext cx="2150757" cy="400110"/>
          </a:xfrm>
          <a:prstGeom prst="rect">
            <a:avLst/>
          </a:prstGeom>
          <a:noFill/>
        </p:spPr>
        <p:txBody>
          <a:bodyPr wrap="square" rtlCol="0">
            <a:spAutoFit/>
          </a:bodyPr>
          <a:lstStyle/>
          <a:p>
            <a:pPr lvl="0">
              <a:defRPr/>
            </a:pPr>
            <a:r>
              <a:rPr lang="zh-CN" altLang="en-US" sz="2000" b="1" dirty="0">
                <a:solidFill>
                  <a:schemeClr val="bg1"/>
                </a:solidFill>
                <a:latin typeface="字魂36号-正文宋楷" panose="02000000000000000000" pitchFamily="2" charset="-122"/>
                <a:ea typeface="字魂36号-正文宋楷" panose="02000000000000000000" pitchFamily="2" charset="-122"/>
              </a:rPr>
              <a:t>你的小标题</a:t>
            </a:r>
            <a:endParaRPr lang="en-US" altLang="zh-CN" sz="2000" b="1" dirty="0">
              <a:solidFill>
                <a:schemeClr val="bg1"/>
              </a:solidFill>
              <a:latin typeface="字魂36号-正文宋楷" panose="02000000000000000000" pitchFamily="2" charset="-122"/>
              <a:ea typeface="字魂36号-正文宋楷" panose="02000000000000000000" pitchFamily="2" charset="-122"/>
            </a:endParaRPr>
          </a:p>
        </p:txBody>
      </p:sp>
      <p:sp>
        <p:nvSpPr>
          <p:cNvPr id="22" name="文本框 21"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87F39FD1-9AF1-4771-82D8-622062604AA3}"/>
              </a:ext>
            </a:extLst>
          </p:cNvPr>
          <p:cNvSpPr txBox="1"/>
          <p:nvPr/>
        </p:nvSpPr>
        <p:spPr>
          <a:xfrm>
            <a:off x="6438170" y="3262141"/>
            <a:ext cx="4797999" cy="794833"/>
          </a:xfrm>
          <a:prstGeom prst="rect">
            <a:avLst/>
          </a:prstGeom>
          <a:noFill/>
        </p:spPr>
        <p:txBody>
          <a:bodyPr wrap="square" rtlCol="0">
            <a:spAutoFit/>
          </a:bodyPr>
          <a:lstStyle/>
          <a:p>
            <a:pPr>
              <a:lnSpc>
                <a:spcPct val="150000"/>
              </a:lnSpc>
              <a:defRPr/>
            </a:pPr>
            <a:r>
              <a:rPr kumimoji="0" lang="en-US" altLang="zh-CN" sz="1050" b="0" i="1" u="none" strike="noStrike" kern="1200" cap="none" spc="0" normalizeH="0" baseline="0" noProof="0" dirty="0">
                <a:ln>
                  <a:noFill/>
                </a:ln>
                <a:solidFill>
                  <a:schemeClr val="bg1">
                    <a:alpha val="84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4000"/>
                  </a:schemeClr>
                </a:solidFill>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endParaRPr lang="zh-CN" altLang="en-US" sz="1050" i="1" dirty="0">
              <a:solidFill>
                <a:schemeClr val="bg1">
                  <a:alpha val="84000"/>
                </a:schemeClr>
              </a:solidFill>
              <a:latin typeface="字魂36号-正文宋楷" panose="02000000000000000000" pitchFamily="2" charset="-122"/>
              <a:ea typeface="字魂36号-正文宋楷" panose="02000000000000000000" pitchFamily="2" charset="-122"/>
            </a:endParaRPr>
          </a:p>
        </p:txBody>
      </p:sp>
      <p:sp>
        <p:nvSpPr>
          <p:cNvPr id="23" name="文本框 22"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EF2642CD-1EF6-46E7-818E-07E38C454194}"/>
              </a:ext>
            </a:extLst>
          </p:cNvPr>
          <p:cNvSpPr txBox="1"/>
          <p:nvPr/>
        </p:nvSpPr>
        <p:spPr>
          <a:xfrm>
            <a:off x="6438170" y="2939632"/>
            <a:ext cx="2150757" cy="400110"/>
          </a:xfrm>
          <a:prstGeom prst="rect">
            <a:avLst/>
          </a:prstGeom>
          <a:noFill/>
        </p:spPr>
        <p:txBody>
          <a:bodyPr wrap="square" rtlCol="0">
            <a:spAutoFit/>
          </a:bodyPr>
          <a:lstStyle/>
          <a:p>
            <a:pPr lvl="0">
              <a:defRPr/>
            </a:pPr>
            <a:r>
              <a:rPr lang="zh-CN" altLang="en-US" sz="2000" b="1" dirty="0">
                <a:solidFill>
                  <a:schemeClr val="bg1"/>
                </a:solidFill>
                <a:latin typeface="字魂36号-正文宋楷" panose="02000000000000000000" pitchFamily="2" charset="-122"/>
                <a:ea typeface="字魂36号-正文宋楷" panose="02000000000000000000" pitchFamily="2" charset="-122"/>
              </a:rPr>
              <a:t>你的小标题</a:t>
            </a:r>
            <a:endParaRPr lang="en-US" altLang="zh-CN" sz="2000" b="1" dirty="0">
              <a:solidFill>
                <a:schemeClr val="bg1"/>
              </a:solidFill>
              <a:latin typeface="字魂36号-正文宋楷" panose="02000000000000000000" pitchFamily="2" charset="-122"/>
              <a:ea typeface="字魂36号-正文宋楷" panose="02000000000000000000" pitchFamily="2" charset="-122"/>
            </a:endParaRPr>
          </a:p>
        </p:txBody>
      </p:sp>
      <p:sp>
        <p:nvSpPr>
          <p:cNvPr id="24" name="文本框 23"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DE7D96A2-0EA9-4023-A4B6-C3E37C35BCFC}"/>
              </a:ext>
            </a:extLst>
          </p:cNvPr>
          <p:cNvSpPr txBox="1"/>
          <p:nvPr/>
        </p:nvSpPr>
        <p:spPr>
          <a:xfrm>
            <a:off x="6438170" y="4764199"/>
            <a:ext cx="4797999" cy="794833"/>
          </a:xfrm>
          <a:prstGeom prst="rect">
            <a:avLst/>
          </a:prstGeom>
          <a:noFill/>
        </p:spPr>
        <p:txBody>
          <a:bodyPr wrap="square" rtlCol="0">
            <a:spAutoFit/>
          </a:bodyPr>
          <a:lstStyle/>
          <a:p>
            <a:pPr>
              <a:lnSpc>
                <a:spcPct val="150000"/>
              </a:lnSpc>
              <a:defRPr/>
            </a:pPr>
            <a:r>
              <a:rPr kumimoji="0" lang="en-US" altLang="zh-CN" sz="1050" b="0" i="1" u="none" strike="noStrike" kern="1200" cap="none" spc="0" normalizeH="0" baseline="0" noProof="0" dirty="0">
                <a:ln>
                  <a:noFill/>
                </a:ln>
                <a:solidFill>
                  <a:schemeClr val="bg1">
                    <a:alpha val="84000"/>
                  </a:schemeClr>
                </a:solidFill>
                <a:effectLst/>
                <a:uLnTx/>
                <a:uFillTx/>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r>
              <a:rPr lang="en-US" altLang="zh-CN" sz="1050" i="1" dirty="0">
                <a:solidFill>
                  <a:schemeClr val="bg1">
                    <a:alpha val="84000"/>
                  </a:schemeClr>
                </a:solidFill>
                <a:latin typeface="字魂36号-正文宋楷" panose="02000000000000000000" pitchFamily="2" charset="-122"/>
                <a:ea typeface="字魂36号-正文宋楷" panose="02000000000000000000" pitchFamily="2" charset="-122"/>
              </a:rPr>
              <a:t>click here and add your contents click here and add your contents  click here and add your contents</a:t>
            </a:r>
            <a:endParaRPr lang="zh-CN" altLang="en-US" sz="1050" i="1" dirty="0">
              <a:solidFill>
                <a:schemeClr val="bg1">
                  <a:alpha val="84000"/>
                </a:schemeClr>
              </a:solidFill>
              <a:latin typeface="字魂36号-正文宋楷" panose="02000000000000000000" pitchFamily="2" charset="-122"/>
              <a:ea typeface="字魂36号-正文宋楷" panose="02000000000000000000" pitchFamily="2" charset="-122"/>
            </a:endParaRPr>
          </a:p>
        </p:txBody>
      </p:sp>
      <p:sp>
        <p:nvSpPr>
          <p:cNvPr id="25" name="文本框 24"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5C100FCD-03DA-4D7D-AC50-0C5904592A6B}"/>
              </a:ext>
            </a:extLst>
          </p:cNvPr>
          <p:cNvSpPr txBox="1"/>
          <p:nvPr/>
        </p:nvSpPr>
        <p:spPr>
          <a:xfrm>
            <a:off x="6438170" y="4441690"/>
            <a:ext cx="2150757" cy="400110"/>
          </a:xfrm>
          <a:prstGeom prst="rect">
            <a:avLst/>
          </a:prstGeom>
          <a:noFill/>
        </p:spPr>
        <p:txBody>
          <a:bodyPr wrap="square" rtlCol="0">
            <a:spAutoFit/>
          </a:bodyPr>
          <a:lstStyle/>
          <a:p>
            <a:pPr lvl="0">
              <a:defRPr/>
            </a:pPr>
            <a:r>
              <a:rPr lang="zh-CN" altLang="en-US" sz="2000" b="1" dirty="0">
                <a:solidFill>
                  <a:schemeClr val="bg1"/>
                </a:solidFill>
                <a:latin typeface="字魂36号-正文宋楷" panose="02000000000000000000" pitchFamily="2" charset="-122"/>
                <a:ea typeface="字魂36号-正文宋楷" panose="02000000000000000000" pitchFamily="2" charset="-122"/>
              </a:rPr>
              <a:t>你的小标题</a:t>
            </a:r>
            <a:endParaRPr lang="en-US" altLang="zh-CN" sz="2000" b="1" dirty="0">
              <a:solidFill>
                <a:schemeClr val="bg1"/>
              </a:solidFill>
              <a:latin typeface="字魂36号-正文宋楷" panose="02000000000000000000" pitchFamily="2" charset="-122"/>
              <a:ea typeface="字魂36号-正文宋楷" panose="02000000000000000000" pitchFamily="2" charset="-122"/>
            </a:endParaRPr>
          </a:p>
        </p:txBody>
      </p:sp>
      <p:pic>
        <p:nvPicPr>
          <p:cNvPr id="28" name="图片 27">
            <a:extLst>
              <a:ext uri="{FF2B5EF4-FFF2-40B4-BE49-F238E27FC236}">
                <a16:creationId xmlns:a16="http://schemas.microsoft.com/office/drawing/2014/main" id="{090FC561-ABCE-4041-BBE5-6FC0672A916F}"/>
              </a:ext>
            </a:extLst>
          </p:cNvPr>
          <p:cNvPicPr>
            <a:picLocks noChangeAspect="1"/>
          </p:cNvPicPr>
          <p:nvPr/>
        </p:nvPicPr>
        <p:blipFill>
          <a:blip r:embed="rId3"/>
          <a:stretch>
            <a:fillRect/>
          </a:stretch>
        </p:blipFill>
        <p:spPr>
          <a:xfrm>
            <a:off x="0" y="-122690"/>
            <a:ext cx="1343618" cy="1343618"/>
          </a:xfrm>
          <a:prstGeom prst="rect">
            <a:avLst/>
          </a:prstGeom>
        </p:spPr>
      </p:pic>
    </p:spTree>
    <p:extLst>
      <p:ext uri="{BB962C8B-B14F-4D97-AF65-F5344CB8AC3E}">
        <p14:creationId xmlns:p14="http://schemas.microsoft.com/office/powerpoint/2010/main" val="1285795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585D98C-1773-4155-B18D-6E6EF49C94B3}"/>
              </a:ext>
            </a:extLst>
          </p:cNvPr>
          <p:cNvSpPr/>
          <p:nvPr/>
        </p:nvSpPr>
        <p:spPr>
          <a:xfrm>
            <a:off x="0" y="0"/>
            <a:ext cx="12192000" cy="6858000"/>
          </a:xfrm>
          <a:prstGeom prst="rect">
            <a:avLst/>
          </a:prstGeom>
          <a:blipFill dpi="0" rotWithShape="1">
            <a:blip r:embed="rId2">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矩形 25">
            <a:extLst>
              <a:ext uri="{FF2B5EF4-FFF2-40B4-BE49-F238E27FC236}">
                <a16:creationId xmlns:a16="http://schemas.microsoft.com/office/drawing/2014/main" id="{632E6678-E762-415E-A1DF-05F6A7B72868}"/>
              </a:ext>
            </a:extLst>
          </p:cNvPr>
          <p:cNvSpPr/>
          <p:nvPr/>
        </p:nvSpPr>
        <p:spPr>
          <a:xfrm>
            <a:off x="947395" y="1343618"/>
            <a:ext cx="10528199" cy="1124452"/>
          </a:xfrm>
          <a:prstGeom prst="rect">
            <a:avLst/>
          </a:prstGeom>
          <a:gradFill flip="none" rotWithShape="1">
            <a:gsLst>
              <a:gs pos="0">
                <a:srgbClr val="6E176E"/>
              </a:gs>
              <a:gs pos="100000">
                <a:srgbClr val="264A72"/>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矩形 26">
            <a:extLst>
              <a:ext uri="{FF2B5EF4-FFF2-40B4-BE49-F238E27FC236}">
                <a16:creationId xmlns:a16="http://schemas.microsoft.com/office/drawing/2014/main" id="{ED9ED040-AA26-4C09-8B4F-29D871C6E06B}"/>
              </a:ext>
            </a:extLst>
          </p:cNvPr>
          <p:cNvSpPr/>
          <p:nvPr/>
        </p:nvSpPr>
        <p:spPr>
          <a:xfrm>
            <a:off x="947395" y="2514370"/>
            <a:ext cx="5325965" cy="1736202"/>
          </a:xfrm>
          <a:prstGeom prst="rect">
            <a:avLst/>
          </a:prstGeom>
          <a:gradFill flip="none" rotWithShape="1">
            <a:gsLst>
              <a:gs pos="0">
                <a:srgbClr val="6E176E"/>
              </a:gs>
              <a:gs pos="100000">
                <a:srgbClr val="264A7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36号-正文宋楷" panose="02000000000000000000" pitchFamily="2" charset="-122"/>
              <a:ea typeface="字魂36号-正文宋楷" panose="02000000000000000000" pitchFamily="2" charset="-122"/>
            </a:endParaRPr>
          </a:p>
        </p:txBody>
      </p:sp>
      <p:sp>
        <p:nvSpPr>
          <p:cNvPr id="28" name="矩形 27">
            <a:extLst>
              <a:ext uri="{FF2B5EF4-FFF2-40B4-BE49-F238E27FC236}">
                <a16:creationId xmlns:a16="http://schemas.microsoft.com/office/drawing/2014/main" id="{B3611915-AABD-4031-B063-A82DD72C1661}"/>
              </a:ext>
            </a:extLst>
          </p:cNvPr>
          <p:cNvSpPr/>
          <p:nvPr/>
        </p:nvSpPr>
        <p:spPr>
          <a:xfrm>
            <a:off x="947395" y="4296872"/>
            <a:ext cx="5325965" cy="1736202"/>
          </a:xfrm>
          <a:prstGeom prst="rect">
            <a:avLst/>
          </a:prstGeom>
          <a:gradFill flip="none" rotWithShape="1">
            <a:gsLst>
              <a:gs pos="0">
                <a:srgbClr val="6E176E"/>
              </a:gs>
              <a:gs pos="100000">
                <a:srgbClr val="264A7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36号-正文宋楷" panose="02000000000000000000" pitchFamily="2" charset="-122"/>
              <a:ea typeface="字魂36号-正文宋楷" panose="02000000000000000000" pitchFamily="2" charset="-122"/>
            </a:endParaRPr>
          </a:p>
        </p:txBody>
      </p:sp>
      <p:sp>
        <p:nvSpPr>
          <p:cNvPr id="29" name="矩形 28">
            <a:extLst>
              <a:ext uri="{FF2B5EF4-FFF2-40B4-BE49-F238E27FC236}">
                <a16:creationId xmlns:a16="http://schemas.microsoft.com/office/drawing/2014/main" id="{F7F35620-B157-456C-9CE9-350087F81EFD}"/>
              </a:ext>
            </a:extLst>
          </p:cNvPr>
          <p:cNvSpPr/>
          <p:nvPr/>
        </p:nvSpPr>
        <p:spPr>
          <a:xfrm>
            <a:off x="6149629" y="2514370"/>
            <a:ext cx="5325965" cy="1736202"/>
          </a:xfrm>
          <a:prstGeom prst="rect">
            <a:avLst/>
          </a:prstGeom>
          <a:gradFill flip="none" rotWithShape="1">
            <a:gsLst>
              <a:gs pos="0">
                <a:srgbClr val="6E176E"/>
              </a:gs>
              <a:gs pos="100000">
                <a:srgbClr val="264A7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36号-正文宋楷" panose="02000000000000000000" pitchFamily="2" charset="-122"/>
              <a:ea typeface="字魂36号-正文宋楷" panose="02000000000000000000" pitchFamily="2" charset="-122"/>
            </a:endParaRPr>
          </a:p>
        </p:txBody>
      </p:sp>
      <p:sp>
        <p:nvSpPr>
          <p:cNvPr id="30" name="矩形 29">
            <a:extLst>
              <a:ext uri="{FF2B5EF4-FFF2-40B4-BE49-F238E27FC236}">
                <a16:creationId xmlns:a16="http://schemas.microsoft.com/office/drawing/2014/main" id="{C2A46979-0CFF-4C0C-9CE6-3AEB76EF7C90}"/>
              </a:ext>
            </a:extLst>
          </p:cNvPr>
          <p:cNvSpPr/>
          <p:nvPr/>
        </p:nvSpPr>
        <p:spPr>
          <a:xfrm>
            <a:off x="6149629" y="4296872"/>
            <a:ext cx="5325965" cy="1736202"/>
          </a:xfrm>
          <a:prstGeom prst="rect">
            <a:avLst/>
          </a:prstGeom>
          <a:gradFill flip="none" rotWithShape="1">
            <a:gsLst>
              <a:gs pos="0">
                <a:srgbClr val="6E176E"/>
              </a:gs>
              <a:gs pos="100000">
                <a:srgbClr val="264A7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36号-正文宋楷" panose="02000000000000000000" pitchFamily="2" charset="-122"/>
              <a:ea typeface="字魂36号-正文宋楷" panose="02000000000000000000" pitchFamily="2" charset="-122"/>
            </a:endParaRPr>
          </a:p>
        </p:txBody>
      </p:sp>
      <p:sp>
        <p:nvSpPr>
          <p:cNvPr id="31" name="矩形 30">
            <a:extLst>
              <a:ext uri="{FF2B5EF4-FFF2-40B4-BE49-F238E27FC236}">
                <a16:creationId xmlns:a16="http://schemas.microsoft.com/office/drawing/2014/main" id="{26E9649E-FA17-4426-B5B8-F9E0887AA9A3}"/>
              </a:ext>
            </a:extLst>
          </p:cNvPr>
          <p:cNvSpPr/>
          <p:nvPr/>
        </p:nvSpPr>
        <p:spPr>
          <a:xfrm>
            <a:off x="2161027" y="1910459"/>
            <a:ext cx="8240273" cy="388568"/>
          </a:xfrm>
          <a:prstGeom prst="rect">
            <a:avLst/>
          </a:prstGeom>
        </p:spPr>
        <p:txBody>
          <a:bodyPr wrap="square">
            <a:spAutoFit/>
          </a:bodyPr>
          <a:lstStyle/>
          <a:p>
            <a:pPr algn="ctr">
              <a:lnSpc>
                <a:spcPct val="150000"/>
              </a:lnSpc>
            </a:pPr>
            <a:r>
              <a:rPr lang="en-US" altLang="zh-CN" sz="14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400" dirty="0">
                <a:solidFill>
                  <a:schemeClr val="bg1"/>
                </a:solidFill>
                <a:latin typeface="字魂36号-正文宋楷" panose="02000000000000000000" pitchFamily="2" charset="-122"/>
                <a:ea typeface="字魂36号-正文宋楷" panose="02000000000000000000" pitchFamily="2" charset="-122"/>
              </a:rPr>
              <a:t>，</a:t>
            </a:r>
            <a:r>
              <a:rPr lang="en-US" altLang="zh-CN" sz="14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400" dirty="0">
                <a:solidFill>
                  <a:schemeClr val="bg1"/>
                </a:solidFill>
                <a:latin typeface="字魂36号-正文宋楷" panose="02000000000000000000" pitchFamily="2" charset="-122"/>
                <a:ea typeface="字魂36号-正文宋楷" panose="02000000000000000000" pitchFamily="2" charset="-122"/>
              </a:rPr>
              <a:t>，</a:t>
            </a:r>
            <a:r>
              <a:rPr lang="en-US" altLang="zh-CN" sz="1400" dirty="0">
                <a:solidFill>
                  <a:schemeClr val="bg1"/>
                </a:solidFill>
                <a:latin typeface="字魂36号-正文宋楷" panose="02000000000000000000" pitchFamily="2" charset="-122"/>
                <a:ea typeface="字魂36号-正文宋楷" panose="02000000000000000000" pitchFamily="2" charset="-122"/>
              </a:rPr>
              <a:t>Click here to enter the text</a:t>
            </a:r>
            <a:endParaRPr lang="zh-CN" altLang="en-US" sz="1400" dirty="0">
              <a:solidFill>
                <a:schemeClr val="bg1"/>
              </a:solidFill>
              <a:latin typeface="字魂36号-正文宋楷" panose="02000000000000000000" pitchFamily="2" charset="-122"/>
              <a:ea typeface="字魂36号-正文宋楷" panose="02000000000000000000" pitchFamily="2" charset="-122"/>
            </a:endParaRPr>
          </a:p>
        </p:txBody>
      </p:sp>
      <p:sp>
        <p:nvSpPr>
          <p:cNvPr id="32" name="矩形 31">
            <a:extLst>
              <a:ext uri="{FF2B5EF4-FFF2-40B4-BE49-F238E27FC236}">
                <a16:creationId xmlns:a16="http://schemas.microsoft.com/office/drawing/2014/main" id="{D17E0B1D-B7BF-42CC-B847-20ABFCA28307}"/>
              </a:ext>
            </a:extLst>
          </p:cNvPr>
          <p:cNvSpPr/>
          <p:nvPr/>
        </p:nvSpPr>
        <p:spPr>
          <a:xfrm>
            <a:off x="993694" y="3156381"/>
            <a:ext cx="5325965" cy="832920"/>
          </a:xfrm>
          <a:prstGeom prst="rect">
            <a:avLst/>
          </a:prstGeom>
        </p:spPr>
        <p:txBody>
          <a:bodyPr wrap="square">
            <a:spAutoFit/>
          </a:bodyPr>
          <a:lstStyle/>
          <a:p>
            <a:pPr marL="171450" indent="-171450">
              <a:lnSpc>
                <a:spcPct val="150000"/>
              </a:lnSpc>
              <a:buFont typeface="Wingdings" panose="05000000000000000000" pitchFamily="2" charset="2"/>
              <a:buChar char="Ø"/>
            </a:pP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100" dirty="0">
                <a:solidFill>
                  <a:schemeClr val="bg1"/>
                </a:solidFill>
                <a:latin typeface="字魂36号-正文宋楷" panose="02000000000000000000" pitchFamily="2" charset="-122"/>
                <a:ea typeface="字魂36号-正文宋楷" panose="02000000000000000000" pitchFamily="2" charset="-122"/>
              </a:rPr>
              <a:t>，</a:t>
            </a: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to enter the text you want</a:t>
            </a:r>
          </a:p>
          <a:p>
            <a:pPr marL="171450" indent="-171450">
              <a:lnSpc>
                <a:spcPct val="150000"/>
              </a:lnSpc>
              <a:buFont typeface="Wingdings" panose="05000000000000000000" pitchFamily="2" charset="2"/>
              <a:buChar char="Ø"/>
            </a:pP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100" dirty="0">
                <a:solidFill>
                  <a:schemeClr val="bg1"/>
                </a:solidFill>
                <a:latin typeface="字魂36号-正文宋楷" panose="02000000000000000000" pitchFamily="2" charset="-122"/>
                <a:ea typeface="字魂36号-正文宋楷" panose="02000000000000000000" pitchFamily="2" charset="-122"/>
              </a:rPr>
              <a:t>，</a:t>
            </a: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Click here to enter the text you Click here to enter the text you want</a:t>
            </a:r>
            <a:r>
              <a:rPr lang="zh-CN" altLang="en-US" sz="1100" dirty="0">
                <a:solidFill>
                  <a:schemeClr val="bg1"/>
                </a:solidFill>
                <a:latin typeface="字魂36号-正文宋楷" panose="02000000000000000000" pitchFamily="2" charset="-122"/>
                <a:ea typeface="字魂36号-正文宋楷" panose="02000000000000000000" pitchFamily="2" charset="-122"/>
              </a:rPr>
              <a:t>，</a:t>
            </a: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to enter the text you want</a:t>
            </a:r>
          </a:p>
        </p:txBody>
      </p:sp>
      <p:sp>
        <p:nvSpPr>
          <p:cNvPr id="33" name="矩形 32">
            <a:extLst>
              <a:ext uri="{FF2B5EF4-FFF2-40B4-BE49-F238E27FC236}">
                <a16:creationId xmlns:a16="http://schemas.microsoft.com/office/drawing/2014/main" id="{995B187B-AE26-4B3F-B0F1-976321A54694}"/>
              </a:ext>
            </a:extLst>
          </p:cNvPr>
          <p:cNvSpPr/>
          <p:nvPr/>
        </p:nvSpPr>
        <p:spPr>
          <a:xfrm>
            <a:off x="6103329" y="3156381"/>
            <a:ext cx="5325965" cy="832920"/>
          </a:xfrm>
          <a:prstGeom prst="rect">
            <a:avLst/>
          </a:prstGeom>
        </p:spPr>
        <p:txBody>
          <a:bodyPr wrap="square">
            <a:spAutoFit/>
          </a:bodyPr>
          <a:lstStyle/>
          <a:p>
            <a:pPr marL="171450" indent="-171450">
              <a:lnSpc>
                <a:spcPct val="150000"/>
              </a:lnSpc>
              <a:buFont typeface="Wingdings" panose="05000000000000000000" pitchFamily="2" charset="2"/>
              <a:buChar char="Ø"/>
            </a:pP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100" dirty="0">
                <a:solidFill>
                  <a:schemeClr val="bg1"/>
                </a:solidFill>
                <a:latin typeface="字魂36号-正文宋楷" panose="02000000000000000000" pitchFamily="2" charset="-122"/>
                <a:ea typeface="字魂36号-正文宋楷" panose="02000000000000000000" pitchFamily="2" charset="-122"/>
              </a:rPr>
              <a:t>，</a:t>
            </a: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to enter the text you want</a:t>
            </a:r>
          </a:p>
          <a:p>
            <a:pPr marL="171450" indent="-171450">
              <a:lnSpc>
                <a:spcPct val="150000"/>
              </a:lnSpc>
              <a:buFont typeface="Wingdings" panose="05000000000000000000" pitchFamily="2" charset="2"/>
              <a:buChar char="Ø"/>
            </a:pP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100" dirty="0">
                <a:solidFill>
                  <a:schemeClr val="bg1"/>
                </a:solidFill>
                <a:latin typeface="字魂36号-正文宋楷" panose="02000000000000000000" pitchFamily="2" charset="-122"/>
                <a:ea typeface="字魂36号-正文宋楷" panose="02000000000000000000" pitchFamily="2" charset="-122"/>
              </a:rPr>
              <a:t>，</a:t>
            </a: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Click here to enter the text you Click here to enter the text you want</a:t>
            </a:r>
            <a:r>
              <a:rPr lang="zh-CN" altLang="en-US" sz="1100" dirty="0">
                <a:solidFill>
                  <a:schemeClr val="bg1"/>
                </a:solidFill>
                <a:latin typeface="字魂36号-正文宋楷" panose="02000000000000000000" pitchFamily="2" charset="-122"/>
                <a:ea typeface="字魂36号-正文宋楷" panose="02000000000000000000" pitchFamily="2" charset="-122"/>
              </a:rPr>
              <a:t>，</a:t>
            </a: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to enter the text you want</a:t>
            </a:r>
          </a:p>
        </p:txBody>
      </p:sp>
      <p:sp>
        <p:nvSpPr>
          <p:cNvPr id="34" name="矩形 33">
            <a:extLst>
              <a:ext uri="{FF2B5EF4-FFF2-40B4-BE49-F238E27FC236}">
                <a16:creationId xmlns:a16="http://schemas.microsoft.com/office/drawing/2014/main" id="{7A6CDCC6-BBEF-4391-8E15-2866F84B809E}"/>
              </a:ext>
            </a:extLst>
          </p:cNvPr>
          <p:cNvSpPr/>
          <p:nvPr/>
        </p:nvSpPr>
        <p:spPr>
          <a:xfrm>
            <a:off x="6103329" y="4957354"/>
            <a:ext cx="5325965" cy="832920"/>
          </a:xfrm>
          <a:prstGeom prst="rect">
            <a:avLst/>
          </a:prstGeom>
        </p:spPr>
        <p:txBody>
          <a:bodyPr wrap="square">
            <a:spAutoFit/>
          </a:bodyPr>
          <a:lstStyle/>
          <a:p>
            <a:pPr marL="171450" indent="-171450">
              <a:lnSpc>
                <a:spcPct val="150000"/>
              </a:lnSpc>
              <a:buFont typeface="Wingdings" panose="05000000000000000000" pitchFamily="2" charset="2"/>
              <a:buChar char="Ø"/>
            </a:pP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100" dirty="0">
                <a:solidFill>
                  <a:schemeClr val="bg1"/>
                </a:solidFill>
                <a:latin typeface="字魂36号-正文宋楷" panose="02000000000000000000" pitchFamily="2" charset="-122"/>
                <a:ea typeface="字魂36号-正文宋楷" panose="02000000000000000000" pitchFamily="2" charset="-122"/>
              </a:rPr>
              <a:t>，</a:t>
            </a: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to enter the text you want</a:t>
            </a:r>
          </a:p>
          <a:p>
            <a:pPr marL="171450" indent="-171450">
              <a:lnSpc>
                <a:spcPct val="150000"/>
              </a:lnSpc>
              <a:buFont typeface="Wingdings" panose="05000000000000000000" pitchFamily="2" charset="2"/>
              <a:buChar char="Ø"/>
            </a:pP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100" dirty="0">
                <a:solidFill>
                  <a:schemeClr val="bg1"/>
                </a:solidFill>
                <a:latin typeface="字魂36号-正文宋楷" panose="02000000000000000000" pitchFamily="2" charset="-122"/>
                <a:ea typeface="字魂36号-正文宋楷" panose="02000000000000000000" pitchFamily="2" charset="-122"/>
              </a:rPr>
              <a:t>，</a:t>
            </a: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Click here to enter the text you Click here to enter the text you want</a:t>
            </a:r>
            <a:r>
              <a:rPr lang="zh-CN" altLang="en-US" sz="1100" dirty="0">
                <a:solidFill>
                  <a:schemeClr val="bg1"/>
                </a:solidFill>
                <a:latin typeface="字魂36号-正文宋楷" panose="02000000000000000000" pitchFamily="2" charset="-122"/>
                <a:ea typeface="字魂36号-正文宋楷" panose="02000000000000000000" pitchFamily="2" charset="-122"/>
              </a:rPr>
              <a:t>，</a:t>
            </a: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to enter the text you want</a:t>
            </a:r>
          </a:p>
        </p:txBody>
      </p:sp>
      <p:sp>
        <p:nvSpPr>
          <p:cNvPr id="35" name="矩形 34">
            <a:extLst>
              <a:ext uri="{FF2B5EF4-FFF2-40B4-BE49-F238E27FC236}">
                <a16:creationId xmlns:a16="http://schemas.microsoft.com/office/drawing/2014/main" id="{8C3FA066-B66A-479D-80F1-EEA202AF19BE}"/>
              </a:ext>
            </a:extLst>
          </p:cNvPr>
          <p:cNvSpPr/>
          <p:nvPr/>
        </p:nvSpPr>
        <p:spPr>
          <a:xfrm>
            <a:off x="947395" y="4957354"/>
            <a:ext cx="5325965" cy="832920"/>
          </a:xfrm>
          <a:prstGeom prst="rect">
            <a:avLst/>
          </a:prstGeom>
        </p:spPr>
        <p:txBody>
          <a:bodyPr wrap="square">
            <a:spAutoFit/>
          </a:bodyPr>
          <a:lstStyle/>
          <a:p>
            <a:pPr marL="171450" indent="-171450">
              <a:lnSpc>
                <a:spcPct val="150000"/>
              </a:lnSpc>
              <a:buFont typeface="Wingdings" panose="05000000000000000000" pitchFamily="2" charset="2"/>
              <a:buChar char="Ø"/>
            </a:pP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100" dirty="0">
                <a:solidFill>
                  <a:schemeClr val="bg1"/>
                </a:solidFill>
                <a:latin typeface="字魂36号-正文宋楷" panose="02000000000000000000" pitchFamily="2" charset="-122"/>
                <a:ea typeface="字魂36号-正文宋楷" panose="02000000000000000000" pitchFamily="2" charset="-122"/>
              </a:rPr>
              <a:t>，</a:t>
            </a: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to enter the text you want</a:t>
            </a:r>
          </a:p>
          <a:p>
            <a:pPr marL="171450" indent="-171450">
              <a:lnSpc>
                <a:spcPct val="150000"/>
              </a:lnSpc>
              <a:buFont typeface="Wingdings" panose="05000000000000000000" pitchFamily="2" charset="2"/>
              <a:buChar char="Ø"/>
            </a:pP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100" dirty="0">
                <a:solidFill>
                  <a:schemeClr val="bg1"/>
                </a:solidFill>
                <a:latin typeface="字魂36号-正文宋楷" panose="02000000000000000000" pitchFamily="2" charset="-122"/>
                <a:ea typeface="字魂36号-正文宋楷" panose="02000000000000000000" pitchFamily="2" charset="-122"/>
              </a:rPr>
              <a:t>，</a:t>
            </a: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Click here to enter the text you Click here to enter the text you want</a:t>
            </a:r>
            <a:r>
              <a:rPr lang="zh-CN" altLang="en-US" sz="1100" dirty="0">
                <a:solidFill>
                  <a:schemeClr val="bg1"/>
                </a:solidFill>
                <a:latin typeface="字魂36号-正文宋楷" panose="02000000000000000000" pitchFamily="2" charset="-122"/>
                <a:ea typeface="字魂36号-正文宋楷" panose="02000000000000000000" pitchFamily="2" charset="-122"/>
              </a:rPr>
              <a:t>，</a:t>
            </a:r>
            <a:r>
              <a:rPr lang="en-US" altLang="zh-CN" sz="1100" dirty="0">
                <a:solidFill>
                  <a:schemeClr val="bg1"/>
                </a:solidFill>
                <a:latin typeface="字魂36号-正文宋楷" panose="02000000000000000000" pitchFamily="2" charset="-122"/>
                <a:ea typeface="字魂36号-正文宋楷" panose="02000000000000000000" pitchFamily="2" charset="-122"/>
              </a:rPr>
              <a:t>Click here to enter the text you want</a:t>
            </a:r>
          </a:p>
        </p:txBody>
      </p:sp>
      <p:sp>
        <p:nvSpPr>
          <p:cNvPr id="36" name="矩形 35">
            <a:extLst>
              <a:ext uri="{FF2B5EF4-FFF2-40B4-BE49-F238E27FC236}">
                <a16:creationId xmlns:a16="http://schemas.microsoft.com/office/drawing/2014/main" id="{182C05AE-7BBD-437B-A4B7-4D9EECE4B4D7}"/>
              </a:ext>
            </a:extLst>
          </p:cNvPr>
          <p:cNvSpPr/>
          <p:nvPr/>
        </p:nvSpPr>
        <p:spPr>
          <a:xfrm>
            <a:off x="993695" y="2740749"/>
            <a:ext cx="2151301" cy="461665"/>
          </a:xfrm>
          <a:prstGeom prst="rect">
            <a:avLst/>
          </a:prstGeom>
        </p:spPr>
        <p:txBody>
          <a:bodyPr wrap="square">
            <a:spAutoFit/>
          </a:bodyPr>
          <a:lstStyle/>
          <a:p>
            <a:r>
              <a:rPr lang="en-US" altLang="zh-CN" sz="2400" b="1" dirty="0">
                <a:solidFill>
                  <a:schemeClr val="bg1"/>
                </a:solidFill>
                <a:latin typeface="字魂36号-正文宋楷" panose="02000000000000000000" pitchFamily="2" charset="-122"/>
                <a:ea typeface="字魂36号-正文宋楷" panose="02000000000000000000" pitchFamily="2" charset="-122"/>
              </a:rPr>
              <a:t>STRENGTHS</a:t>
            </a:r>
            <a:endParaRPr lang="zh-CN" altLang="en-US" sz="2400" b="1" dirty="0">
              <a:solidFill>
                <a:schemeClr val="bg1"/>
              </a:solidFill>
              <a:latin typeface="字魂36号-正文宋楷" panose="02000000000000000000" pitchFamily="2" charset="-122"/>
              <a:ea typeface="字魂36号-正文宋楷" panose="02000000000000000000" pitchFamily="2" charset="-122"/>
            </a:endParaRPr>
          </a:p>
        </p:txBody>
      </p:sp>
      <p:sp>
        <p:nvSpPr>
          <p:cNvPr id="37" name="矩形 36">
            <a:extLst>
              <a:ext uri="{FF2B5EF4-FFF2-40B4-BE49-F238E27FC236}">
                <a16:creationId xmlns:a16="http://schemas.microsoft.com/office/drawing/2014/main" id="{4EAEE185-23F9-430A-9C1D-60E4FA1B60DE}"/>
              </a:ext>
            </a:extLst>
          </p:cNvPr>
          <p:cNvSpPr/>
          <p:nvPr/>
        </p:nvSpPr>
        <p:spPr>
          <a:xfrm>
            <a:off x="6126479" y="2740749"/>
            <a:ext cx="2452669" cy="461665"/>
          </a:xfrm>
          <a:prstGeom prst="rect">
            <a:avLst/>
          </a:prstGeom>
        </p:spPr>
        <p:txBody>
          <a:bodyPr wrap="square">
            <a:spAutoFit/>
          </a:bodyPr>
          <a:lstStyle/>
          <a:p>
            <a:r>
              <a:rPr lang="en-US" altLang="zh-CN" sz="2400" b="1" dirty="0">
                <a:solidFill>
                  <a:schemeClr val="bg1"/>
                </a:solidFill>
                <a:latin typeface="字魂36号-正文宋楷" panose="02000000000000000000" pitchFamily="2" charset="-122"/>
                <a:ea typeface="字魂36号-正文宋楷" panose="02000000000000000000" pitchFamily="2" charset="-122"/>
              </a:rPr>
              <a:t>WEAKNESSES</a:t>
            </a:r>
            <a:endParaRPr lang="zh-CN" altLang="en-US" sz="2400" b="1" dirty="0">
              <a:solidFill>
                <a:schemeClr val="bg1"/>
              </a:solidFill>
              <a:latin typeface="字魂36号-正文宋楷" panose="02000000000000000000" pitchFamily="2" charset="-122"/>
              <a:ea typeface="字魂36号-正文宋楷" panose="02000000000000000000" pitchFamily="2" charset="-122"/>
            </a:endParaRPr>
          </a:p>
        </p:txBody>
      </p:sp>
      <p:sp>
        <p:nvSpPr>
          <p:cNvPr id="38" name="矩形 37">
            <a:extLst>
              <a:ext uri="{FF2B5EF4-FFF2-40B4-BE49-F238E27FC236}">
                <a16:creationId xmlns:a16="http://schemas.microsoft.com/office/drawing/2014/main" id="{A0D5F1D6-C250-414B-8BC2-597F9BAB0AE8}"/>
              </a:ext>
            </a:extLst>
          </p:cNvPr>
          <p:cNvSpPr/>
          <p:nvPr/>
        </p:nvSpPr>
        <p:spPr>
          <a:xfrm>
            <a:off x="993694" y="4500596"/>
            <a:ext cx="2785499" cy="461665"/>
          </a:xfrm>
          <a:prstGeom prst="rect">
            <a:avLst/>
          </a:prstGeom>
        </p:spPr>
        <p:txBody>
          <a:bodyPr wrap="square">
            <a:spAutoFit/>
          </a:bodyPr>
          <a:lstStyle/>
          <a:p>
            <a:r>
              <a:rPr lang="en-US" altLang="zh-CN" sz="2400" b="1" dirty="0">
                <a:solidFill>
                  <a:schemeClr val="bg1"/>
                </a:solidFill>
                <a:latin typeface="字魂36号-正文宋楷" panose="02000000000000000000" pitchFamily="2" charset="-122"/>
                <a:ea typeface="字魂36号-正文宋楷" panose="02000000000000000000" pitchFamily="2" charset="-122"/>
              </a:rPr>
              <a:t>OPPORTUNITIES</a:t>
            </a:r>
            <a:endParaRPr lang="zh-CN" altLang="en-US" sz="2400" b="1" dirty="0">
              <a:solidFill>
                <a:schemeClr val="bg1"/>
              </a:solidFill>
              <a:latin typeface="字魂36号-正文宋楷" panose="02000000000000000000" pitchFamily="2" charset="-122"/>
              <a:ea typeface="字魂36号-正文宋楷" panose="02000000000000000000" pitchFamily="2" charset="-122"/>
            </a:endParaRPr>
          </a:p>
        </p:txBody>
      </p:sp>
      <p:sp>
        <p:nvSpPr>
          <p:cNvPr id="39" name="矩形 38">
            <a:extLst>
              <a:ext uri="{FF2B5EF4-FFF2-40B4-BE49-F238E27FC236}">
                <a16:creationId xmlns:a16="http://schemas.microsoft.com/office/drawing/2014/main" id="{C082840E-F4E5-4DDB-ACD3-A35E1033BB79}"/>
              </a:ext>
            </a:extLst>
          </p:cNvPr>
          <p:cNvSpPr/>
          <p:nvPr/>
        </p:nvSpPr>
        <p:spPr>
          <a:xfrm>
            <a:off x="6126480" y="4500596"/>
            <a:ext cx="1669047" cy="461665"/>
          </a:xfrm>
          <a:prstGeom prst="rect">
            <a:avLst/>
          </a:prstGeom>
        </p:spPr>
        <p:txBody>
          <a:bodyPr wrap="square">
            <a:spAutoFit/>
          </a:bodyPr>
          <a:lstStyle/>
          <a:p>
            <a:r>
              <a:rPr lang="en-US" altLang="zh-CN" sz="2400" b="1" dirty="0">
                <a:solidFill>
                  <a:schemeClr val="bg1"/>
                </a:solidFill>
                <a:latin typeface="字魂36号-正文宋楷" panose="02000000000000000000" pitchFamily="2" charset="-122"/>
                <a:ea typeface="字魂36号-正文宋楷" panose="02000000000000000000" pitchFamily="2" charset="-122"/>
              </a:rPr>
              <a:t>THREATS</a:t>
            </a:r>
            <a:endParaRPr lang="zh-CN" altLang="en-US" sz="2400" b="1" dirty="0">
              <a:solidFill>
                <a:schemeClr val="bg1"/>
              </a:solidFill>
              <a:latin typeface="字魂36号-正文宋楷" panose="02000000000000000000" pitchFamily="2" charset="-122"/>
              <a:ea typeface="字魂36号-正文宋楷" panose="02000000000000000000" pitchFamily="2" charset="-122"/>
            </a:endParaRPr>
          </a:p>
        </p:txBody>
      </p:sp>
      <p:sp>
        <p:nvSpPr>
          <p:cNvPr id="40" name="矩形 39">
            <a:extLst>
              <a:ext uri="{FF2B5EF4-FFF2-40B4-BE49-F238E27FC236}">
                <a16:creationId xmlns:a16="http://schemas.microsoft.com/office/drawing/2014/main" id="{9CC17EFE-D97F-4D0D-ADEC-552E3AAF6E13}"/>
              </a:ext>
            </a:extLst>
          </p:cNvPr>
          <p:cNvSpPr/>
          <p:nvPr/>
        </p:nvSpPr>
        <p:spPr>
          <a:xfrm>
            <a:off x="4314796" y="1363969"/>
            <a:ext cx="3669665" cy="707886"/>
          </a:xfrm>
          <a:prstGeom prst="rect">
            <a:avLst/>
          </a:prstGeom>
        </p:spPr>
        <p:txBody>
          <a:bodyPr wrap="square">
            <a:spAutoFit/>
          </a:bodyPr>
          <a:lstStyle/>
          <a:p>
            <a:pPr algn="ctr"/>
            <a:r>
              <a:rPr lang="en-US" altLang="zh-CN" sz="4000" dirty="0">
                <a:solidFill>
                  <a:schemeClr val="bg1"/>
                </a:solidFill>
                <a:latin typeface="字魂36号-正文宋楷" panose="02000000000000000000" pitchFamily="2" charset="-122"/>
                <a:ea typeface="字魂36号-正文宋楷" panose="02000000000000000000" pitchFamily="2" charset="-122"/>
              </a:rPr>
              <a:t>SWOT </a:t>
            </a:r>
            <a:r>
              <a:rPr lang="zh-CN" altLang="en-US" sz="4000" dirty="0">
                <a:solidFill>
                  <a:schemeClr val="bg1"/>
                </a:solidFill>
                <a:latin typeface="字魂36号-正文宋楷" panose="02000000000000000000" pitchFamily="2" charset="-122"/>
                <a:ea typeface="字魂36号-正文宋楷" panose="02000000000000000000" pitchFamily="2" charset="-122"/>
              </a:rPr>
              <a:t>分析</a:t>
            </a:r>
          </a:p>
        </p:txBody>
      </p:sp>
      <p:pic>
        <p:nvPicPr>
          <p:cNvPr id="45" name="图片 44">
            <a:extLst>
              <a:ext uri="{FF2B5EF4-FFF2-40B4-BE49-F238E27FC236}">
                <a16:creationId xmlns:a16="http://schemas.microsoft.com/office/drawing/2014/main" id="{F86C2BD1-997D-4F71-9C44-B48ECEEACDA7}"/>
              </a:ext>
            </a:extLst>
          </p:cNvPr>
          <p:cNvPicPr>
            <a:picLocks noChangeAspect="1"/>
          </p:cNvPicPr>
          <p:nvPr/>
        </p:nvPicPr>
        <p:blipFill>
          <a:blip r:embed="rId3"/>
          <a:stretch>
            <a:fillRect/>
          </a:stretch>
        </p:blipFill>
        <p:spPr>
          <a:xfrm>
            <a:off x="0" y="-122690"/>
            <a:ext cx="1343618" cy="1343618"/>
          </a:xfrm>
          <a:prstGeom prst="rect">
            <a:avLst/>
          </a:prstGeom>
        </p:spPr>
      </p:pic>
    </p:spTree>
    <p:extLst>
      <p:ext uri="{BB962C8B-B14F-4D97-AF65-F5344CB8AC3E}">
        <p14:creationId xmlns:p14="http://schemas.microsoft.com/office/powerpoint/2010/main" val="1454698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C0C0C"/>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C0B15FA2-8126-4DAC-AAA1-02FFCF35A94D}"/>
              </a:ext>
            </a:extLst>
          </p:cNvPr>
          <p:cNvSpPr/>
          <p:nvPr/>
        </p:nvSpPr>
        <p:spPr>
          <a:xfrm>
            <a:off x="0" y="0"/>
            <a:ext cx="12192000" cy="6858000"/>
          </a:xfrm>
          <a:prstGeom prst="rect">
            <a:avLst/>
          </a:prstGeom>
          <a:blipFill dpi="0" rotWithShape="1">
            <a:blip r:embed="rId2">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C15278F9-0DCE-4D11-82C5-11886AECCF96}"/>
              </a:ext>
            </a:extLst>
          </p:cNvPr>
          <p:cNvSpPr/>
          <p:nvPr/>
        </p:nvSpPr>
        <p:spPr>
          <a:xfrm>
            <a:off x="3436188" y="2652300"/>
            <a:ext cx="7513751" cy="1553399"/>
          </a:xfrm>
          <a:prstGeom prst="rect">
            <a:avLst/>
          </a:prstGeom>
          <a:gradFill flip="none" rotWithShape="1">
            <a:gsLst>
              <a:gs pos="0">
                <a:srgbClr val="4346AC"/>
              </a:gs>
              <a:gs pos="53000">
                <a:srgbClr val="6F166D"/>
              </a:gs>
              <a:gs pos="100000">
                <a:srgbClr val="01CAE8">
                  <a:lumMod val="5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椭圆 6">
            <a:extLst>
              <a:ext uri="{FF2B5EF4-FFF2-40B4-BE49-F238E27FC236}">
                <a16:creationId xmlns:a16="http://schemas.microsoft.com/office/drawing/2014/main" id="{843AE5F8-C0E7-4E45-A083-A009BA57F095}"/>
              </a:ext>
            </a:extLst>
          </p:cNvPr>
          <p:cNvSpPr/>
          <p:nvPr/>
        </p:nvSpPr>
        <p:spPr>
          <a:xfrm>
            <a:off x="1821180" y="2225039"/>
            <a:ext cx="2407920" cy="240792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8" name="图片 7">
            <a:extLst>
              <a:ext uri="{FF2B5EF4-FFF2-40B4-BE49-F238E27FC236}">
                <a16:creationId xmlns:a16="http://schemas.microsoft.com/office/drawing/2014/main" id="{958CF027-DEEE-4EE2-BDFE-D130DD480E13}"/>
              </a:ext>
            </a:extLst>
          </p:cNvPr>
          <p:cNvPicPr>
            <a:picLocks noChangeAspect="1"/>
          </p:cNvPicPr>
          <p:nvPr/>
        </p:nvPicPr>
        <p:blipFill>
          <a:blip r:embed="rId3"/>
          <a:stretch>
            <a:fillRect/>
          </a:stretch>
        </p:blipFill>
        <p:spPr>
          <a:xfrm>
            <a:off x="892860" y="923340"/>
            <a:ext cx="4706520" cy="4706520"/>
          </a:xfrm>
          <a:prstGeom prst="rect">
            <a:avLst/>
          </a:prstGeom>
        </p:spPr>
      </p:pic>
      <p:sp>
        <p:nvSpPr>
          <p:cNvPr id="9" name="矩形 8">
            <a:extLst>
              <a:ext uri="{FF2B5EF4-FFF2-40B4-BE49-F238E27FC236}">
                <a16:creationId xmlns:a16="http://schemas.microsoft.com/office/drawing/2014/main" id="{E907BA23-A6EB-402A-B4D5-47B04642DA15}"/>
              </a:ext>
            </a:extLst>
          </p:cNvPr>
          <p:cNvSpPr/>
          <p:nvPr/>
        </p:nvSpPr>
        <p:spPr>
          <a:xfrm>
            <a:off x="2574415" y="2312358"/>
            <a:ext cx="861774" cy="2253181"/>
          </a:xfrm>
          <a:prstGeom prst="rect">
            <a:avLst/>
          </a:prstGeom>
          <a:noFill/>
        </p:spPr>
        <p:txBody>
          <a:bodyPr vert="eaVert"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cs"/>
              </a:rPr>
              <a:t>第二部分</a:t>
            </a:r>
          </a:p>
        </p:txBody>
      </p:sp>
      <p:sp>
        <p:nvSpPr>
          <p:cNvPr id="12" name="文本框 11"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DAA9F4BE-373D-4569-B1C6-8A907B375075}"/>
              </a:ext>
            </a:extLst>
          </p:cNvPr>
          <p:cNvSpPr txBox="1"/>
          <p:nvPr/>
        </p:nvSpPr>
        <p:spPr>
          <a:xfrm>
            <a:off x="5020620" y="3288040"/>
            <a:ext cx="5769300" cy="79483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0" b="0" i="1" u="none" strike="noStrike" kern="1200" cap="none" spc="0" normalizeH="0" baseline="0" noProof="0" dirty="0">
                <a:ln>
                  <a:noFill/>
                </a:ln>
                <a:solidFill>
                  <a:prstClr val="white">
                    <a:alpha val="84000"/>
                  </a:prstClr>
                </a:solidFill>
                <a:effectLst/>
                <a:uLnTx/>
                <a:uFillTx/>
                <a:latin typeface="字魂36号-正文宋楷" panose="02000000000000000000" pitchFamily="2" charset="-122"/>
                <a:ea typeface="字魂36号-正文宋楷" panose="02000000000000000000" pitchFamily="2" charset="-122"/>
                <a:cs typeface="+mn-cs"/>
              </a:rPr>
              <a:t>click here and add your contents click here and add your contents  click here and add your contentsclick here and add your contents click here and add your contents  click here and add your contents</a:t>
            </a:r>
            <a:endParaRPr kumimoji="0" lang="zh-CN" altLang="en-US" sz="1050" b="0" i="1" u="none" strike="noStrike" kern="1200" cap="none" spc="0" normalizeH="0" baseline="0" noProof="0" dirty="0">
              <a:ln>
                <a:noFill/>
              </a:ln>
              <a:solidFill>
                <a:prstClr val="white">
                  <a:alpha val="84000"/>
                </a:prstClr>
              </a:solidFill>
              <a:effectLst/>
              <a:uLnTx/>
              <a:uFillTx/>
              <a:latin typeface="字魂36号-正文宋楷" panose="02000000000000000000" pitchFamily="2" charset="-122"/>
              <a:ea typeface="字魂36号-正文宋楷" panose="02000000000000000000" pitchFamily="2" charset="-122"/>
              <a:cs typeface="+mn-cs"/>
            </a:endParaRPr>
          </a:p>
        </p:txBody>
      </p:sp>
      <p:sp>
        <p:nvSpPr>
          <p:cNvPr id="13" name="文本框 12"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77513C78-86B0-4349-8564-4DEA388C5BB2}"/>
              </a:ext>
            </a:extLst>
          </p:cNvPr>
          <p:cNvSpPr txBox="1"/>
          <p:nvPr/>
        </p:nvSpPr>
        <p:spPr>
          <a:xfrm>
            <a:off x="5020620" y="2810279"/>
            <a:ext cx="215075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cs"/>
              </a:rPr>
              <a:t>你的小标题</a:t>
            </a:r>
            <a:endParaRPr kumimoji="0" lang="en-US" altLang="zh-CN" sz="2800" b="1"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cs"/>
            </a:endParaRPr>
          </a:p>
        </p:txBody>
      </p:sp>
    </p:spTree>
    <p:extLst>
      <p:ext uri="{BB962C8B-B14F-4D97-AF65-F5344CB8AC3E}">
        <p14:creationId xmlns:p14="http://schemas.microsoft.com/office/powerpoint/2010/main" val="31707360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585D98C-1773-4155-B18D-6E6EF49C94B3}"/>
              </a:ext>
            </a:extLst>
          </p:cNvPr>
          <p:cNvSpPr/>
          <p:nvPr/>
        </p:nvSpPr>
        <p:spPr>
          <a:xfrm>
            <a:off x="0" y="0"/>
            <a:ext cx="12192000" cy="6858000"/>
          </a:xfrm>
          <a:prstGeom prst="rect">
            <a:avLst/>
          </a:prstGeom>
          <a:blipFill dpi="0" rotWithShape="1">
            <a:blip r:embed="rId2">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矩形 17">
            <a:extLst>
              <a:ext uri="{FF2B5EF4-FFF2-40B4-BE49-F238E27FC236}">
                <a16:creationId xmlns:a16="http://schemas.microsoft.com/office/drawing/2014/main" id="{552347EB-FC44-4EE8-8D41-2D47B607A266}"/>
              </a:ext>
            </a:extLst>
          </p:cNvPr>
          <p:cNvSpPr/>
          <p:nvPr/>
        </p:nvSpPr>
        <p:spPr>
          <a:xfrm>
            <a:off x="601884" y="2267190"/>
            <a:ext cx="2439364" cy="3091888"/>
          </a:xfrm>
          <a:prstGeom prst="rect">
            <a:avLst/>
          </a:prstGeom>
          <a:noFill/>
          <a:ln>
            <a:gradFill>
              <a:gsLst>
                <a:gs pos="0">
                  <a:srgbClr val="264A72"/>
                </a:gs>
                <a:gs pos="100000">
                  <a:srgbClr val="6E176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18">
            <a:extLst>
              <a:ext uri="{FF2B5EF4-FFF2-40B4-BE49-F238E27FC236}">
                <a16:creationId xmlns:a16="http://schemas.microsoft.com/office/drawing/2014/main" id="{51F56213-BFAC-4190-9FA4-E8CF312FA7A0}"/>
              </a:ext>
            </a:extLst>
          </p:cNvPr>
          <p:cNvSpPr/>
          <p:nvPr/>
        </p:nvSpPr>
        <p:spPr>
          <a:xfrm>
            <a:off x="3425142" y="2267190"/>
            <a:ext cx="2439364" cy="3091888"/>
          </a:xfrm>
          <a:prstGeom prst="rect">
            <a:avLst/>
          </a:prstGeom>
          <a:noFill/>
          <a:ln>
            <a:gradFill>
              <a:gsLst>
                <a:gs pos="0">
                  <a:srgbClr val="264A72"/>
                </a:gs>
                <a:gs pos="100000">
                  <a:srgbClr val="6E176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a:extLst>
              <a:ext uri="{FF2B5EF4-FFF2-40B4-BE49-F238E27FC236}">
                <a16:creationId xmlns:a16="http://schemas.microsoft.com/office/drawing/2014/main" id="{25D775B4-3C74-49CE-AE72-87FAECDCB1EE}"/>
              </a:ext>
            </a:extLst>
          </p:cNvPr>
          <p:cNvSpPr/>
          <p:nvPr/>
        </p:nvSpPr>
        <p:spPr>
          <a:xfrm>
            <a:off x="6248400" y="2267190"/>
            <a:ext cx="2439364" cy="3091888"/>
          </a:xfrm>
          <a:prstGeom prst="rect">
            <a:avLst/>
          </a:prstGeom>
          <a:noFill/>
          <a:ln>
            <a:gradFill>
              <a:gsLst>
                <a:gs pos="0">
                  <a:srgbClr val="264A72"/>
                </a:gs>
                <a:gs pos="100000">
                  <a:srgbClr val="6E176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矩形 20">
            <a:extLst>
              <a:ext uri="{FF2B5EF4-FFF2-40B4-BE49-F238E27FC236}">
                <a16:creationId xmlns:a16="http://schemas.microsoft.com/office/drawing/2014/main" id="{4FA74430-34E9-4238-B818-4755F8FED04D}"/>
              </a:ext>
            </a:extLst>
          </p:cNvPr>
          <p:cNvSpPr/>
          <p:nvPr/>
        </p:nvSpPr>
        <p:spPr>
          <a:xfrm>
            <a:off x="9071658" y="2267190"/>
            <a:ext cx="2439364" cy="3091888"/>
          </a:xfrm>
          <a:prstGeom prst="rect">
            <a:avLst/>
          </a:prstGeom>
          <a:noFill/>
          <a:ln>
            <a:gradFill>
              <a:gsLst>
                <a:gs pos="0">
                  <a:srgbClr val="264A72"/>
                </a:gs>
                <a:gs pos="100000">
                  <a:srgbClr val="6E176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矩形 21">
            <a:extLst>
              <a:ext uri="{FF2B5EF4-FFF2-40B4-BE49-F238E27FC236}">
                <a16:creationId xmlns:a16="http://schemas.microsoft.com/office/drawing/2014/main" id="{0B53A22C-8EF5-4EF3-A4F0-60A11F5A905A}"/>
              </a:ext>
            </a:extLst>
          </p:cNvPr>
          <p:cNvSpPr/>
          <p:nvPr/>
        </p:nvSpPr>
        <p:spPr>
          <a:xfrm>
            <a:off x="1468538" y="1914162"/>
            <a:ext cx="706056" cy="706056"/>
          </a:xfrm>
          <a:prstGeom prst="rect">
            <a:avLst/>
          </a:prstGeom>
          <a:gradFill>
            <a:gsLst>
              <a:gs pos="0">
                <a:srgbClr val="264A72"/>
              </a:gs>
              <a:gs pos="100000">
                <a:srgbClr val="6E17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矩形 22">
            <a:extLst>
              <a:ext uri="{FF2B5EF4-FFF2-40B4-BE49-F238E27FC236}">
                <a16:creationId xmlns:a16="http://schemas.microsoft.com/office/drawing/2014/main" id="{B1D4DC3C-C034-4455-BFD2-F13FF738C885}"/>
              </a:ext>
            </a:extLst>
          </p:cNvPr>
          <p:cNvSpPr/>
          <p:nvPr/>
        </p:nvSpPr>
        <p:spPr>
          <a:xfrm>
            <a:off x="4291796" y="1914162"/>
            <a:ext cx="706056" cy="706056"/>
          </a:xfrm>
          <a:prstGeom prst="rect">
            <a:avLst/>
          </a:prstGeom>
          <a:gradFill>
            <a:gsLst>
              <a:gs pos="0">
                <a:srgbClr val="264A72"/>
              </a:gs>
              <a:gs pos="100000">
                <a:srgbClr val="6E17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矩形 23">
            <a:extLst>
              <a:ext uri="{FF2B5EF4-FFF2-40B4-BE49-F238E27FC236}">
                <a16:creationId xmlns:a16="http://schemas.microsoft.com/office/drawing/2014/main" id="{A8A18061-4652-453F-A4A9-AA3A8CA7BBBB}"/>
              </a:ext>
            </a:extLst>
          </p:cNvPr>
          <p:cNvSpPr/>
          <p:nvPr/>
        </p:nvSpPr>
        <p:spPr>
          <a:xfrm>
            <a:off x="7115054" y="1914162"/>
            <a:ext cx="706056" cy="706056"/>
          </a:xfrm>
          <a:prstGeom prst="rect">
            <a:avLst/>
          </a:prstGeom>
          <a:gradFill>
            <a:gsLst>
              <a:gs pos="0">
                <a:srgbClr val="264A72"/>
              </a:gs>
              <a:gs pos="100000">
                <a:srgbClr val="6E17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 24">
            <a:extLst>
              <a:ext uri="{FF2B5EF4-FFF2-40B4-BE49-F238E27FC236}">
                <a16:creationId xmlns:a16="http://schemas.microsoft.com/office/drawing/2014/main" id="{1DC98DC1-C6FF-43E8-830B-6FD4041EC685}"/>
              </a:ext>
            </a:extLst>
          </p:cNvPr>
          <p:cNvSpPr/>
          <p:nvPr/>
        </p:nvSpPr>
        <p:spPr>
          <a:xfrm>
            <a:off x="9938312" y="1914162"/>
            <a:ext cx="706056" cy="706056"/>
          </a:xfrm>
          <a:prstGeom prst="rect">
            <a:avLst/>
          </a:prstGeom>
          <a:gradFill>
            <a:gsLst>
              <a:gs pos="0">
                <a:srgbClr val="264A72"/>
              </a:gs>
              <a:gs pos="100000">
                <a:srgbClr val="6E17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1" name="椭圆 40">
            <a:extLst>
              <a:ext uri="{FF2B5EF4-FFF2-40B4-BE49-F238E27FC236}">
                <a16:creationId xmlns:a16="http://schemas.microsoft.com/office/drawing/2014/main" id="{FB71808D-7939-412F-97DA-54BCFC290283}"/>
              </a:ext>
            </a:extLst>
          </p:cNvPr>
          <p:cNvSpPr/>
          <p:nvPr/>
        </p:nvSpPr>
        <p:spPr>
          <a:xfrm>
            <a:off x="2881613" y="3460106"/>
            <a:ext cx="706056" cy="706056"/>
          </a:xfrm>
          <a:prstGeom prst="ellipse">
            <a:avLst/>
          </a:prstGeom>
          <a:gradFill>
            <a:gsLst>
              <a:gs pos="0">
                <a:srgbClr val="264A72"/>
              </a:gs>
              <a:gs pos="100000">
                <a:srgbClr val="6E17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36号-正文宋楷" panose="02000000000000000000" pitchFamily="2" charset="-122"/>
              <a:ea typeface="字魂36号-正文宋楷" panose="02000000000000000000" pitchFamily="2" charset="-122"/>
            </a:endParaRPr>
          </a:p>
        </p:txBody>
      </p:sp>
      <p:sp>
        <p:nvSpPr>
          <p:cNvPr id="42" name="椭圆 41">
            <a:extLst>
              <a:ext uri="{FF2B5EF4-FFF2-40B4-BE49-F238E27FC236}">
                <a16:creationId xmlns:a16="http://schemas.microsoft.com/office/drawing/2014/main" id="{A2C7C07C-D80D-4580-9BDF-FC79A6A87100}"/>
              </a:ext>
            </a:extLst>
          </p:cNvPr>
          <p:cNvSpPr/>
          <p:nvPr/>
        </p:nvSpPr>
        <p:spPr>
          <a:xfrm>
            <a:off x="5742972" y="3460106"/>
            <a:ext cx="706056" cy="706056"/>
          </a:xfrm>
          <a:prstGeom prst="ellipse">
            <a:avLst/>
          </a:prstGeom>
          <a:gradFill>
            <a:gsLst>
              <a:gs pos="0">
                <a:srgbClr val="264A72"/>
              </a:gs>
              <a:gs pos="100000">
                <a:srgbClr val="6E17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36号-正文宋楷" panose="02000000000000000000" pitchFamily="2" charset="-122"/>
              <a:ea typeface="字魂36号-正文宋楷" panose="02000000000000000000" pitchFamily="2" charset="-122"/>
            </a:endParaRPr>
          </a:p>
        </p:txBody>
      </p:sp>
      <p:sp>
        <p:nvSpPr>
          <p:cNvPr id="43" name="椭圆 42">
            <a:extLst>
              <a:ext uri="{FF2B5EF4-FFF2-40B4-BE49-F238E27FC236}">
                <a16:creationId xmlns:a16="http://schemas.microsoft.com/office/drawing/2014/main" id="{10173B6A-0FE9-4F2E-B5E5-B5ACC4D6BBB8}"/>
              </a:ext>
            </a:extLst>
          </p:cNvPr>
          <p:cNvSpPr/>
          <p:nvPr/>
        </p:nvSpPr>
        <p:spPr>
          <a:xfrm>
            <a:off x="8526683" y="3460106"/>
            <a:ext cx="706056" cy="706056"/>
          </a:xfrm>
          <a:prstGeom prst="ellipse">
            <a:avLst/>
          </a:prstGeom>
          <a:gradFill>
            <a:gsLst>
              <a:gs pos="0">
                <a:srgbClr val="264A72"/>
              </a:gs>
              <a:gs pos="100000">
                <a:srgbClr val="6E17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36号-正文宋楷" panose="02000000000000000000" pitchFamily="2" charset="-122"/>
              <a:ea typeface="字魂36号-正文宋楷" panose="02000000000000000000" pitchFamily="2" charset="-122"/>
            </a:endParaRPr>
          </a:p>
        </p:txBody>
      </p:sp>
      <p:sp>
        <p:nvSpPr>
          <p:cNvPr id="44" name="computer-tool-for-education_43418"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0045311B-4052-48E1-B6E2-6B29F9DF307F}"/>
              </a:ext>
            </a:extLst>
          </p:cNvPr>
          <p:cNvSpPr>
            <a:spLocks noChangeAspect="1"/>
          </p:cNvSpPr>
          <p:nvPr/>
        </p:nvSpPr>
        <p:spPr bwMode="auto">
          <a:xfrm>
            <a:off x="7205922" y="1994765"/>
            <a:ext cx="524319" cy="492287"/>
          </a:xfrm>
          <a:custGeom>
            <a:avLst/>
            <a:gdLst>
              <a:gd name="connsiteX0" fmla="*/ 168003 w 600029"/>
              <a:gd name="connsiteY0" fmla="*/ 464603 h 563372"/>
              <a:gd name="connsiteX1" fmla="*/ 136424 w 600029"/>
              <a:gd name="connsiteY1" fmla="*/ 467470 h 563372"/>
              <a:gd name="connsiteX2" fmla="*/ 201017 w 600029"/>
              <a:gd name="connsiteY2" fmla="*/ 491842 h 563372"/>
              <a:gd name="connsiteX3" fmla="*/ 239773 w 600029"/>
              <a:gd name="connsiteY3" fmla="*/ 487541 h 563372"/>
              <a:gd name="connsiteX4" fmla="*/ 313001 w 600029"/>
              <a:gd name="connsiteY4" fmla="*/ 374264 h 563372"/>
              <a:gd name="connsiteX5" fmla="*/ 313001 w 600029"/>
              <a:gd name="connsiteY5" fmla="*/ 385720 h 563372"/>
              <a:gd name="connsiteX6" fmla="*/ 324463 w 600029"/>
              <a:gd name="connsiteY6" fmla="*/ 385720 h 563372"/>
              <a:gd name="connsiteX7" fmla="*/ 327329 w 600029"/>
              <a:gd name="connsiteY7" fmla="*/ 385720 h 563372"/>
              <a:gd name="connsiteX8" fmla="*/ 330195 w 600029"/>
              <a:gd name="connsiteY8" fmla="*/ 384288 h 563372"/>
              <a:gd name="connsiteX9" fmla="*/ 331627 w 600029"/>
              <a:gd name="connsiteY9" fmla="*/ 382856 h 563372"/>
              <a:gd name="connsiteX10" fmla="*/ 333060 w 600029"/>
              <a:gd name="connsiteY10" fmla="*/ 379992 h 563372"/>
              <a:gd name="connsiteX11" fmla="*/ 325896 w 600029"/>
              <a:gd name="connsiteY11" fmla="*/ 374264 h 563372"/>
              <a:gd name="connsiteX12" fmla="*/ 313001 w 600029"/>
              <a:gd name="connsiteY12" fmla="*/ 351351 h 563372"/>
              <a:gd name="connsiteX13" fmla="*/ 313001 w 600029"/>
              <a:gd name="connsiteY13" fmla="*/ 361375 h 563372"/>
              <a:gd name="connsiteX14" fmla="*/ 323030 w 600029"/>
              <a:gd name="connsiteY14" fmla="*/ 361375 h 563372"/>
              <a:gd name="connsiteX15" fmla="*/ 328762 w 600029"/>
              <a:gd name="connsiteY15" fmla="*/ 359943 h 563372"/>
              <a:gd name="connsiteX16" fmla="*/ 330195 w 600029"/>
              <a:gd name="connsiteY16" fmla="*/ 355647 h 563372"/>
              <a:gd name="connsiteX17" fmla="*/ 328762 w 600029"/>
              <a:gd name="connsiteY17" fmla="*/ 351351 h 563372"/>
              <a:gd name="connsiteX18" fmla="*/ 323030 w 600029"/>
              <a:gd name="connsiteY18" fmla="*/ 351351 h 563372"/>
              <a:gd name="connsiteX19" fmla="*/ 291508 w 600029"/>
              <a:gd name="connsiteY19" fmla="*/ 334166 h 563372"/>
              <a:gd name="connsiteX20" fmla="*/ 328762 w 600029"/>
              <a:gd name="connsiteY20" fmla="*/ 334166 h 563372"/>
              <a:gd name="connsiteX21" fmla="*/ 338792 w 600029"/>
              <a:gd name="connsiteY21" fmla="*/ 335598 h 563372"/>
              <a:gd name="connsiteX22" fmla="*/ 345956 w 600029"/>
              <a:gd name="connsiteY22" fmla="*/ 339894 h 563372"/>
              <a:gd name="connsiteX23" fmla="*/ 348821 w 600029"/>
              <a:gd name="connsiteY23" fmla="*/ 345623 h 563372"/>
              <a:gd name="connsiteX24" fmla="*/ 350254 w 600029"/>
              <a:gd name="connsiteY24" fmla="*/ 351351 h 563372"/>
              <a:gd name="connsiteX25" fmla="*/ 347389 w 600029"/>
              <a:gd name="connsiteY25" fmla="*/ 359943 h 563372"/>
              <a:gd name="connsiteX26" fmla="*/ 341657 w 600029"/>
              <a:gd name="connsiteY26" fmla="*/ 364239 h 563372"/>
              <a:gd name="connsiteX27" fmla="*/ 345956 w 600029"/>
              <a:gd name="connsiteY27" fmla="*/ 367103 h 563372"/>
              <a:gd name="connsiteX28" fmla="*/ 350254 w 600029"/>
              <a:gd name="connsiteY28" fmla="*/ 369968 h 563372"/>
              <a:gd name="connsiteX29" fmla="*/ 353120 w 600029"/>
              <a:gd name="connsiteY29" fmla="*/ 375696 h 563372"/>
              <a:gd name="connsiteX30" fmla="*/ 353120 w 600029"/>
              <a:gd name="connsiteY30" fmla="*/ 381424 h 563372"/>
              <a:gd name="connsiteX31" fmla="*/ 351687 w 600029"/>
              <a:gd name="connsiteY31" fmla="*/ 390016 h 563372"/>
              <a:gd name="connsiteX32" fmla="*/ 345956 w 600029"/>
              <a:gd name="connsiteY32" fmla="*/ 397177 h 563372"/>
              <a:gd name="connsiteX33" fmla="*/ 338792 w 600029"/>
              <a:gd name="connsiteY33" fmla="*/ 401473 h 563372"/>
              <a:gd name="connsiteX34" fmla="*/ 330195 w 600029"/>
              <a:gd name="connsiteY34" fmla="*/ 402905 h 563372"/>
              <a:gd name="connsiteX35" fmla="*/ 291508 w 600029"/>
              <a:gd name="connsiteY35" fmla="*/ 402905 h 563372"/>
              <a:gd name="connsiteX36" fmla="*/ 84660 w 600029"/>
              <a:gd name="connsiteY36" fmla="*/ 295393 h 563372"/>
              <a:gd name="connsiteX37" fmla="*/ 63132 w 600029"/>
              <a:gd name="connsiteY37" fmla="*/ 329830 h 563372"/>
              <a:gd name="connsiteX38" fmla="*/ 97577 w 600029"/>
              <a:gd name="connsiteY38" fmla="*/ 351353 h 563372"/>
              <a:gd name="connsiteX39" fmla="*/ 119104 w 600029"/>
              <a:gd name="connsiteY39" fmla="*/ 316916 h 563372"/>
              <a:gd name="connsiteX40" fmla="*/ 84660 w 600029"/>
              <a:gd name="connsiteY40" fmla="*/ 295393 h 563372"/>
              <a:gd name="connsiteX41" fmla="*/ 98832 w 600029"/>
              <a:gd name="connsiteY41" fmla="*/ 274878 h 563372"/>
              <a:gd name="connsiteX42" fmla="*/ 139197 w 600029"/>
              <a:gd name="connsiteY42" fmla="*/ 312611 h 563372"/>
              <a:gd name="connsiteX43" fmla="*/ 137761 w 600029"/>
              <a:gd name="connsiteY43" fmla="*/ 337004 h 563372"/>
              <a:gd name="connsiteX44" fmla="*/ 146372 w 600029"/>
              <a:gd name="connsiteY44" fmla="*/ 342744 h 563372"/>
              <a:gd name="connsiteX45" fmla="*/ 142067 w 600029"/>
              <a:gd name="connsiteY45" fmla="*/ 348483 h 563372"/>
              <a:gd name="connsiteX46" fmla="*/ 183687 w 600029"/>
              <a:gd name="connsiteY46" fmla="*/ 378615 h 563372"/>
              <a:gd name="connsiteX47" fmla="*/ 172206 w 600029"/>
              <a:gd name="connsiteY47" fmla="*/ 394399 h 563372"/>
              <a:gd name="connsiteX48" fmla="*/ 130586 w 600029"/>
              <a:gd name="connsiteY48" fmla="*/ 364267 h 563372"/>
              <a:gd name="connsiteX49" fmla="*/ 126280 w 600029"/>
              <a:gd name="connsiteY49" fmla="*/ 371441 h 563372"/>
              <a:gd name="connsiteX50" fmla="*/ 117669 w 600029"/>
              <a:gd name="connsiteY50" fmla="*/ 364267 h 563372"/>
              <a:gd name="connsiteX51" fmla="*/ 101882 w 600029"/>
              <a:gd name="connsiteY51" fmla="*/ 371441 h 563372"/>
              <a:gd name="connsiteX52" fmla="*/ 43040 w 600029"/>
              <a:gd name="connsiteY52" fmla="*/ 335569 h 563372"/>
              <a:gd name="connsiteX53" fmla="*/ 78919 w 600029"/>
              <a:gd name="connsiteY53" fmla="*/ 275304 h 563372"/>
              <a:gd name="connsiteX54" fmla="*/ 98832 w 600029"/>
              <a:gd name="connsiteY54" fmla="*/ 274878 h 563372"/>
              <a:gd name="connsiteX55" fmla="*/ 427677 w 600029"/>
              <a:gd name="connsiteY55" fmla="*/ 272441 h 563372"/>
              <a:gd name="connsiteX56" fmla="*/ 430547 w 600029"/>
              <a:gd name="connsiteY56" fmla="*/ 288214 h 563372"/>
              <a:gd name="connsiteX57" fmla="*/ 454944 w 600029"/>
              <a:gd name="connsiteY57" fmla="*/ 275309 h 563372"/>
              <a:gd name="connsiteX58" fmla="*/ 390364 w 600029"/>
              <a:gd name="connsiteY58" fmla="*/ 245196 h 563372"/>
              <a:gd name="connsiteX59" fmla="*/ 479341 w 600029"/>
              <a:gd name="connsiteY59" fmla="*/ 256667 h 563372"/>
              <a:gd name="connsiteX60" fmla="*/ 485081 w 600029"/>
              <a:gd name="connsiteY60" fmla="*/ 282478 h 563372"/>
              <a:gd name="connsiteX61" fmla="*/ 409020 w 600029"/>
              <a:gd name="connsiteY61" fmla="*/ 329798 h 563372"/>
              <a:gd name="connsiteX62" fmla="*/ 403280 w 600029"/>
              <a:gd name="connsiteY62" fmla="*/ 303987 h 563372"/>
              <a:gd name="connsiteX63" fmla="*/ 414761 w 600029"/>
              <a:gd name="connsiteY63" fmla="*/ 298251 h 563372"/>
              <a:gd name="connsiteX64" fmla="*/ 409020 w 600029"/>
              <a:gd name="connsiteY64" fmla="*/ 271007 h 563372"/>
              <a:gd name="connsiteX65" fmla="*/ 396104 w 600029"/>
              <a:gd name="connsiteY65" fmla="*/ 269573 h 563372"/>
              <a:gd name="connsiteX66" fmla="*/ 584239 w 600029"/>
              <a:gd name="connsiteY66" fmla="*/ 203584 h 563372"/>
              <a:gd name="connsiteX67" fmla="*/ 600029 w 600029"/>
              <a:gd name="connsiteY67" fmla="*/ 215051 h 563372"/>
              <a:gd name="connsiteX68" fmla="*/ 526820 w 600029"/>
              <a:gd name="connsiteY68" fmla="*/ 521803 h 563372"/>
              <a:gd name="connsiteX69" fmla="*/ 262692 w 600029"/>
              <a:gd name="connsiteY69" fmla="*/ 563372 h 563372"/>
              <a:gd name="connsiteX70" fmla="*/ 0 w 600029"/>
              <a:gd name="connsiteY70" fmla="*/ 463033 h 563372"/>
              <a:gd name="connsiteX71" fmla="*/ 0 w 600029"/>
              <a:gd name="connsiteY71" fmla="*/ 447265 h 563372"/>
              <a:gd name="connsiteX72" fmla="*/ 264128 w 600029"/>
              <a:gd name="connsiteY72" fmla="*/ 544738 h 563372"/>
              <a:gd name="connsiteX73" fmla="*/ 513900 w 600029"/>
              <a:gd name="connsiteY73" fmla="*/ 508902 h 563372"/>
              <a:gd name="connsiteX74" fmla="*/ 344556 w 600029"/>
              <a:gd name="connsiteY74" fmla="*/ 195071 h 563372"/>
              <a:gd name="connsiteX75" fmla="*/ 312978 w 600029"/>
              <a:gd name="connsiteY75" fmla="*/ 240949 h 563372"/>
              <a:gd name="connsiteX76" fmla="*/ 242643 w 600029"/>
              <a:gd name="connsiteY76" fmla="*/ 269622 h 563372"/>
              <a:gd name="connsiteX77" fmla="*/ 218242 w 600029"/>
              <a:gd name="connsiteY77" fmla="*/ 400087 h 563372"/>
              <a:gd name="connsiteX78" fmla="*/ 476612 w 600029"/>
              <a:gd name="connsiteY78" fmla="*/ 471771 h 563372"/>
              <a:gd name="connsiteX79" fmla="*/ 536899 w 600029"/>
              <a:gd name="connsiteY79" fmla="*/ 218010 h 563372"/>
              <a:gd name="connsiteX80" fmla="*/ 546913 w 600029"/>
              <a:gd name="connsiteY80" fmla="*/ 110459 h 563372"/>
              <a:gd name="connsiteX81" fmla="*/ 496667 w 600029"/>
              <a:gd name="connsiteY81" fmla="*/ 130560 h 563372"/>
              <a:gd name="connsiteX82" fmla="*/ 490925 w 600029"/>
              <a:gd name="connsiteY82" fmla="*/ 142046 h 563372"/>
              <a:gd name="connsiteX83" fmla="*/ 478005 w 600029"/>
              <a:gd name="connsiteY83" fmla="*/ 146354 h 563372"/>
              <a:gd name="connsiteX84" fmla="*/ 482312 w 600029"/>
              <a:gd name="connsiteY84" fmla="*/ 157840 h 563372"/>
              <a:gd name="connsiteX85" fmla="*/ 495232 w 600029"/>
              <a:gd name="connsiteY85" fmla="*/ 152097 h 563372"/>
              <a:gd name="connsiteX86" fmla="*/ 506716 w 600029"/>
              <a:gd name="connsiteY86" fmla="*/ 156404 h 563372"/>
              <a:gd name="connsiteX87" fmla="*/ 556962 w 600029"/>
              <a:gd name="connsiteY87" fmla="*/ 134868 h 563372"/>
              <a:gd name="connsiteX88" fmla="*/ 91962 w 600029"/>
              <a:gd name="connsiteY88" fmla="*/ 93234 h 563372"/>
              <a:gd name="connsiteX89" fmla="*/ 116357 w 600029"/>
              <a:gd name="connsiteY89" fmla="*/ 104707 h 563372"/>
              <a:gd name="connsiteX90" fmla="*/ 97702 w 600029"/>
              <a:gd name="connsiteY90" fmla="*/ 121916 h 563372"/>
              <a:gd name="connsiteX91" fmla="*/ 94832 w 600029"/>
              <a:gd name="connsiteY91" fmla="*/ 119048 h 563372"/>
              <a:gd name="connsiteX92" fmla="*/ 90527 w 600029"/>
              <a:gd name="connsiteY92" fmla="*/ 117614 h 563372"/>
              <a:gd name="connsiteX93" fmla="*/ 84787 w 600029"/>
              <a:gd name="connsiteY93" fmla="*/ 117614 h 563372"/>
              <a:gd name="connsiteX94" fmla="*/ 79047 w 600029"/>
              <a:gd name="connsiteY94" fmla="*/ 121916 h 563372"/>
              <a:gd name="connsiteX95" fmla="*/ 74742 w 600029"/>
              <a:gd name="connsiteY95" fmla="*/ 127653 h 563372"/>
              <a:gd name="connsiteX96" fmla="*/ 74742 w 600029"/>
              <a:gd name="connsiteY96" fmla="*/ 134823 h 563372"/>
              <a:gd name="connsiteX97" fmla="*/ 77612 w 600029"/>
              <a:gd name="connsiteY97" fmla="*/ 141994 h 563372"/>
              <a:gd name="connsiteX98" fmla="*/ 81917 w 600029"/>
              <a:gd name="connsiteY98" fmla="*/ 149164 h 563372"/>
              <a:gd name="connsiteX99" fmla="*/ 89092 w 600029"/>
              <a:gd name="connsiteY99" fmla="*/ 154901 h 563372"/>
              <a:gd name="connsiteX100" fmla="*/ 94832 w 600029"/>
              <a:gd name="connsiteY100" fmla="*/ 159203 h 563372"/>
              <a:gd name="connsiteX101" fmla="*/ 102007 w 600029"/>
              <a:gd name="connsiteY101" fmla="*/ 159203 h 563372"/>
              <a:gd name="connsiteX102" fmla="*/ 109182 w 600029"/>
              <a:gd name="connsiteY102" fmla="*/ 156335 h 563372"/>
              <a:gd name="connsiteX103" fmla="*/ 113487 w 600029"/>
              <a:gd name="connsiteY103" fmla="*/ 152033 h 563372"/>
              <a:gd name="connsiteX104" fmla="*/ 114922 w 600029"/>
              <a:gd name="connsiteY104" fmla="*/ 146296 h 563372"/>
              <a:gd name="connsiteX105" fmla="*/ 113487 w 600029"/>
              <a:gd name="connsiteY105" fmla="*/ 141994 h 563372"/>
              <a:gd name="connsiteX106" fmla="*/ 110617 w 600029"/>
              <a:gd name="connsiteY106" fmla="*/ 136257 h 563372"/>
              <a:gd name="connsiteX107" fmla="*/ 129272 w 600029"/>
              <a:gd name="connsiteY107" fmla="*/ 119048 h 563372"/>
              <a:gd name="connsiteX108" fmla="*/ 136447 w 600029"/>
              <a:gd name="connsiteY108" fmla="*/ 130521 h 563372"/>
              <a:gd name="connsiteX109" fmla="*/ 137882 w 600029"/>
              <a:gd name="connsiteY109" fmla="*/ 143428 h 563372"/>
              <a:gd name="connsiteX110" fmla="*/ 135012 w 600029"/>
              <a:gd name="connsiteY110" fmla="*/ 157769 h 563372"/>
              <a:gd name="connsiteX111" fmla="*/ 124967 w 600029"/>
              <a:gd name="connsiteY111" fmla="*/ 172110 h 563372"/>
              <a:gd name="connsiteX112" fmla="*/ 107747 w 600029"/>
              <a:gd name="connsiteY112" fmla="*/ 180715 h 563372"/>
              <a:gd name="connsiteX113" fmla="*/ 91962 w 600029"/>
              <a:gd name="connsiteY113" fmla="*/ 183583 h 563372"/>
              <a:gd name="connsiteX114" fmla="*/ 76177 w 600029"/>
              <a:gd name="connsiteY114" fmla="*/ 177847 h 563372"/>
              <a:gd name="connsiteX115" fmla="*/ 63262 w 600029"/>
              <a:gd name="connsiteY115" fmla="*/ 166374 h 563372"/>
              <a:gd name="connsiteX116" fmla="*/ 53217 w 600029"/>
              <a:gd name="connsiteY116" fmla="*/ 150598 h 563372"/>
              <a:gd name="connsiteX117" fmla="*/ 50347 w 600029"/>
              <a:gd name="connsiteY117" fmla="*/ 134823 h 563372"/>
              <a:gd name="connsiteX118" fmla="*/ 54652 w 600029"/>
              <a:gd name="connsiteY118" fmla="*/ 119048 h 563372"/>
              <a:gd name="connsiteX119" fmla="*/ 66132 w 600029"/>
              <a:gd name="connsiteY119" fmla="*/ 104707 h 563372"/>
              <a:gd name="connsiteX120" fmla="*/ 91962 w 600029"/>
              <a:gd name="connsiteY120" fmla="*/ 93234 h 563372"/>
              <a:gd name="connsiteX121" fmla="*/ 556962 w 600029"/>
              <a:gd name="connsiteY121" fmla="*/ 87487 h 563372"/>
              <a:gd name="connsiteX122" fmla="*/ 561268 w 600029"/>
              <a:gd name="connsiteY122" fmla="*/ 100409 h 563372"/>
              <a:gd name="connsiteX123" fmla="*/ 587109 w 600029"/>
              <a:gd name="connsiteY123" fmla="*/ 90359 h 563372"/>
              <a:gd name="connsiteX124" fmla="*/ 600029 w 600029"/>
              <a:gd name="connsiteY124" fmla="*/ 123381 h 563372"/>
              <a:gd name="connsiteX125" fmla="*/ 575624 w 600029"/>
              <a:gd name="connsiteY125" fmla="*/ 133432 h 563372"/>
              <a:gd name="connsiteX126" fmla="*/ 579931 w 600029"/>
              <a:gd name="connsiteY126" fmla="*/ 144918 h 563372"/>
              <a:gd name="connsiteX127" fmla="*/ 564140 w 600029"/>
              <a:gd name="connsiteY127" fmla="*/ 152097 h 563372"/>
              <a:gd name="connsiteX128" fmla="*/ 559833 w 600029"/>
              <a:gd name="connsiteY128" fmla="*/ 139175 h 563372"/>
              <a:gd name="connsiteX129" fmla="*/ 506716 w 600029"/>
              <a:gd name="connsiteY129" fmla="*/ 160711 h 563372"/>
              <a:gd name="connsiteX130" fmla="*/ 495232 w 600029"/>
              <a:gd name="connsiteY130" fmla="*/ 157840 h 563372"/>
              <a:gd name="connsiteX131" fmla="*/ 479440 w 600029"/>
              <a:gd name="connsiteY131" fmla="*/ 163583 h 563372"/>
              <a:gd name="connsiteX132" fmla="*/ 470827 w 600029"/>
              <a:gd name="connsiteY132" fmla="*/ 143482 h 563372"/>
              <a:gd name="connsiteX133" fmla="*/ 486618 w 600029"/>
              <a:gd name="connsiteY133" fmla="*/ 137739 h 563372"/>
              <a:gd name="connsiteX134" fmla="*/ 493796 w 600029"/>
              <a:gd name="connsiteY134" fmla="*/ 127689 h 563372"/>
              <a:gd name="connsiteX135" fmla="*/ 545477 w 600029"/>
              <a:gd name="connsiteY135" fmla="*/ 106152 h 563372"/>
              <a:gd name="connsiteX136" fmla="*/ 541170 w 600029"/>
              <a:gd name="connsiteY136" fmla="*/ 93230 h 563372"/>
              <a:gd name="connsiteX137" fmla="*/ 476474 w 600029"/>
              <a:gd name="connsiteY137" fmla="*/ 63291 h 563372"/>
              <a:gd name="connsiteX138" fmla="*/ 467859 w 600029"/>
              <a:gd name="connsiteY138" fmla="*/ 79051 h 563372"/>
              <a:gd name="connsiteX139" fmla="*/ 483653 w 600029"/>
              <a:gd name="connsiteY139" fmla="*/ 67589 h 563372"/>
              <a:gd name="connsiteX140" fmla="*/ 476474 w 600029"/>
              <a:gd name="connsiteY140" fmla="*/ 63291 h 563372"/>
              <a:gd name="connsiteX141" fmla="*/ 434835 w 600029"/>
              <a:gd name="connsiteY141" fmla="*/ 63291 h 563372"/>
              <a:gd name="connsiteX142" fmla="*/ 427656 w 600029"/>
              <a:gd name="connsiteY142" fmla="*/ 67589 h 563372"/>
              <a:gd name="connsiteX143" fmla="*/ 443450 w 600029"/>
              <a:gd name="connsiteY143" fmla="*/ 79051 h 563372"/>
              <a:gd name="connsiteX144" fmla="*/ 434835 w 600029"/>
              <a:gd name="connsiteY144" fmla="*/ 63291 h 563372"/>
              <a:gd name="connsiteX145" fmla="*/ 353169 w 600029"/>
              <a:gd name="connsiteY145" fmla="*/ 61739 h 563372"/>
              <a:gd name="connsiteX146" fmla="*/ 366087 w 600029"/>
              <a:gd name="connsiteY146" fmla="*/ 77509 h 563372"/>
              <a:gd name="connsiteX147" fmla="*/ 356039 w 600029"/>
              <a:gd name="connsiteY147" fmla="*/ 84678 h 563372"/>
              <a:gd name="connsiteX148" fmla="*/ 384747 w 600029"/>
              <a:gd name="connsiteY148" fmla="*/ 120520 h 563372"/>
              <a:gd name="connsiteX149" fmla="*/ 390489 w 600029"/>
              <a:gd name="connsiteY149" fmla="*/ 116219 h 563372"/>
              <a:gd name="connsiteX150" fmla="*/ 414890 w 600029"/>
              <a:gd name="connsiteY150" fmla="*/ 146326 h 563372"/>
              <a:gd name="connsiteX151" fmla="*/ 389053 w 600029"/>
              <a:gd name="connsiteY151" fmla="*/ 167831 h 563372"/>
              <a:gd name="connsiteX152" fmla="*/ 364652 w 600029"/>
              <a:gd name="connsiteY152" fmla="*/ 137724 h 563372"/>
              <a:gd name="connsiteX153" fmla="*/ 373264 w 600029"/>
              <a:gd name="connsiteY153" fmla="*/ 130556 h 563372"/>
              <a:gd name="connsiteX154" fmla="*/ 344556 w 600029"/>
              <a:gd name="connsiteY154" fmla="*/ 94714 h 563372"/>
              <a:gd name="connsiteX155" fmla="*/ 327332 w 600029"/>
              <a:gd name="connsiteY155" fmla="*/ 107617 h 563372"/>
              <a:gd name="connsiteX156" fmla="*/ 368958 w 600029"/>
              <a:gd name="connsiteY156" fmla="*/ 159229 h 563372"/>
              <a:gd name="connsiteX157" fmla="*/ 357475 w 600029"/>
              <a:gd name="connsiteY157" fmla="*/ 175000 h 563372"/>
              <a:gd name="connsiteX158" fmla="*/ 569913 w 600029"/>
              <a:gd name="connsiteY158" fmla="*/ 195071 h 563372"/>
              <a:gd name="connsiteX159" fmla="*/ 498143 w 600029"/>
              <a:gd name="connsiteY159" fmla="*/ 497577 h 563372"/>
              <a:gd name="connsiteX160" fmla="*/ 265610 w 600029"/>
              <a:gd name="connsiteY160" fmla="*/ 529118 h 563372"/>
              <a:gd name="connsiteX161" fmla="*/ 4368 w 600029"/>
              <a:gd name="connsiteY161" fmla="*/ 435929 h 563372"/>
              <a:gd name="connsiteX162" fmla="*/ 199582 w 600029"/>
              <a:gd name="connsiteY162" fmla="*/ 405822 h 563372"/>
              <a:gd name="connsiteX163" fmla="*/ 199582 w 600029"/>
              <a:gd name="connsiteY163" fmla="*/ 407255 h 563372"/>
              <a:gd name="connsiteX164" fmla="*/ 223983 w 600029"/>
              <a:gd name="connsiteY164" fmla="*/ 278224 h 563372"/>
              <a:gd name="connsiteX165" fmla="*/ 216806 w 600029"/>
              <a:gd name="connsiteY165" fmla="*/ 281092 h 563372"/>
              <a:gd name="connsiteX166" fmla="*/ 176615 w 600029"/>
              <a:gd name="connsiteY166" fmla="*/ 230913 h 563372"/>
              <a:gd name="connsiteX167" fmla="*/ 142166 w 600029"/>
              <a:gd name="connsiteY167" fmla="*/ 258153 h 563372"/>
              <a:gd name="connsiteX168" fmla="*/ 129247 w 600029"/>
              <a:gd name="connsiteY168" fmla="*/ 242382 h 563372"/>
              <a:gd name="connsiteX169" fmla="*/ 457808 w 600029"/>
              <a:gd name="connsiteY169" fmla="*/ 60425 h 563372"/>
              <a:gd name="connsiteX170" fmla="*/ 457808 w 600029"/>
              <a:gd name="connsiteY170" fmla="*/ 80483 h 563372"/>
              <a:gd name="connsiteX171" fmla="*/ 473603 w 600029"/>
              <a:gd name="connsiteY171" fmla="*/ 61858 h 563372"/>
              <a:gd name="connsiteX172" fmla="*/ 457808 w 600029"/>
              <a:gd name="connsiteY172" fmla="*/ 60425 h 563372"/>
              <a:gd name="connsiteX173" fmla="*/ 453501 w 600029"/>
              <a:gd name="connsiteY173" fmla="*/ 60425 h 563372"/>
              <a:gd name="connsiteX174" fmla="*/ 437706 w 600029"/>
              <a:gd name="connsiteY174" fmla="*/ 61858 h 563372"/>
              <a:gd name="connsiteX175" fmla="*/ 453501 w 600029"/>
              <a:gd name="connsiteY175" fmla="*/ 80483 h 563372"/>
              <a:gd name="connsiteX176" fmla="*/ 239720 w 600029"/>
              <a:gd name="connsiteY176" fmla="*/ 53217 h 563372"/>
              <a:gd name="connsiteX177" fmla="*/ 232517 w 600029"/>
              <a:gd name="connsiteY177" fmla="*/ 64696 h 563372"/>
              <a:gd name="connsiteX178" fmla="*/ 242602 w 600029"/>
              <a:gd name="connsiteY178" fmla="*/ 71870 h 563372"/>
              <a:gd name="connsiteX179" fmla="*/ 249805 w 600029"/>
              <a:gd name="connsiteY179" fmla="*/ 61826 h 563372"/>
              <a:gd name="connsiteX180" fmla="*/ 239720 w 600029"/>
              <a:gd name="connsiteY180" fmla="*/ 53217 h 563372"/>
              <a:gd name="connsiteX181" fmla="*/ 479346 w 600029"/>
              <a:gd name="connsiteY181" fmla="*/ 46097 h 563372"/>
              <a:gd name="connsiteX182" fmla="*/ 477910 w 600029"/>
              <a:gd name="connsiteY182" fmla="*/ 60425 h 563372"/>
              <a:gd name="connsiteX183" fmla="*/ 486525 w 600029"/>
              <a:gd name="connsiteY183" fmla="*/ 64723 h 563372"/>
              <a:gd name="connsiteX184" fmla="*/ 492268 w 600029"/>
              <a:gd name="connsiteY184" fmla="*/ 46097 h 563372"/>
              <a:gd name="connsiteX185" fmla="*/ 457808 w 600029"/>
              <a:gd name="connsiteY185" fmla="*/ 46097 h 563372"/>
              <a:gd name="connsiteX186" fmla="*/ 457808 w 600029"/>
              <a:gd name="connsiteY186" fmla="*/ 56127 h 563372"/>
              <a:gd name="connsiteX187" fmla="*/ 473603 w 600029"/>
              <a:gd name="connsiteY187" fmla="*/ 58992 h 563372"/>
              <a:gd name="connsiteX188" fmla="*/ 476474 w 600029"/>
              <a:gd name="connsiteY188" fmla="*/ 46097 h 563372"/>
              <a:gd name="connsiteX189" fmla="*/ 434835 w 600029"/>
              <a:gd name="connsiteY189" fmla="*/ 46097 h 563372"/>
              <a:gd name="connsiteX190" fmla="*/ 436271 w 600029"/>
              <a:gd name="connsiteY190" fmla="*/ 58992 h 563372"/>
              <a:gd name="connsiteX191" fmla="*/ 453501 w 600029"/>
              <a:gd name="connsiteY191" fmla="*/ 56127 h 563372"/>
              <a:gd name="connsiteX192" fmla="*/ 453501 w 600029"/>
              <a:gd name="connsiteY192" fmla="*/ 46097 h 563372"/>
              <a:gd name="connsiteX193" fmla="*/ 419041 w 600029"/>
              <a:gd name="connsiteY193" fmla="*/ 46097 h 563372"/>
              <a:gd name="connsiteX194" fmla="*/ 424784 w 600029"/>
              <a:gd name="connsiteY194" fmla="*/ 64723 h 563372"/>
              <a:gd name="connsiteX195" fmla="*/ 433399 w 600029"/>
              <a:gd name="connsiteY195" fmla="*/ 60425 h 563372"/>
              <a:gd name="connsiteX196" fmla="*/ 431963 w 600029"/>
              <a:gd name="connsiteY196" fmla="*/ 46097 h 563372"/>
              <a:gd name="connsiteX197" fmla="*/ 238280 w 600029"/>
              <a:gd name="connsiteY197" fmla="*/ 43173 h 563372"/>
              <a:gd name="connsiteX198" fmla="*/ 259890 w 600029"/>
              <a:gd name="connsiteY198" fmla="*/ 58956 h 563372"/>
              <a:gd name="connsiteX199" fmla="*/ 244042 w 600029"/>
              <a:gd name="connsiteY199" fmla="*/ 81914 h 563372"/>
              <a:gd name="connsiteX200" fmla="*/ 222432 w 600029"/>
              <a:gd name="connsiteY200" fmla="*/ 66131 h 563372"/>
              <a:gd name="connsiteX201" fmla="*/ 238280 w 600029"/>
              <a:gd name="connsiteY201" fmla="*/ 43173 h 563372"/>
              <a:gd name="connsiteX202" fmla="*/ 210983 w 600029"/>
              <a:gd name="connsiteY202" fmla="*/ 38785 h 563372"/>
              <a:gd name="connsiteX203" fmla="*/ 208119 w 600029"/>
              <a:gd name="connsiteY203" fmla="*/ 44514 h 563372"/>
              <a:gd name="connsiteX204" fmla="*/ 212414 w 600029"/>
              <a:gd name="connsiteY204" fmla="*/ 48812 h 563372"/>
              <a:gd name="connsiteX205" fmla="*/ 216709 w 600029"/>
              <a:gd name="connsiteY205" fmla="*/ 43082 h 563372"/>
              <a:gd name="connsiteX206" fmla="*/ 210983 w 600029"/>
              <a:gd name="connsiteY206" fmla="*/ 38785 h 563372"/>
              <a:gd name="connsiteX207" fmla="*/ 473603 w 600029"/>
              <a:gd name="connsiteY207" fmla="*/ 27472 h 563372"/>
              <a:gd name="connsiteX208" fmla="*/ 457808 w 600029"/>
              <a:gd name="connsiteY208" fmla="*/ 30337 h 563372"/>
              <a:gd name="connsiteX209" fmla="*/ 457808 w 600029"/>
              <a:gd name="connsiteY209" fmla="*/ 43232 h 563372"/>
              <a:gd name="connsiteX210" fmla="*/ 476474 w 600029"/>
              <a:gd name="connsiteY210" fmla="*/ 43232 h 563372"/>
              <a:gd name="connsiteX211" fmla="*/ 473603 w 600029"/>
              <a:gd name="connsiteY211" fmla="*/ 27472 h 563372"/>
              <a:gd name="connsiteX212" fmla="*/ 436271 w 600029"/>
              <a:gd name="connsiteY212" fmla="*/ 27472 h 563372"/>
              <a:gd name="connsiteX213" fmla="*/ 434835 w 600029"/>
              <a:gd name="connsiteY213" fmla="*/ 43232 h 563372"/>
              <a:gd name="connsiteX214" fmla="*/ 453501 w 600029"/>
              <a:gd name="connsiteY214" fmla="*/ 43232 h 563372"/>
              <a:gd name="connsiteX215" fmla="*/ 453501 w 600029"/>
              <a:gd name="connsiteY215" fmla="*/ 30337 h 563372"/>
              <a:gd name="connsiteX216" fmla="*/ 436271 w 600029"/>
              <a:gd name="connsiteY216" fmla="*/ 27472 h 563372"/>
              <a:gd name="connsiteX217" fmla="*/ 486525 w 600029"/>
              <a:gd name="connsiteY217" fmla="*/ 21741 h 563372"/>
              <a:gd name="connsiteX218" fmla="*/ 477910 w 600029"/>
              <a:gd name="connsiteY218" fmla="*/ 26039 h 563372"/>
              <a:gd name="connsiteX219" fmla="*/ 479346 w 600029"/>
              <a:gd name="connsiteY219" fmla="*/ 43232 h 563372"/>
              <a:gd name="connsiteX220" fmla="*/ 493704 w 600029"/>
              <a:gd name="connsiteY220" fmla="*/ 43232 h 563372"/>
              <a:gd name="connsiteX221" fmla="*/ 486525 w 600029"/>
              <a:gd name="connsiteY221" fmla="*/ 21741 h 563372"/>
              <a:gd name="connsiteX222" fmla="*/ 424784 w 600029"/>
              <a:gd name="connsiteY222" fmla="*/ 21741 h 563372"/>
              <a:gd name="connsiteX223" fmla="*/ 417605 w 600029"/>
              <a:gd name="connsiteY223" fmla="*/ 43232 h 563372"/>
              <a:gd name="connsiteX224" fmla="*/ 431963 w 600029"/>
              <a:gd name="connsiteY224" fmla="*/ 43232 h 563372"/>
              <a:gd name="connsiteX225" fmla="*/ 433399 w 600029"/>
              <a:gd name="connsiteY225" fmla="*/ 26039 h 563372"/>
              <a:gd name="connsiteX226" fmla="*/ 424784 w 600029"/>
              <a:gd name="connsiteY226" fmla="*/ 21741 h 563372"/>
              <a:gd name="connsiteX227" fmla="*/ 185213 w 600029"/>
              <a:gd name="connsiteY227" fmla="*/ 13001 h 563372"/>
              <a:gd name="connsiteX228" fmla="*/ 225299 w 600029"/>
              <a:gd name="connsiteY228" fmla="*/ 43082 h 563372"/>
              <a:gd name="connsiteX229" fmla="*/ 196666 w 600029"/>
              <a:gd name="connsiteY229" fmla="*/ 83190 h 563372"/>
              <a:gd name="connsiteX230" fmla="*/ 175192 w 600029"/>
              <a:gd name="connsiteY230" fmla="*/ 87487 h 563372"/>
              <a:gd name="connsiteX231" fmla="*/ 202393 w 600029"/>
              <a:gd name="connsiteY231" fmla="*/ 45947 h 563372"/>
              <a:gd name="connsiteX232" fmla="*/ 162307 w 600029"/>
              <a:gd name="connsiteY232" fmla="*/ 15866 h 563372"/>
              <a:gd name="connsiteX233" fmla="*/ 232512 w 600029"/>
              <a:gd name="connsiteY233" fmla="*/ 10226 h 563372"/>
              <a:gd name="connsiteX234" fmla="*/ 223903 w 600029"/>
              <a:gd name="connsiteY234" fmla="*/ 20270 h 563372"/>
              <a:gd name="connsiteX235" fmla="*/ 235382 w 600029"/>
              <a:gd name="connsiteY235" fmla="*/ 28879 h 563372"/>
              <a:gd name="connsiteX236" fmla="*/ 242556 w 600029"/>
              <a:gd name="connsiteY236" fmla="*/ 17400 h 563372"/>
              <a:gd name="connsiteX237" fmla="*/ 232512 w 600029"/>
              <a:gd name="connsiteY237" fmla="*/ 10226 h 563372"/>
              <a:gd name="connsiteX238" fmla="*/ 467859 w 600029"/>
              <a:gd name="connsiteY238" fmla="*/ 7413 h 563372"/>
              <a:gd name="connsiteX239" fmla="*/ 476474 w 600029"/>
              <a:gd name="connsiteY239" fmla="*/ 23173 h 563372"/>
              <a:gd name="connsiteX240" fmla="*/ 483653 w 600029"/>
              <a:gd name="connsiteY240" fmla="*/ 18875 h 563372"/>
              <a:gd name="connsiteX241" fmla="*/ 467859 w 600029"/>
              <a:gd name="connsiteY241" fmla="*/ 7413 h 563372"/>
              <a:gd name="connsiteX242" fmla="*/ 443450 w 600029"/>
              <a:gd name="connsiteY242" fmla="*/ 7413 h 563372"/>
              <a:gd name="connsiteX243" fmla="*/ 427656 w 600029"/>
              <a:gd name="connsiteY243" fmla="*/ 18875 h 563372"/>
              <a:gd name="connsiteX244" fmla="*/ 434835 w 600029"/>
              <a:gd name="connsiteY244" fmla="*/ 23173 h 563372"/>
              <a:gd name="connsiteX245" fmla="*/ 443450 w 600029"/>
              <a:gd name="connsiteY245" fmla="*/ 7413 h 563372"/>
              <a:gd name="connsiteX246" fmla="*/ 457808 w 600029"/>
              <a:gd name="connsiteY246" fmla="*/ 5981 h 563372"/>
              <a:gd name="connsiteX247" fmla="*/ 457808 w 600029"/>
              <a:gd name="connsiteY247" fmla="*/ 26039 h 563372"/>
              <a:gd name="connsiteX248" fmla="*/ 473603 w 600029"/>
              <a:gd name="connsiteY248" fmla="*/ 24606 h 563372"/>
              <a:gd name="connsiteX249" fmla="*/ 457808 w 600029"/>
              <a:gd name="connsiteY249" fmla="*/ 5981 h 563372"/>
              <a:gd name="connsiteX250" fmla="*/ 453501 w 600029"/>
              <a:gd name="connsiteY250" fmla="*/ 5981 h 563372"/>
              <a:gd name="connsiteX251" fmla="*/ 437706 w 600029"/>
              <a:gd name="connsiteY251" fmla="*/ 24606 h 563372"/>
              <a:gd name="connsiteX252" fmla="*/ 453501 w 600029"/>
              <a:gd name="connsiteY252" fmla="*/ 26039 h 563372"/>
              <a:gd name="connsiteX253" fmla="*/ 454937 w 600029"/>
              <a:gd name="connsiteY253" fmla="*/ 3115 h 563372"/>
              <a:gd name="connsiteX254" fmla="*/ 456372 w 600029"/>
              <a:gd name="connsiteY254" fmla="*/ 3115 h 563372"/>
              <a:gd name="connsiteX255" fmla="*/ 486525 w 600029"/>
              <a:gd name="connsiteY255" fmla="*/ 17443 h 563372"/>
              <a:gd name="connsiteX256" fmla="*/ 489397 w 600029"/>
              <a:gd name="connsiteY256" fmla="*/ 20308 h 563372"/>
              <a:gd name="connsiteX257" fmla="*/ 496576 w 600029"/>
              <a:gd name="connsiteY257" fmla="*/ 43232 h 563372"/>
              <a:gd name="connsiteX258" fmla="*/ 489397 w 600029"/>
              <a:gd name="connsiteY258" fmla="*/ 66156 h 563372"/>
              <a:gd name="connsiteX259" fmla="*/ 486525 w 600029"/>
              <a:gd name="connsiteY259" fmla="*/ 69021 h 563372"/>
              <a:gd name="connsiteX260" fmla="*/ 456372 w 600029"/>
              <a:gd name="connsiteY260" fmla="*/ 83349 h 563372"/>
              <a:gd name="connsiteX261" fmla="*/ 454937 w 600029"/>
              <a:gd name="connsiteY261" fmla="*/ 83349 h 563372"/>
              <a:gd name="connsiteX262" fmla="*/ 424784 w 600029"/>
              <a:gd name="connsiteY262" fmla="*/ 69021 h 563372"/>
              <a:gd name="connsiteX263" fmla="*/ 421912 w 600029"/>
              <a:gd name="connsiteY263" fmla="*/ 66156 h 563372"/>
              <a:gd name="connsiteX264" fmla="*/ 414733 w 600029"/>
              <a:gd name="connsiteY264" fmla="*/ 43232 h 563372"/>
              <a:gd name="connsiteX265" fmla="*/ 421912 w 600029"/>
              <a:gd name="connsiteY265" fmla="*/ 20308 h 563372"/>
              <a:gd name="connsiteX266" fmla="*/ 424784 w 600029"/>
              <a:gd name="connsiteY266" fmla="*/ 17443 h 563372"/>
              <a:gd name="connsiteX267" fmla="*/ 454937 w 600029"/>
              <a:gd name="connsiteY267" fmla="*/ 3115 h 563372"/>
              <a:gd name="connsiteX268" fmla="*/ 231077 w 600029"/>
              <a:gd name="connsiteY268" fmla="*/ 182 h 563372"/>
              <a:gd name="connsiteX269" fmla="*/ 252600 w 600029"/>
              <a:gd name="connsiteY269" fmla="*/ 15965 h 563372"/>
              <a:gd name="connsiteX270" fmla="*/ 236817 w 600029"/>
              <a:gd name="connsiteY270" fmla="*/ 37488 h 563372"/>
              <a:gd name="connsiteX271" fmla="*/ 213859 w 600029"/>
              <a:gd name="connsiteY271" fmla="*/ 21705 h 563372"/>
              <a:gd name="connsiteX272" fmla="*/ 231077 w 600029"/>
              <a:gd name="connsiteY272" fmla="*/ 182 h 56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Lst>
            <a:rect l="l" t="t" r="r" b="b"/>
            <a:pathLst>
              <a:path w="600029" h="563372">
                <a:moveTo>
                  <a:pt x="168003" y="464603"/>
                </a:moveTo>
                <a:lnTo>
                  <a:pt x="136424" y="467470"/>
                </a:lnTo>
                <a:lnTo>
                  <a:pt x="201017" y="491842"/>
                </a:lnTo>
                <a:lnTo>
                  <a:pt x="239773" y="487541"/>
                </a:lnTo>
                <a:close/>
                <a:moveTo>
                  <a:pt x="313001" y="374264"/>
                </a:moveTo>
                <a:lnTo>
                  <a:pt x="313001" y="385720"/>
                </a:lnTo>
                <a:lnTo>
                  <a:pt x="324463" y="385720"/>
                </a:lnTo>
                <a:cubicBezTo>
                  <a:pt x="325896" y="385720"/>
                  <a:pt x="327329" y="385720"/>
                  <a:pt x="327329" y="385720"/>
                </a:cubicBezTo>
                <a:cubicBezTo>
                  <a:pt x="328762" y="385720"/>
                  <a:pt x="330195" y="385720"/>
                  <a:pt x="330195" y="384288"/>
                </a:cubicBezTo>
                <a:cubicBezTo>
                  <a:pt x="331627" y="384288"/>
                  <a:pt x="331627" y="384288"/>
                  <a:pt x="331627" y="382856"/>
                </a:cubicBezTo>
                <a:cubicBezTo>
                  <a:pt x="333060" y="382856"/>
                  <a:pt x="333060" y="381424"/>
                  <a:pt x="333060" y="379992"/>
                </a:cubicBezTo>
                <a:cubicBezTo>
                  <a:pt x="333060" y="375696"/>
                  <a:pt x="330195" y="374264"/>
                  <a:pt x="325896" y="374264"/>
                </a:cubicBezTo>
                <a:close/>
                <a:moveTo>
                  <a:pt x="313001" y="351351"/>
                </a:moveTo>
                <a:lnTo>
                  <a:pt x="313001" y="361375"/>
                </a:lnTo>
                <a:lnTo>
                  <a:pt x="323030" y="361375"/>
                </a:lnTo>
                <a:cubicBezTo>
                  <a:pt x="325896" y="361375"/>
                  <a:pt x="327329" y="359943"/>
                  <a:pt x="328762" y="359943"/>
                </a:cubicBezTo>
                <a:cubicBezTo>
                  <a:pt x="330195" y="358511"/>
                  <a:pt x="330195" y="357079"/>
                  <a:pt x="330195" y="355647"/>
                </a:cubicBezTo>
                <a:cubicBezTo>
                  <a:pt x="330195" y="354215"/>
                  <a:pt x="330195" y="352783"/>
                  <a:pt x="328762" y="351351"/>
                </a:cubicBezTo>
                <a:cubicBezTo>
                  <a:pt x="327329" y="351351"/>
                  <a:pt x="325896" y="351351"/>
                  <a:pt x="323030" y="351351"/>
                </a:cubicBezTo>
                <a:close/>
                <a:moveTo>
                  <a:pt x="291508" y="334166"/>
                </a:moveTo>
                <a:lnTo>
                  <a:pt x="328762" y="334166"/>
                </a:lnTo>
                <a:cubicBezTo>
                  <a:pt x="333060" y="334166"/>
                  <a:pt x="337359" y="335598"/>
                  <a:pt x="338792" y="335598"/>
                </a:cubicBezTo>
                <a:cubicBezTo>
                  <a:pt x="341657" y="337030"/>
                  <a:pt x="344523" y="338462"/>
                  <a:pt x="345956" y="339894"/>
                </a:cubicBezTo>
                <a:cubicBezTo>
                  <a:pt x="347389" y="342758"/>
                  <a:pt x="348821" y="344190"/>
                  <a:pt x="348821" y="345623"/>
                </a:cubicBezTo>
                <a:cubicBezTo>
                  <a:pt x="350254" y="348487"/>
                  <a:pt x="350254" y="349919"/>
                  <a:pt x="350254" y="351351"/>
                </a:cubicBezTo>
                <a:cubicBezTo>
                  <a:pt x="350254" y="355647"/>
                  <a:pt x="350254" y="357079"/>
                  <a:pt x="347389" y="359943"/>
                </a:cubicBezTo>
                <a:cubicBezTo>
                  <a:pt x="345956" y="361375"/>
                  <a:pt x="344523" y="362807"/>
                  <a:pt x="341657" y="364239"/>
                </a:cubicBezTo>
                <a:cubicBezTo>
                  <a:pt x="343090" y="365671"/>
                  <a:pt x="344523" y="365671"/>
                  <a:pt x="345956" y="367103"/>
                </a:cubicBezTo>
                <a:cubicBezTo>
                  <a:pt x="347389" y="368535"/>
                  <a:pt x="348821" y="368535"/>
                  <a:pt x="350254" y="369968"/>
                </a:cubicBezTo>
                <a:cubicBezTo>
                  <a:pt x="351687" y="371400"/>
                  <a:pt x="351687" y="372832"/>
                  <a:pt x="353120" y="375696"/>
                </a:cubicBezTo>
                <a:cubicBezTo>
                  <a:pt x="353120" y="377128"/>
                  <a:pt x="353120" y="379992"/>
                  <a:pt x="353120" y="381424"/>
                </a:cubicBezTo>
                <a:cubicBezTo>
                  <a:pt x="353120" y="385720"/>
                  <a:pt x="353120" y="388584"/>
                  <a:pt x="351687" y="390016"/>
                </a:cubicBezTo>
                <a:cubicBezTo>
                  <a:pt x="350254" y="392881"/>
                  <a:pt x="348821" y="395745"/>
                  <a:pt x="345956" y="397177"/>
                </a:cubicBezTo>
                <a:cubicBezTo>
                  <a:pt x="344523" y="398609"/>
                  <a:pt x="341657" y="400041"/>
                  <a:pt x="338792" y="401473"/>
                </a:cubicBezTo>
                <a:cubicBezTo>
                  <a:pt x="335926" y="401473"/>
                  <a:pt x="333060" y="402905"/>
                  <a:pt x="330195" y="402905"/>
                </a:cubicBezTo>
                <a:lnTo>
                  <a:pt x="291508" y="402905"/>
                </a:lnTo>
                <a:close/>
                <a:moveTo>
                  <a:pt x="84660" y="295393"/>
                </a:moveTo>
                <a:cubicBezTo>
                  <a:pt x="68873" y="299697"/>
                  <a:pt x="58827" y="315481"/>
                  <a:pt x="63132" y="329830"/>
                </a:cubicBezTo>
                <a:cubicBezTo>
                  <a:pt x="66003" y="345613"/>
                  <a:pt x="81790" y="355657"/>
                  <a:pt x="97577" y="351353"/>
                </a:cubicBezTo>
                <a:cubicBezTo>
                  <a:pt x="113363" y="348483"/>
                  <a:pt x="121974" y="332699"/>
                  <a:pt x="119104" y="316916"/>
                </a:cubicBezTo>
                <a:cubicBezTo>
                  <a:pt x="114799" y="301132"/>
                  <a:pt x="99012" y="292523"/>
                  <a:pt x="84660" y="295393"/>
                </a:cubicBezTo>
                <a:close/>
                <a:moveTo>
                  <a:pt x="98832" y="274878"/>
                </a:moveTo>
                <a:cubicBezTo>
                  <a:pt x="117938" y="278174"/>
                  <a:pt x="133815" y="292165"/>
                  <a:pt x="139197" y="312611"/>
                </a:cubicBezTo>
                <a:cubicBezTo>
                  <a:pt x="140632" y="321220"/>
                  <a:pt x="140632" y="328395"/>
                  <a:pt x="137761" y="337004"/>
                </a:cubicBezTo>
                <a:lnTo>
                  <a:pt x="146372" y="342744"/>
                </a:lnTo>
                <a:lnTo>
                  <a:pt x="142067" y="348483"/>
                </a:lnTo>
                <a:lnTo>
                  <a:pt x="183687" y="378615"/>
                </a:lnTo>
                <a:lnTo>
                  <a:pt x="172206" y="394399"/>
                </a:lnTo>
                <a:lnTo>
                  <a:pt x="130586" y="364267"/>
                </a:lnTo>
                <a:lnTo>
                  <a:pt x="126280" y="371441"/>
                </a:lnTo>
                <a:lnTo>
                  <a:pt x="117669" y="364267"/>
                </a:lnTo>
                <a:cubicBezTo>
                  <a:pt x="113363" y="368571"/>
                  <a:pt x="107623" y="370006"/>
                  <a:pt x="101882" y="371441"/>
                </a:cubicBezTo>
                <a:cubicBezTo>
                  <a:pt x="76049" y="378615"/>
                  <a:pt x="48781" y="361397"/>
                  <a:pt x="43040" y="335569"/>
                </a:cubicBezTo>
                <a:cubicBezTo>
                  <a:pt x="35864" y="308307"/>
                  <a:pt x="53086" y="282479"/>
                  <a:pt x="78919" y="275304"/>
                </a:cubicBezTo>
                <a:cubicBezTo>
                  <a:pt x="85736" y="273869"/>
                  <a:pt x="92464" y="273780"/>
                  <a:pt x="98832" y="274878"/>
                </a:cubicBezTo>
                <a:close/>
                <a:moveTo>
                  <a:pt x="427677" y="272441"/>
                </a:moveTo>
                <a:lnTo>
                  <a:pt x="430547" y="288214"/>
                </a:lnTo>
                <a:lnTo>
                  <a:pt x="454944" y="275309"/>
                </a:lnTo>
                <a:close/>
                <a:moveTo>
                  <a:pt x="390364" y="245196"/>
                </a:moveTo>
                <a:lnTo>
                  <a:pt x="479341" y="256667"/>
                </a:lnTo>
                <a:lnTo>
                  <a:pt x="485081" y="282478"/>
                </a:lnTo>
                <a:lnTo>
                  <a:pt x="409020" y="329798"/>
                </a:lnTo>
                <a:lnTo>
                  <a:pt x="403280" y="303987"/>
                </a:lnTo>
                <a:lnTo>
                  <a:pt x="414761" y="298251"/>
                </a:lnTo>
                <a:lnTo>
                  <a:pt x="409020" y="271007"/>
                </a:lnTo>
                <a:lnTo>
                  <a:pt x="396104" y="269573"/>
                </a:lnTo>
                <a:close/>
                <a:moveTo>
                  <a:pt x="584239" y="203584"/>
                </a:moveTo>
                <a:lnTo>
                  <a:pt x="600029" y="215051"/>
                </a:lnTo>
                <a:lnTo>
                  <a:pt x="526820" y="521803"/>
                </a:lnTo>
                <a:lnTo>
                  <a:pt x="262692" y="563372"/>
                </a:lnTo>
                <a:lnTo>
                  <a:pt x="0" y="463033"/>
                </a:lnTo>
                <a:lnTo>
                  <a:pt x="0" y="447265"/>
                </a:lnTo>
                <a:lnTo>
                  <a:pt x="264128" y="544738"/>
                </a:lnTo>
                <a:lnTo>
                  <a:pt x="513900" y="508902"/>
                </a:lnTo>
                <a:close/>
                <a:moveTo>
                  <a:pt x="344556" y="195071"/>
                </a:moveTo>
                <a:lnTo>
                  <a:pt x="312978" y="240949"/>
                </a:lnTo>
                <a:lnTo>
                  <a:pt x="242643" y="269622"/>
                </a:lnTo>
                <a:lnTo>
                  <a:pt x="218242" y="400087"/>
                </a:lnTo>
                <a:lnTo>
                  <a:pt x="476612" y="471771"/>
                </a:lnTo>
                <a:lnTo>
                  <a:pt x="536899" y="218010"/>
                </a:lnTo>
                <a:close/>
                <a:moveTo>
                  <a:pt x="546913" y="110459"/>
                </a:moveTo>
                <a:lnTo>
                  <a:pt x="496667" y="130560"/>
                </a:lnTo>
                <a:lnTo>
                  <a:pt x="490925" y="142046"/>
                </a:lnTo>
                <a:lnTo>
                  <a:pt x="478005" y="146354"/>
                </a:lnTo>
                <a:lnTo>
                  <a:pt x="482312" y="157840"/>
                </a:lnTo>
                <a:lnTo>
                  <a:pt x="495232" y="152097"/>
                </a:lnTo>
                <a:lnTo>
                  <a:pt x="506716" y="156404"/>
                </a:lnTo>
                <a:lnTo>
                  <a:pt x="556962" y="134868"/>
                </a:lnTo>
                <a:close/>
                <a:moveTo>
                  <a:pt x="91962" y="93234"/>
                </a:moveTo>
                <a:cubicBezTo>
                  <a:pt x="100572" y="93234"/>
                  <a:pt x="109182" y="97536"/>
                  <a:pt x="116357" y="104707"/>
                </a:cubicBezTo>
                <a:lnTo>
                  <a:pt x="97702" y="121916"/>
                </a:lnTo>
                <a:cubicBezTo>
                  <a:pt x="96267" y="120482"/>
                  <a:pt x="96267" y="120482"/>
                  <a:pt x="94832" y="119048"/>
                </a:cubicBezTo>
                <a:cubicBezTo>
                  <a:pt x="93397" y="119048"/>
                  <a:pt x="91962" y="119048"/>
                  <a:pt x="90527" y="117614"/>
                </a:cubicBezTo>
                <a:cubicBezTo>
                  <a:pt x="89092" y="117614"/>
                  <a:pt x="86222" y="117614"/>
                  <a:pt x="84787" y="117614"/>
                </a:cubicBezTo>
                <a:cubicBezTo>
                  <a:pt x="83352" y="119048"/>
                  <a:pt x="80482" y="119048"/>
                  <a:pt x="79047" y="121916"/>
                </a:cubicBezTo>
                <a:cubicBezTo>
                  <a:pt x="76177" y="123350"/>
                  <a:pt x="74742" y="126219"/>
                  <a:pt x="74742" y="127653"/>
                </a:cubicBezTo>
                <a:cubicBezTo>
                  <a:pt x="73307" y="130521"/>
                  <a:pt x="73307" y="133389"/>
                  <a:pt x="74742" y="134823"/>
                </a:cubicBezTo>
                <a:cubicBezTo>
                  <a:pt x="74742" y="137691"/>
                  <a:pt x="76177" y="140560"/>
                  <a:pt x="77612" y="141994"/>
                </a:cubicBezTo>
                <a:cubicBezTo>
                  <a:pt x="79047" y="144862"/>
                  <a:pt x="80482" y="147730"/>
                  <a:pt x="81917" y="149164"/>
                </a:cubicBezTo>
                <a:cubicBezTo>
                  <a:pt x="84787" y="152033"/>
                  <a:pt x="86222" y="153467"/>
                  <a:pt x="89092" y="154901"/>
                </a:cubicBezTo>
                <a:cubicBezTo>
                  <a:pt x="90527" y="156335"/>
                  <a:pt x="93397" y="157769"/>
                  <a:pt x="94832" y="159203"/>
                </a:cubicBezTo>
                <a:cubicBezTo>
                  <a:pt x="97702" y="159203"/>
                  <a:pt x="100572" y="160637"/>
                  <a:pt x="102007" y="159203"/>
                </a:cubicBezTo>
                <a:cubicBezTo>
                  <a:pt x="104877" y="159203"/>
                  <a:pt x="107747" y="157769"/>
                  <a:pt x="109182" y="156335"/>
                </a:cubicBezTo>
                <a:cubicBezTo>
                  <a:pt x="112052" y="154901"/>
                  <a:pt x="112052" y="153467"/>
                  <a:pt x="113487" y="152033"/>
                </a:cubicBezTo>
                <a:cubicBezTo>
                  <a:pt x="113487" y="150598"/>
                  <a:pt x="114922" y="149164"/>
                  <a:pt x="114922" y="146296"/>
                </a:cubicBezTo>
                <a:cubicBezTo>
                  <a:pt x="114922" y="144862"/>
                  <a:pt x="113487" y="143428"/>
                  <a:pt x="113487" y="141994"/>
                </a:cubicBezTo>
                <a:cubicBezTo>
                  <a:pt x="112052" y="140560"/>
                  <a:pt x="112052" y="137691"/>
                  <a:pt x="110617" y="136257"/>
                </a:cubicBezTo>
                <a:lnTo>
                  <a:pt x="129272" y="119048"/>
                </a:lnTo>
                <a:cubicBezTo>
                  <a:pt x="132142" y="123350"/>
                  <a:pt x="135012" y="126219"/>
                  <a:pt x="136447" y="130521"/>
                </a:cubicBezTo>
                <a:cubicBezTo>
                  <a:pt x="137882" y="134823"/>
                  <a:pt x="139317" y="139126"/>
                  <a:pt x="137882" y="143428"/>
                </a:cubicBezTo>
                <a:cubicBezTo>
                  <a:pt x="137882" y="149164"/>
                  <a:pt x="136447" y="153467"/>
                  <a:pt x="135012" y="157769"/>
                </a:cubicBezTo>
                <a:cubicBezTo>
                  <a:pt x="132142" y="163505"/>
                  <a:pt x="129272" y="167808"/>
                  <a:pt x="124967" y="172110"/>
                </a:cubicBezTo>
                <a:cubicBezTo>
                  <a:pt x="119227" y="176412"/>
                  <a:pt x="113487" y="179281"/>
                  <a:pt x="107747" y="180715"/>
                </a:cubicBezTo>
                <a:cubicBezTo>
                  <a:pt x="103442" y="182149"/>
                  <a:pt x="97702" y="183583"/>
                  <a:pt x="91962" y="183583"/>
                </a:cubicBezTo>
                <a:cubicBezTo>
                  <a:pt x="86222" y="182149"/>
                  <a:pt x="81917" y="180715"/>
                  <a:pt x="76177" y="177847"/>
                </a:cubicBezTo>
                <a:cubicBezTo>
                  <a:pt x="71872" y="174978"/>
                  <a:pt x="66132" y="172110"/>
                  <a:pt x="63262" y="166374"/>
                </a:cubicBezTo>
                <a:cubicBezTo>
                  <a:pt x="58957" y="162071"/>
                  <a:pt x="54652" y="156335"/>
                  <a:pt x="53217" y="150598"/>
                </a:cubicBezTo>
                <a:cubicBezTo>
                  <a:pt x="50347" y="146296"/>
                  <a:pt x="50347" y="140560"/>
                  <a:pt x="50347" y="134823"/>
                </a:cubicBezTo>
                <a:cubicBezTo>
                  <a:pt x="50347" y="129087"/>
                  <a:pt x="51782" y="124784"/>
                  <a:pt x="54652" y="119048"/>
                </a:cubicBezTo>
                <a:cubicBezTo>
                  <a:pt x="56087" y="114746"/>
                  <a:pt x="60392" y="109009"/>
                  <a:pt x="66132" y="104707"/>
                </a:cubicBezTo>
                <a:cubicBezTo>
                  <a:pt x="74742" y="97536"/>
                  <a:pt x="83352" y="93234"/>
                  <a:pt x="91962" y="93234"/>
                </a:cubicBezTo>
                <a:close/>
                <a:moveTo>
                  <a:pt x="556962" y="87487"/>
                </a:moveTo>
                <a:lnTo>
                  <a:pt x="561268" y="100409"/>
                </a:lnTo>
                <a:lnTo>
                  <a:pt x="587109" y="90359"/>
                </a:lnTo>
                <a:lnTo>
                  <a:pt x="600029" y="123381"/>
                </a:lnTo>
                <a:lnTo>
                  <a:pt x="575624" y="133432"/>
                </a:lnTo>
                <a:lnTo>
                  <a:pt x="579931" y="144918"/>
                </a:lnTo>
                <a:lnTo>
                  <a:pt x="564140" y="152097"/>
                </a:lnTo>
                <a:lnTo>
                  <a:pt x="559833" y="139175"/>
                </a:lnTo>
                <a:lnTo>
                  <a:pt x="506716" y="160711"/>
                </a:lnTo>
                <a:lnTo>
                  <a:pt x="495232" y="157840"/>
                </a:lnTo>
                <a:lnTo>
                  <a:pt x="479440" y="163583"/>
                </a:lnTo>
                <a:lnTo>
                  <a:pt x="470827" y="143482"/>
                </a:lnTo>
                <a:lnTo>
                  <a:pt x="486618" y="137739"/>
                </a:lnTo>
                <a:lnTo>
                  <a:pt x="493796" y="127689"/>
                </a:lnTo>
                <a:lnTo>
                  <a:pt x="545477" y="106152"/>
                </a:lnTo>
                <a:lnTo>
                  <a:pt x="541170" y="93230"/>
                </a:lnTo>
                <a:close/>
                <a:moveTo>
                  <a:pt x="476474" y="63291"/>
                </a:moveTo>
                <a:cubicBezTo>
                  <a:pt x="473603" y="70454"/>
                  <a:pt x="470731" y="74753"/>
                  <a:pt x="467859" y="79051"/>
                </a:cubicBezTo>
                <a:cubicBezTo>
                  <a:pt x="473603" y="76185"/>
                  <a:pt x="479346" y="71887"/>
                  <a:pt x="483653" y="67589"/>
                </a:cubicBezTo>
                <a:cubicBezTo>
                  <a:pt x="482218" y="66156"/>
                  <a:pt x="479346" y="64723"/>
                  <a:pt x="476474" y="63291"/>
                </a:cubicBezTo>
                <a:close/>
                <a:moveTo>
                  <a:pt x="434835" y="63291"/>
                </a:moveTo>
                <a:cubicBezTo>
                  <a:pt x="431963" y="64723"/>
                  <a:pt x="429091" y="66156"/>
                  <a:pt x="427656" y="67589"/>
                </a:cubicBezTo>
                <a:cubicBezTo>
                  <a:pt x="431963" y="71887"/>
                  <a:pt x="437706" y="76185"/>
                  <a:pt x="443450" y="79051"/>
                </a:cubicBezTo>
                <a:cubicBezTo>
                  <a:pt x="440578" y="74753"/>
                  <a:pt x="436271" y="70454"/>
                  <a:pt x="434835" y="63291"/>
                </a:cubicBezTo>
                <a:close/>
                <a:moveTo>
                  <a:pt x="353169" y="61739"/>
                </a:moveTo>
                <a:lnTo>
                  <a:pt x="366087" y="77509"/>
                </a:lnTo>
                <a:lnTo>
                  <a:pt x="356039" y="84678"/>
                </a:lnTo>
                <a:lnTo>
                  <a:pt x="384747" y="120520"/>
                </a:lnTo>
                <a:lnTo>
                  <a:pt x="390489" y="116219"/>
                </a:lnTo>
                <a:lnTo>
                  <a:pt x="414890" y="146326"/>
                </a:lnTo>
                <a:lnTo>
                  <a:pt x="389053" y="167831"/>
                </a:lnTo>
                <a:lnTo>
                  <a:pt x="364652" y="137724"/>
                </a:lnTo>
                <a:lnTo>
                  <a:pt x="373264" y="130556"/>
                </a:lnTo>
                <a:lnTo>
                  <a:pt x="344556" y="94714"/>
                </a:lnTo>
                <a:lnTo>
                  <a:pt x="327332" y="107617"/>
                </a:lnTo>
                <a:lnTo>
                  <a:pt x="368958" y="159229"/>
                </a:lnTo>
                <a:lnTo>
                  <a:pt x="357475" y="175000"/>
                </a:lnTo>
                <a:lnTo>
                  <a:pt x="569913" y="195071"/>
                </a:lnTo>
                <a:lnTo>
                  <a:pt x="498143" y="497577"/>
                </a:lnTo>
                <a:lnTo>
                  <a:pt x="265610" y="529118"/>
                </a:lnTo>
                <a:lnTo>
                  <a:pt x="4368" y="435929"/>
                </a:lnTo>
                <a:lnTo>
                  <a:pt x="199582" y="405822"/>
                </a:lnTo>
                <a:lnTo>
                  <a:pt x="199582" y="407255"/>
                </a:lnTo>
                <a:lnTo>
                  <a:pt x="223983" y="278224"/>
                </a:lnTo>
                <a:lnTo>
                  <a:pt x="216806" y="281092"/>
                </a:lnTo>
                <a:lnTo>
                  <a:pt x="176615" y="230913"/>
                </a:lnTo>
                <a:lnTo>
                  <a:pt x="142166" y="258153"/>
                </a:lnTo>
                <a:lnTo>
                  <a:pt x="129247" y="242382"/>
                </a:lnTo>
                <a:close/>
                <a:moveTo>
                  <a:pt x="457808" y="60425"/>
                </a:moveTo>
                <a:lnTo>
                  <a:pt x="457808" y="80483"/>
                </a:lnTo>
                <a:cubicBezTo>
                  <a:pt x="463552" y="79051"/>
                  <a:pt x="469295" y="71887"/>
                  <a:pt x="473603" y="61858"/>
                </a:cubicBezTo>
                <a:cubicBezTo>
                  <a:pt x="467859" y="60425"/>
                  <a:pt x="463552" y="60425"/>
                  <a:pt x="457808" y="60425"/>
                </a:cubicBezTo>
                <a:close/>
                <a:moveTo>
                  <a:pt x="453501" y="60425"/>
                </a:moveTo>
                <a:cubicBezTo>
                  <a:pt x="447757" y="60425"/>
                  <a:pt x="442014" y="60425"/>
                  <a:pt x="437706" y="61858"/>
                </a:cubicBezTo>
                <a:cubicBezTo>
                  <a:pt x="440578" y="71887"/>
                  <a:pt x="447757" y="79051"/>
                  <a:pt x="453501" y="80483"/>
                </a:cubicBezTo>
                <a:close/>
                <a:moveTo>
                  <a:pt x="239720" y="53217"/>
                </a:moveTo>
                <a:cubicBezTo>
                  <a:pt x="233958" y="54652"/>
                  <a:pt x="231076" y="58956"/>
                  <a:pt x="232517" y="64696"/>
                </a:cubicBezTo>
                <a:cubicBezTo>
                  <a:pt x="232517" y="69000"/>
                  <a:pt x="236839" y="73305"/>
                  <a:pt x="242602" y="71870"/>
                </a:cubicBezTo>
                <a:cubicBezTo>
                  <a:pt x="248364" y="70435"/>
                  <a:pt x="251246" y="66131"/>
                  <a:pt x="249805" y="61826"/>
                </a:cubicBezTo>
                <a:cubicBezTo>
                  <a:pt x="249805" y="56087"/>
                  <a:pt x="244042" y="53217"/>
                  <a:pt x="239720" y="53217"/>
                </a:cubicBezTo>
                <a:close/>
                <a:moveTo>
                  <a:pt x="479346" y="46097"/>
                </a:moveTo>
                <a:cubicBezTo>
                  <a:pt x="479346" y="51829"/>
                  <a:pt x="477910" y="56127"/>
                  <a:pt x="477910" y="60425"/>
                </a:cubicBezTo>
                <a:cubicBezTo>
                  <a:pt x="480782" y="61858"/>
                  <a:pt x="483653" y="63291"/>
                  <a:pt x="486525" y="64723"/>
                </a:cubicBezTo>
                <a:cubicBezTo>
                  <a:pt x="489397" y="58992"/>
                  <a:pt x="492268" y="53261"/>
                  <a:pt x="492268" y="46097"/>
                </a:cubicBezTo>
                <a:close/>
                <a:moveTo>
                  <a:pt x="457808" y="46097"/>
                </a:moveTo>
                <a:lnTo>
                  <a:pt x="457808" y="56127"/>
                </a:lnTo>
                <a:cubicBezTo>
                  <a:pt x="463552" y="56127"/>
                  <a:pt x="469295" y="57559"/>
                  <a:pt x="473603" y="58992"/>
                </a:cubicBezTo>
                <a:cubicBezTo>
                  <a:pt x="475038" y="54694"/>
                  <a:pt x="476474" y="50396"/>
                  <a:pt x="476474" y="46097"/>
                </a:cubicBezTo>
                <a:close/>
                <a:moveTo>
                  <a:pt x="434835" y="46097"/>
                </a:moveTo>
                <a:cubicBezTo>
                  <a:pt x="434835" y="50396"/>
                  <a:pt x="436271" y="54694"/>
                  <a:pt x="436271" y="58992"/>
                </a:cubicBezTo>
                <a:cubicBezTo>
                  <a:pt x="442014" y="57559"/>
                  <a:pt x="447757" y="56127"/>
                  <a:pt x="453501" y="56127"/>
                </a:cubicBezTo>
                <a:lnTo>
                  <a:pt x="453501" y="46097"/>
                </a:lnTo>
                <a:close/>
                <a:moveTo>
                  <a:pt x="419041" y="46097"/>
                </a:moveTo>
                <a:cubicBezTo>
                  <a:pt x="419041" y="53261"/>
                  <a:pt x="421912" y="58992"/>
                  <a:pt x="424784" y="64723"/>
                </a:cubicBezTo>
                <a:cubicBezTo>
                  <a:pt x="427656" y="63291"/>
                  <a:pt x="430527" y="61858"/>
                  <a:pt x="433399" y="60425"/>
                </a:cubicBezTo>
                <a:cubicBezTo>
                  <a:pt x="431963" y="56127"/>
                  <a:pt x="431963" y="51829"/>
                  <a:pt x="431963" y="46097"/>
                </a:cubicBezTo>
                <a:close/>
                <a:moveTo>
                  <a:pt x="238280" y="43173"/>
                </a:moveTo>
                <a:cubicBezTo>
                  <a:pt x="248364" y="41738"/>
                  <a:pt x="258449" y="48912"/>
                  <a:pt x="259890" y="58956"/>
                </a:cubicBezTo>
                <a:cubicBezTo>
                  <a:pt x="262771" y="70435"/>
                  <a:pt x="255568" y="80479"/>
                  <a:pt x="244042" y="81914"/>
                </a:cubicBezTo>
                <a:cubicBezTo>
                  <a:pt x="233958" y="83349"/>
                  <a:pt x="223873" y="76175"/>
                  <a:pt x="222432" y="66131"/>
                </a:cubicBezTo>
                <a:cubicBezTo>
                  <a:pt x="219551" y="54652"/>
                  <a:pt x="226754" y="44608"/>
                  <a:pt x="238280" y="43173"/>
                </a:cubicBezTo>
                <a:close/>
                <a:moveTo>
                  <a:pt x="210983" y="38785"/>
                </a:moveTo>
                <a:cubicBezTo>
                  <a:pt x="208119" y="40217"/>
                  <a:pt x="206688" y="41649"/>
                  <a:pt x="208119" y="44514"/>
                </a:cubicBezTo>
                <a:cubicBezTo>
                  <a:pt x="208119" y="47379"/>
                  <a:pt x="210983" y="48812"/>
                  <a:pt x="212414" y="48812"/>
                </a:cubicBezTo>
                <a:cubicBezTo>
                  <a:pt x="215278" y="48812"/>
                  <a:pt x="218141" y="45947"/>
                  <a:pt x="216709" y="43082"/>
                </a:cubicBezTo>
                <a:cubicBezTo>
                  <a:pt x="216709" y="40217"/>
                  <a:pt x="213846" y="38785"/>
                  <a:pt x="210983" y="38785"/>
                </a:cubicBezTo>
                <a:close/>
                <a:moveTo>
                  <a:pt x="473603" y="27472"/>
                </a:moveTo>
                <a:cubicBezTo>
                  <a:pt x="469295" y="28905"/>
                  <a:pt x="463552" y="30337"/>
                  <a:pt x="457808" y="30337"/>
                </a:cubicBezTo>
                <a:lnTo>
                  <a:pt x="457808" y="43232"/>
                </a:lnTo>
                <a:lnTo>
                  <a:pt x="476474" y="43232"/>
                </a:lnTo>
                <a:cubicBezTo>
                  <a:pt x="476474" y="37501"/>
                  <a:pt x="475038" y="31770"/>
                  <a:pt x="473603" y="27472"/>
                </a:cubicBezTo>
                <a:close/>
                <a:moveTo>
                  <a:pt x="436271" y="27472"/>
                </a:moveTo>
                <a:cubicBezTo>
                  <a:pt x="436271" y="31770"/>
                  <a:pt x="434835" y="37501"/>
                  <a:pt x="434835" y="43232"/>
                </a:cubicBezTo>
                <a:lnTo>
                  <a:pt x="453501" y="43232"/>
                </a:lnTo>
                <a:lnTo>
                  <a:pt x="453501" y="30337"/>
                </a:lnTo>
                <a:cubicBezTo>
                  <a:pt x="447757" y="30337"/>
                  <a:pt x="442014" y="28905"/>
                  <a:pt x="436271" y="27472"/>
                </a:cubicBezTo>
                <a:close/>
                <a:moveTo>
                  <a:pt x="486525" y="21741"/>
                </a:moveTo>
                <a:cubicBezTo>
                  <a:pt x="483653" y="23173"/>
                  <a:pt x="480782" y="24606"/>
                  <a:pt x="477910" y="26039"/>
                </a:cubicBezTo>
                <a:cubicBezTo>
                  <a:pt x="479346" y="31770"/>
                  <a:pt x="479346" y="37501"/>
                  <a:pt x="479346" y="43232"/>
                </a:cubicBezTo>
                <a:lnTo>
                  <a:pt x="493704" y="43232"/>
                </a:lnTo>
                <a:cubicBezTo>
                  <a:pt x="492268" y="34635"/>
                  <a:pt x="490833" y="27472"/>
                  <a:pt x="486525" y="21741"/>
                </a:cubicBezTo>
                <a:close/>
                <a:moveTo>
                  <a:pt x="424784" y="21741"/>
                </a:moveTo>
                <a:cubicBezTo>
                  <a:pt x="420476" y="27472"/>
                  <a:pt x="419041" y="34635"/>
                  <a:pt x="417605" y="43232"/>
                </a:cubicBezTo>
                <a:lnTo>
                  <a:pt x="431963" y="43232"/>
                </a:lnTo>
                <a:cubicBezTo>
                  <a:pt x="431963" y="37501"/>
                  <a:pt x="431963" y="31770"/>
                  <a:pt x="433399" y="26039"/>
                </a:cubicBezTo>
                <a:cubicBezTo>
                  <a:pt x="430527" y="24606"/>
                  <a:pt x="427656" y="23173"/>
                  <a:pt x="424784" y="21741"/>
                </a:cubicBezTo>
                <a:close/>
                <a:moveTo>
                  <a:pt x="185213" y="13001"/>
                </a:moveTo>
                <a:lnTo>
                  <a:pt x="225299" y="43082"/>
                </a:lnTo>
                <a:lnTo>
                  <a:pt x="196666" y="83190"/>
                </a:lnTo>
                <a:lnTo>
                  <a:pt x="175192" y="87487"/>
                </a:lnTo>
                <a:lnTo>
                  <a:pt x="202393" y="45947"/>
                </a:lnTo>
                <a:lnTo>
                  <a:pt x="162307" y="15866"/>
                </a:lnTo>
                <a:close/>
                <a:moveTo>
                  <a:pt x="232512" y="10226"/>
                </a:moveTo>
                <a:cubicBezTo>
                  <a:pt x="226773" y="10226"/>
                  <a:pt x="223903" y="15965"/>
                  <a:pt x="223903" y="20270"/>
                </a:cubicBezTo>
                <a:cubicBezTo>
                  <a:pt x="225338" y="26009"/>
                  <a:pt x="229642" y="28879"/>
                  <a:pt x="235382" y="28879"/>
                </a:cubicBezTo>
                <a:cubicBezTo>
                  <a:pt x="239686" y="27444"/>
                  <a:pt x="243991" y="23140"/>
                  <a:pt x="242556" y="17400"/>
                </a:cubicBezTo>
                <a:cubicBezTo>
                  <a:pt x="242556" y="13096"/>
                  <a:pt x="236817" y="8791"/>
                  <a:pt x="232512" y="10226"/>
                </a:cubicBezTo>
                <a:close/>
                <a:moveTo>
                  <a:pt x="467859" y="7413"/>
                </a:moveTo>
                <a:cubicBezTo>
                  <a:pt x="470731" y="11711"/>
                  <a:pt x="473603" y="17443"/>
                  <a:pt x="476474" y="23173"/>
                </a:cubicBezTo>
                <a:cubicBezTo>
                  <a:pt x="479346" y="21741"/>
                  <a:pt x="482218" y="20308"/>
                  <a:pt x="483653" y="18875"/>
                </a:cubicBezTo>
                <a:cubicBezTo>
                  <a:pt x="479346" y="14577"/>
                  <a:pt x="473603" y="10279"/>
                  <a:pt x="467859" y="7413"/>
                </a:cubicBezTo>
                <a:close/>
                <a:moveTo>
                  <a:pt x="443450" y="7413"/>
                </a:moveTo>
                <a:cubicBezTo>
                  <a:pt x="437706" y="10279"/>
                  <a:pt x="431963" y="14577"/>
                  <a:pt x="427656" y="18875"/>
                </a:cubicBezTo>
                <a:cubicBezTo>
                  <a:pt x="429091" y="20308"/>
                  <a:pt x="431963" y="21741"/>
                  <a:pt x="434835" y="23173"/>
                </a:cubicBezTo>
                <a:cubicBezTo>
                  <a:pt x="436271" y="17443"/>
                  <a:pt x="440578" y="11711"/>
                  <a:pt x="443450" y="7413"/>
                </a:cubicBezTo>
                <a:close/>
                <a:moveTo>
                  <a:pt x="457808" y="5981"/>
                </a:moveTo>
                <a:lnTo>
                  <a:pt x="457808" y="26039"/>
                </a:lnTo>
                <a:cubicBezTo>
                  <a:pt x="463552" y="26039"/>
                  <a:pt x="467859" y="26039"/>
                  <a:pt x="473603" y="24606"/>
                </a:cubicBezTo>
                <a:cubicBezTo>
                  <a:pt x="469295" y="14577"/>
                  <a:pt x="463552" y="7413"/>
                  <a:pt x="457808" y="5981"/>
                </a:cubicBezTo>
                <a:close/>
                <a:moveTo>
                  <a:pt x="453501" y="5981"/>
                </a:moveTo>
                <a:cubicBezTo>
                  <a:pt x="447757" y="7413"/>
                  <a:pt x="440578" y="14577"/>
                  <a:pt x="437706" y="24606"/>
                </a:cubicBezTo>
                <a:cubicBezTo>
                  <a:pt x="443450" y="26039"/>
                  <a:pt x="447757" y="26039"/>
                  <a:pt x="453501" y="26039"/>
                </a:cubicBezTo>
                <a:close/>
                <a:moveTo>
                  <a:pt x="454937" y="3115"/>
                </a:moveTo>
                <a:lnTo>
                  <a:pt x="456372" y="3115"/>
                </a:lnTo>
                <a:cubicBezTo>
                  <a:pt x="467859" y="3115"/>
                  <a:pt x="479346" y="8846"/>
                  <a:pt x="486525" y="17443"/>
                </a:cubicBezTo>
                <a:cubicBezTo>
                  <a:pt x="487961" y="18875"/>
                  <a:pt x="487961" y="18875"/>
                  <a:pt x="489397" y="20308"/>
                </a:cubicBezTo>
                <a:cubicBezTo>
                  <a:pt x="493704" y="26039"/>
                  <a:pt x="496576" y="34635"/>
                  <a:pt x="496576" y="43232"/>
                </a:cubicBezTo>
                <a:cubicBezTo>
                  <a:pt x="496576" y="51829"/>
                  <a:pt x="493704" y="60425"/>
                  <a:pt x="489397" y="66156"/>
                </a:cubicBezTo>
                <a:cubicBezTo>
                  <a:pt x="487961" y="67589"/>
                  <a:pt x="487961" y="69021"/>
                  <a:pt x="486525" y="69021"/>
                </a:cubicBezTo>
                <a:cubicBezTo>
                  <a:pt x="479346" y="77618"/>
                  <a:pt x="467859" y="83349"/>
                  <a:pt x="456372" y="83349"/>
                </a:cubicBezTo>
                <a:lnTo>
                  <a:pt x="454937" y="83349"/>
                </a:lnTo>
                <a:cubicBezTo>
                  <a:pt x="443450" y="83349"/>
                  <a:pt x="431963" y="77618"/>
                  <a:pt x="424784" y="69021"/>
                </a:cubicBezTo>
                <a:cubicBezTo>
                  <a:pt x="423348" y="69021"/>
                  <a:pt x="423348" y="67589"/>
                  <a:pt x="421912" y="66156"/>
                </a:cubicBezTo>
                <a:cubicBezTo>
                  <a:pt x="417605" y="60425"/>
                  <a:pt x="414733" y="51829"/>
                  <a:pt x="414733" y="43232"/>
                </a:cubicBezTo>
                <a:cubicBezTo>
                  <a:pt x="414733" y="34635"/>
                  <a:pt x="417605" y="26039"/>
                  <a:pt x="421912" y="20308"/>
                </a:cubicBezTo>
                <a:cubicBezTo>
                  <a:pt x="423348" y="18875"/>
                  <a:pt x="423348" y="18875"/>
                  <a:pt x="424784" y="17443"/>
                </a:cubicBezTo>
                <a:cubicBezTo>
                  <a:pt x="431963" y="8846"/>
                  <a:pt x="443450" y="3115"/>
                  <a:pt x="454937" y="3115"/>
                </a:cubicBezTo>
                <a:close/>
                <a:moveTo>
                  <a:pt x="231077" y="182"/>
                </a:moveTo>
                <a:cubicBezTo>
                  <a:pt x="241121" y="-1253"/>
                  <a:pt x="251165" y="5921"/>
                  <a:pt x="252600" y="15965"/>
                </a:cubicBezTo>
                <a:cubicBezTo>
                  <a:pt x="254035" y="26009"/>
                  <a:pt x="246861" y="36053"/>
                  <a:pt x="236817" y="37488"/>
                </a:cubicBezTo>
                <a:cubicBezTo>
                  <a:pt x="226773" y="40358"/>
                  <a:pt x="216729" y="33184"/>
                  <a:pt x="213859" y="21705"/>
                </a:cubicBezTo>
                <a:cubicBezTo>
                  <a:pt x="212424" y="11661"/>
                  <a:pt x="219598" y="1617"/>
                  <a:pt x="231077" y="182"/>
                </a:cubicBezTo>
                <a:close/>
              </a:path>
            </a:pathLst>
          </a:custGeom>
          <a:solidFill>
            <a:schemeClr val="bg1"/>
          </a:solidFill>
          <a:ln>
            <a:noFill/>
          </a:ln>
        </p:spPr>
      </p:sp>
      <p:sp>
        <p:nvSpPr>
          <p:cNvPr id="45" name="medal-for-number-1_30385"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679802AC-F721-4184-845A-0CF43371909F}"/>
              </a:ext>
            </a:extLst>
          </p:cNvPr>
          <p:cNvSpPr>
            <a:spLocks noChangeAspect="1"/>
          </p:cNvSpPr>
          <p:nvPr/>
        </p:nvSpPr>
        <p:spPr bwMode="auto">
          <a:xfrm>
            <a:off x="10063064" y="2007729"/>
            <a:ext cx="456551" cy="536891"/>
          </a:xfrm>
          <a:custGeom>
            <a:avLst/>
            <a:gdLst>
              <a:gd name="connsiteX0" fmla="*/ 301014 w 511599"/>
              <a:gd name="connsiteY0" fmla="*/ 286637 h 601624"/>
              <a:gd name="connsiteX1" fmla="*/ 313664 w 511599"/>
              <a:gd name="connsiteY1" fmla="*/ 286637 h 601624"/>
              <a:gd name="connsiteX2" fmla="*/ 281910 w 511599"/>
              <a:gd name="connsiteY2" fmla="*/ 427117 h 601624"/>
              <a:gd name="connsiteX3" fmla="*/ 280361 w 511599"/>
              <a:gd name="connsiteY3" fmla="*/ 434850 h 601624"/>
              <a:gd name="connsiteX4" fmla="*/ 281651 w 511599"/>
              <a:gd name="connsiteY4" fmla="*/ 438717 h 601624"/>
              <a:gd name="connsiteX5" fmla="*/ 285266 w 511599"/>
              <a:gd name="connsiteY5" fmla="*/ 441294 h 601624"/>
              <a:gd name="connsiteX6" fmla="*/ 294044 w 511599"/>
              <a:gd name="connsiteY6" fmla="*/ 441810 h 601624"/>
              <a:gd name="connsiteX7" fmla="*/ 314439 w 511599"/>
              <a:gd name="connsiteY7" fmla="*/ 441810 h 601624"/>
              <a:gd name="connsiteX8" fmla="*/ 308759 w 511599"/>
              <a:gd name="connsiteY8" fmla="*/ 466297 h 601624"/>
              <a:gd name="connsiteX9" fmla="*/ 197230 w 511599"/>
              <a:gd name="connsiteY9" fmla="*/ 466297 h 601624"/>
              <a:gd name="connsiteX10" fmla="*/ 202652 w 511599"/>
              <a:gd name="connsiteY10" fmla="*/ 441810 h 601624"/>
              <a:gd name="connsiteX11" fmla="*/ 218142 w 511599"/>
              <a:gd name="connsiteY11" fmla="*/ 441810 h 601624"/>
              <a:gd name="connsiteX12" fmla="*/ 230534 w 511599"/>
              <a:gd name="connsiteY12" fmla="*/ 441294 h 601624"/>
              <a:gd name="connsiteX13" fmla="*/ 235955 w 511599"/>
              <a:gd name="connsiteY13" fmla="*/ 439232 h 601624"/>
              <a:gd name="connsiteX14" fmla="*/ 239053 w 511599"/>
              <a:gd name="connsiteY14" fmla="*/ 435881 h 601624"/>
              <a:gd name="connsiteX15" fmla="*/ 242410 w 511599"/>
              <a:gd name="connsiteY15" fmla="*/ 426344 h 601624"/>
              <a:gd name="connsiteX16" fmla="*/ 264870 w 511599"/>
              <a:gd name="connsiteY16" fmla="*/ 326848 h 601624"/>
              <a:gd name="connsiteX17" fmla="*/ 228727 w 511599"/>
              <a:gd name="connsiteY17" fmla="*/ 326848 h 601624"/>
              <a:gd name="connsiteX18" fmla="*/ 234406 w 511599"/>
              <a:gd name="connsiteY18" fmla="*/ 302361 h 601624"/>
              <a:gd name="connsiteX19" fmla="*/ 301014 w 511599"/>
              <a:gd name="connsiteY19" fmla="*/ 286637 h 601624"/>
              <a:gd name="connsiteX20" fmla="*/ 255799 w 511599"/>
              <a:gd name="connsiteY20" fmla="*/ 246715 h 601624"/>
              <a:gd name="connsiteX21" fmla="*/ 125964 w 511599"/>
              <a:gd name="connsiteY21" fmla="*/ 376608 h 601624"/>
              <a:gd name="connsiteX22" fmla="*/ 255799 w 511599"/>
              <a:gd name="connsiteY22" fmla="*/ 506242 h 601624"/>
              <a:gd name="connsiteX23" fmla="*/ 385633 w 511599"/>
              <a:gd name="connsiteY23" fmla="*/ 376608 h 601624"/>
              <a:gd name="connsiteX24" fmla="*/ 255799 w 511599"/>
              <a:gd name="connsiteY24" fmla="*/ 246715 h 601624"/>
              <a:gd name="connsiteX25" fmla="*/ 255799 w 511599"/>
              <a:gd name="connsiteY25" fmla="*/ 239499 h 601624"/>
              <a:gd name="connsiteX26" fmla="*/ 393119 w 511599"/>
              <a:gd name="connsiteY26" fmla="*/ 376608 h 601624"/>
              <a:gd name="connsiteX27" fmla="*/ 255799 w 511599"/>
              <a:gd name="connsiteY27" fmla="*/ 513716 h 601624"/>
              <a:gd name="connsiteX28" fmla="*/ 118479 w 511599"/>
              <a:gd name="connsiteY28" fmla="*/ 376608 h 601624"/>
              <a:gd name="connsiteX29" fmla="*/ 255799 w 511599"/>
              <a:gd name="connsiteY29" fmla="*/ 239499 h 601624"/>
              <a:gd name="connsiteX30" fmla="*/ 255799 w 511599"/>
              <a:gd name="connsiteY30" fmla="*/ 230184 h 601624"/>
              <a:gd name="connsiteX31" fmla="*/ 109186 w 511599"/>
              <a:gd name="connsiteY31" fmla="*/ 376595 h 601624"/>
              <a:gd name="connsiteX32" fmla="*/ 255799 w 511599"/>
              <a:gd name="connsiteY32" fmla="*/ 522748 h 601624"/>
              <a:gd name="connsiteX33" fmla="*/ 402155 w 511599"/>
              <a:gd name="connsiteY33" fmla="*/ 376595 h 601624"/>
              <a:gd name="connsiteX34" fmla="*/ 255799 w 511599"/>
              <a:gd name="connsiteY34" fmla="*/ 230184 h 601624"/>
              <a:gd name="connsiteX35" fmla="*/ 124673 w 511599"/>
              <a:gd name="connsiteY35" fmla="*/ 0 h 601624"/>
              <a:gd name="connsiteX36" fmla="*/ 386668 w 511599"/>
              <a:gd name="connsiteY36" fmla="*/ 0 h 601624"/>
              <a:gd name="connsiteX37" fmla="*/ 422547 w 511599"/>
              <a:gd name="connsiteY37" fmla="*/ 22425 h 601624"/>
              <a:gd name="connsiteX38" fmla="*/ 494047 w 511599"/>
              <a:gd name="connsiteY38" fmla="*/ 22425 h 601624"/>
              <a:gd name="connsiteX39" fmla="*/ 511599 w 511599"/>
              <a:gd name="connsiteY39" fmla="*/ 40211 h 601624"/>
              <a:gd name="connsiteX40" fmla="*/ 494047 w 511599"/>
              <a:gd name="connsiteY40" fmla="*/ 57739 h 601624"/>
              <a:gd name="connsiteX41" fmla="*/ 422547 w 511599"/>
              <a:gd name="connsiteY41" fmla="*/ 57739 h 601624"/>
              <a:gd name="connsiteX42" fmla="*/ 386668 w 511599"/>
              <a:gd name="connsiteY42" fmla="*/ 80165 h 601624"/>
              <a:gd name="connsiteX43" fmla="*/ 270513 w 511599"/>
              <a:gd name="connsiteY43" fmla="*/ 80165 h 601624"/>
              <a:gd name="connsiteX44" fmla="*/ 268964 w 511599"/>
              <a:gd name="connsiteY44" fmla="*/ 156206 h 601624"/>
              <a:gd name="connsiteX45" fmla="*/ 284709 w 511599"/>
              <a:gd name="connsiteY45" fmla="*/ 175280 h 601624"/>
              <a:gd name="connsiteX46" fmla="*/ 300971 w 511599"/>
              <a:gd name="connsiteY46" fmla="*/ 207759 h 601624"/>
              <a:gd name="connsiteX47" fmla="*/ 331429 w 511599"/>
              <a:gd name="connsiteY47" fmla="*/ 187911 h 601624"/>
              <a:gd name="connsiteX48" fmla="*/ 381505 w 511599"/>
              <a:gd name="connsiteY48" fmla="*/ 216780 h 601624"/>
              <a:gd name="connsiteX49" fmla="*/ 379440 w 511599"/>
              <a:gd name="connsiteY49" fmla="*/ 253125 h 601624"/>
              <a:gd name="connsiteX50" fmla="*/ 415577 w 511599"/>
              <a:gd name="connsiteY50" fmla="*/ 250805 h 601624"/>
              <a:gd name="connsiteX51" fmla="*/ 444745 w 511599"/>
              <a:gd name="connsiteY51" fmla="*/ 301070 h 601624"/>
              <a:gd name="connsiteX52" fmla="*/ 424612 w 511599"/>
              <a:gd name="connsiteY52" fmla="*/ 331229 h 601624"/>
              <a:gd name="connsiteX53" fmla="*/ 457135 w 511599"/>
              <a:gd name="connsiteY53" fmla="*/ 347468 h 601624"/>
              <a:gd name="connsiteX54" fmla="*/ 457135 w 511599"/>
              <a:gd name="connsiteY54" fmla="*/ 405465 h 601624"/>
              <a:gd name="connsiteX55" fmla="*/ 424612 w 511599"/>
              <a:gd name="connsiteY55" fmla="*/ 421704 h 601624"/>
              <a:gd name="connsiteX56" fmla="*/ 444745 w 511599"/>
              <a:gd name="connsiteY56" fmla="*/ 452121 h 601624"/>
              <a:gd name="connsiteX57" fmla="*/ 415577 w 511599"/>
              <a:gd name="connsiteY57" fmla="*/ 502127 h 601624"/>
              <a:gd name="connsiteX58" fmla="*/ 379440 w 511599"/>
              <a:gd name="connsiteY58" fmla="*/ 500065 h 601624"/>
              <a:gd name="connsiteX59" fmla="*/ 381505 w 511599"/>
              <a:gd name="connsiteY59" fmla="*/ 536152 h 601624"/>
              <a:gd name="connsiteX60" fmla="*/ 331429 w 511599"/>
              <a:gd name="connsiteY60" fmla="*/ 565280 h 601624"/>
              <a:gd name="connsiteX61" fmla="*/ 300971 w 511599"/>
              <a:gd name="connsiteY61" fmla="*/ 545174 h 601624"/>
              <a:gd name="connsiteX62" fmla="*/ 284709 w 511599"/>
              <a:gd name="connsiteY62" fmla="*/ 577652 h 601624"/>
              <a:gd name="connsiteX63" fmla="*/ 226632 w 511599"/>
              <a:gd name="connsiteY63" fmla="*/ 577652 h 601624"/>
              <a:gd name="connsiteX64" fmla="*/ 210370 w 511599"/>
              <a:gd name="connsiteY64" fmla="*/ 545174 h 601624"/>
              <a:gd name="connsiteX65" fmla="*/ 180170 w 511599"/>
              <a:gd name="connsiteY65" fmla="*/ 565280 h 601624"/>
              <a:gd name="connsiteX66" fmla="*/ 129836 w 511599"/>
              <a:gd name="connsiteY66" fmla="*/ 536152 h 601624"/>
              <a:gd name="connsiteX67" fmla="*/ 132159 w 511599"/>
              <a:gd name="connsiteY67" fmla="*/ 500065 h 601624"/>
              <a:gd name="connsiteX68" fmla="*/ 95763 w 511599"/>
              <a:gd name="connsiteY68" fmla="*/ 502127 h 601624"/>
              <a:gd name="connsiteX69" fmla="*/ 66854 w 511599"/>
              <a:gd name="connsiteY69" fmla="*/ 452121 h 601624"/>
              <a:gd name="connsiteX70" fmla="*/ 86987 w 511599"/>
              <a:gd name="connsiteY70" fmla="*/ 421704 h 601624"/>
              <a:gd name="connsiteX71" fmla="*/ 54464 w 511599"/>
              <a:gd name="connsiteY71" fmla="*/ 405465 h 601624"/>
              <a:gd name="connsiteX72" fmla="*/ 54464 w 511599"/>
              <a:gd name="connsiteY72" fmla="*/ 347468 h 601624"/>
              <a:gd name="connsiteX73" fmla="*/ 86987 w 511599"/>
              <a:gd name="connsiteY73" fmla="*/ 331229 h 601624"/>
              <a:gd name="connsiteX74" fmla="*/ 66854 w 511599"/>
              <a:gd name="connsiteY74" fmla="*/ 301070 h 601624"/>
              <a:gd name="connsiteX75" fmla="*/ 95763 w 511599"/>
              <a:gd name="connsiteY75" fmla="*/ 250805 h 601624"/>
              <a:gd name="connsiteX76" fmla="*/ 132159 w 511599"/>
              <a:gd name="connsiteY76" fmla="*/ 253125 h 601624"/>
              <a:gd name="connsiteX77" fmla="*/ 129836 w 511599"/>
              <a:gd name="connsiteY77" fmla="*/ 216780 h 601624"/>
              <a:gd name="connsiteX78" fmla="*/ 180170 w 511599"/>
              <a:gd name="connsiteY78" fmla="*/ 187911 h 601624"/>
              <a:gd name="connsiteX79" fmla="*/ 210370 w 511599"/>
              <a:gd name="connsiteY79" fmla="*/ 207759 h 601624"/>
              <a:gd name="connsiteX80" fmla="*/ 226632 w 511599"/>
              <a:gd name="connsiteY80" fmla="*/ 175280 h 601624"/>
              <a:gd name="connsiteX81" fmla="*/ 242635 w 511599"/>
              <a:gd name="connsiteY81" fmla="*/ 156206 h 601624"/>
              <a:gd name="connsiteX82" fmla="*/ 241087 w 511599"/>
              <a:gd name="connsiteY82" fmla="*/ 80165 h 601624"/>
              <a:gd name="connsiteX83" fmla="*/ 124673 w 511599"/>
              <a:gd name="connsiteY83" fmla="*/ 80165 h 601624"/>
              <a:gd name="connsiteX84" fmla="*/ 89052 w 511599"/>
              <a:gd name="connsiteY84" fmla="*/ 57739 h 601624"/>
              <a:gd name="connsiteX85" fmla="*/ 17552 w 511599"/>
              <a:gd name="connsiteY85" fmla="*/ 57739 h 601624"/>
              <a:gd name="connsiteX86" fmla="*/ 0 w 511599"/>
              <a:gd name="connsiteY86" fmla="*/ 40211 h 601624"/>
              <a:gd name="connsiteX87" fmla="*/ 17552 w 511599"/>
              <a:gd name="connsiteY87" fmla="*/ 22425 h 601624"/>
              <a:gd name="connsiteX88" fmla="*/ 88794 w 511599"/>
              <a:gd name="connsiteY88" fmla="*/ 22425 h 601624"/>
              <a:gd name="connsiteX89" fmla="*/ 124673 w 511599"/>
              <a:gd name="connsiteY89" fmla="*/ 0 h 60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11599" h="601624">
                <a:moveTo>
                  <a:pt x="301014" y="286637"/>
                </a:moveTo>
                <a:lnTo>
                  <a:pt x="313664" y="286637"/>
                </a:lnTo>
                <a:lnTo>
                  <a:pt x="281910" y="427117"/>
                </a:lnTo>
                <a:cubicBezTo>
                  <a:pt x="280877" y="431499"/>
                  <a:pt x="280361" y="434077"/>
                  <a:pt x="280361" y="434850"/>
                </a:cubicBezTo>
                <a:lnTo>
                  <a:pt x="281651" y="438717"/>
                </a:lnTo>
                <a:lnTo>
                  <a:pt x="285266" y="441294"/>
                </a:lnTo>
                <a:cubicBezTo>
                  <a:pt x="286815" y="441810"/>
                  <a:pt x="289913" y="441810"/>
                  <a:pt x="294044" y="441810"/>
                </a:cubicBezTo>
                <a:lnTo>
                  <a:pt x="314439" y="441810"/>
                </a:lnTo>
                <a:lnTo>
                  <a:pt x="308759" y="466297"/>
                </a:lnTo>
                <a:lnTo>
                  <a:pt x="197230" y="466297"/>
                </a:lnTo>
                <a:lnTo>
                  <a:pt x="202652" y="441810"/>
                </a:lnTo>
                <a:lnTo>
                  <a:pt x="218142" y="441810"/>
                </a:lnTo>
                <a:cubicBezTo>
                  <a:pt x="224338" y="441810"/>
                  <a:pt x="228469" y="441552"/>
                  <a:pt x="230534" y="441294"/>
                </a:cubicBezTo>
                <a:cubicBezTo>
                  <a:pt x="232857" y="440779"/>
                  <a:pt x="234665" y="440263"/>
                  <a:pt x="235955" y="439232"/>
                </a:cubicBezTo>
                <a:lnTo>
                  <a:pt x="239053" y="435881"/>
                </a:lnTo>
                <a:cubicBezTo>
                  <a:pt x="240344" y="433304"/>
                  <a:pt x="241377" y="430211"/>
                  <a:pt x="242410" y="426344"/>
                </a:cubicBezTo>
                <a:lnTo>
                  <a:pt x="264870" y="326848"/>
                </a:lnTo>
                <a:lnTo>
                  <a:pt x="228727" y="326848"/>
                </a:lnTo>
                <a:lnTo>
                  <a:pt x="234406" y="302361"/>
                </a:lnTo>
                <a:cubicBezTo>
                  <a:pt x="254027" y="301072"/>
                  <a:pt x="275972" y="295917"/>
                  <a:pt x="301014" y="286637"/>
                </a:cubicBezTo>
                <a:close/>
                <a:moveTo>
                  <a:pt x="255799" y="246715"/>
                </a:moveTo>
                <a:cubicBezTo>
                  <a:pt x="184042" y="246715"/>
                  <a:pt x="125964" y="304961"/>
                  <a:pt x="125964" y="376608"/>
                </a:cubicBezTo>
                <a:cubicBezTo>
                  <a:pt x="125964" y="447997"/>
                  <a:pt x="184042" y="506242"/>
                  <a:pt x="255799" y="506242"/>
                </a:cubicBezTo>
                <a:cubicBezTo>
                  <a:pt x="327298" y="506242"/>
                  <a:pt x="385633" y="447997"/>
                  <a:pt x="385633" y="376608"/>
                </a:cubicBezTo>
                <a:cubicBezTo>
                  <a:pt x="385633" y="304961"/>
                  <a:pt x="327298" y="246715"/>
                  <a:pt x="255799" y="246715"/>
                </a:cubicBezTo>
                <a:close/>
                <a:moveTo>
                  <a:pt x="255799" y="239499"/>
                </a:moveTo>
                <a:cubicBezTo>
                  <a:pt x="331428" y="239499"/>
                  <a:pt x="393119" y="300837"/>
                  <a:pt x="393119" y="376608"/>
                </a:cubicBezTo>
                <a:cubicBezTo>
                  <a:pt x="393119" y="452121"/>
                  <a:pt x="331428" y="513716"/>
                  <a:pt x="255799" y="513716"/>
                </a:cubicBezTo>
                <a:cubicBezTo>
                  <a:pt x="180170" y="513716"/>
                  <a:pt x="118479" y="452121"/>
                  <a:pt x="118479" y="376608"/>
                </a:cubicBezTo>
                <a:cubicBezTo>
                  <a:pt x="118479" y="300837"/>
                  <a:pt x="180170" y="239499"/>
                  <a:pt x="255799" y="239499"/>
                </a:cubicBezTo>
                <a:close/>
                <a:moveTo>
                  <a:pt x="255799" y="230184"/>
                </a:moveTo>
                <a:cubicBezTo>
                  <a:pt x="174749" y="230184"/>
                  <a:pt x="109186" y="295657"/>
                  <a:pt x="109186" y="376595"/>
                </a:cubicBezTo>
                <a:cubicBezTo>
                  <a:pt x="109186" y="457276"/>
                  <a:pt x="174749" y="522748"/>
                  <a:pt x="255799" y="522748"/>
                </a:cubicBezTo>
                <a:cubicBezTo>
                  <a:pt x="336592" y="522748"/>
                  <a:pt x="402155" y="457276"/>
                  <a:pt x="402155" y="376595"/>
                </a:cubicBezTo>
                <a:cubicBezTo>
                  <a:pt x="402155" y="295657"/>
                  <a:pt x="336592" y="230184"/>
                  <a:pt x="255799" y="230184"/>
                </a:cubicBezTo>
                <a:close/>
                <a:moveTo>
                  <a:pt x="124673" y="0"/>
                </a:moveTo>
                <a:lnTo>
                  <a:pt x="386668" y="0"/>
                </a:lnTo>
                <a:cubicBezTo>
                  <a:pt x="402413" y="0"/>
                  <a:pt x="416094" y="9279"/>
                  <a:pt x="422547" y="22425"/>
                </a:cubicBezTo>
                <a:lnTo>
                  <a:pt x="494047" y="22425"/>
                </a:lnTo>
                <a:cubicBezTo>
                  <a:pt x="503855" y="22425"/>
                  <a:pt x="511599" y="30416"/>
                  <a:pt x="511599" y="40211"/>
                </a:cubicBezTo>
                <a:cubicBezTo>
                  <a:pt x="511599" y="49748"/>
                  <a:pt x="503855" y="57739"/>
                  <a:pt x="494047" y="57739"/>
                </a:cubicBezTo>
                <a:lnTo>
                  <a:pt x="422547" y="57739"/>
                </a:lnTo>
                <a:cubicBezTo>
                  <a:pt x="416094" y="71143"/>
                  <a:pt x="402413" y="80165"/>
                  <a:pt x="386668" y="80165"/>
                </a:cubicBezTo>
                <a:lnTo>
                  <a:pt x="270513" y="80165"/>
                </a:lnTo>
                <a:cubicBezTo>
                  <a:pt x="270254" y="100786"/>
                  <a:pt x="269738" y="130171"/>
                  <a:pt x="268964" y="156206"/>
                </a:cubicBezTo>
                <a:cubicBezTo>
                  <a:pt x="274642" y="160072"/>
                  <a:pt x="280063" y="166258"/>
                  <a:pt x="284709" y="175280"/>
                </a:cubicBezTo>
                <a:lnTo>
                  <a:pt x="300971" y="207759"/>
                </a:lnTo>
                <a:lnTo>
                  <a:pt x="331429" y="187911"/>
                </a:lnTo>
                <a:cubicBezTo>
                  <a:pt x="361114" y="168321"/>
                  <a:pt x="383570" y="181209"/>
                  <a:pt x="381505" y="216780"/>
                </a:cubicBezTo>
                <a:lnTo>
                  <a:pt x="379440" y="253125"/>
                </a:lnTo>
                <a:lnTo>
                  <a:pt x="415577" y="250805"/>
                </a:lnTo>
                <a:cubicBezTo>
                  <a:pt x="451198" y="248743"/>
                  <a:pt x="464363" y="271427"/>
                  <a:pt x="444745" y="301070"/>
                </a:cubicBezTo>
                <a:lnTo>
                  <a:pt x="424612" y="331229"/>
                </a:lnTo>
                <a:lnTo>
                  <a:pt x="457135" y="347468"/>
                </a:lnTo>
                <a:cubicBezTo>
                  <a:pt x="489142" y="363449"/>
                  <a:pt x="489142" y="389484"/>
                  <a:pt x="457135" y="405465"/>
                </a:cubicBezTo>
                <a:lnTo>
                  <a:pt x="424612" y="421704"/>
                </a:lnTo>
                <a:lnTo>
                  <a:pt x="444745" y="452121"/>
                </a:lnTo>
                <a:cubicBezTo>
                  <a:pt x="464363" y="481764"/>
                  <a:pt x="451198" y="504189"/>
                  <a:pt x="415577" y="502127"/>
                </a:cubicBezTo>
                <a:lnTo>
                  <a:pt x="379440" y="500065"/>
                </a:lnTo>
                <a:lnTo>
                  <a:pt x="381505" y="536152"/>
                </a:lnTo>
                <a:cubicBezTo>
                  <a:pt x="383570" y="571724"/>
                  <a:pt x="361114" y="584870"/>
                  <a:pt x="331429" y="565280"/>
                </a:cubicBezTo>
                <a:lnTo>
                  <a:pt x="300971" y="545174"/>
                </a:lnTo>
                <a:lnTo>
                  <a:pt x="284709" y="577652"/>
                </a:lnTo>
                <a:cubicBezTo>
                  <a:pt x="268706" y="609615"/>
                  <a:pt x="242635" y="609615"/>
                  <a:pt x="226632" y="577652"/>
                </a:cubicBezTo>
                <a:lnTo>
                  <a:pt x="210370" y="545174"/>
                </a:lnTo>
                <a:lnTo>
                  <a:pt x="180170" y="565280"/>
                </a:lnTo>
                <a:cubicBezTo>
                  <a:pt x="150485" y="584870"/>
                  <a:pt x="127771" y="571724"/>
                  <a:pt x="129836" y="536152"/>
                </a:cubicBezTo>
                <a:lnTo>
                  <a:pt x="132159" y="500065"/>
                </a:lnTo>
                <a:lnTo>
                  <a:pt x="95763" y="502127"/>
                </a:lnTo>
                <a:cubicBezTo>
                  <a:pt x="60143" y="504189"/>
                  <a:pt x="47236" y="481764"/>
                  <a:pt x="66854" y="452121"/>
                </a:cubicBezTo>
                <a:lnTo>
                  <a:pt x="86987" y="421704"/>
                </a:lnTo>
                <a:lnTo>
                  <a:pt x="54464" y="405465"/>
                </a:lnTo>
                <a:cubicBezTo>
                  <a:pt x="22457" y="389484"/>
                  <a:pt x="22457" y="363449"/>
                  <a:pt x="54464" y="347468"/>
                </a:cubicBezTo>
                <a:lnTo>
                  <a:pt x="86987" y="331229"/>
                </a:lnTo>
                <a:lnTo>
                  <a:pt x="66854" y="301070"/>
                </a:lnTo>
                <a:cubicBezTo>
                  <a:pt x="47236" y="271427"/>
                  <a:pt x="60401" y="248743"/>
                  <a:pt x="95763" y="250805"/>
                </a:cubicBezTo>
                <a:lnTo>
                  <a:pt x="132159" y="253125"/>
                </a:lnTo>
                <a:lnTo>
                  <a:pt x="129836" y="216780"/>
                </a:lnTo>
                <a:cubicBezTo>
                  <a:pt x="127771" y="181209"/>
                  <a:pt x="150485" y="168321"/>
                  <a:pt x="180170" y="187911"/>
                </a:cubicBezTo>
                <a:lnTo>
                  <a:pt x="210370" y="207759"/>
                </a:lnTo>
                <a:lnTo>
                  <a:pt x="226632" y="175280"/>
                </a:lnTo>
                <a:cubicBezTo>
                  <a:pt x="231278" y="166258"/>
                  <a:pt x="236698" y="160072"/>
                  <a:pt x="242635" y="156206"/>
                </a:cubicBezTo>
                <a:cubicBezTo>
                  <a:pt x="241861" y="130171"/>
                  <a:pt x="241345" y="100786"/>
                  <a:pt x="241087" y="80165"/>
                </a:cubicBezTo>
                <a:lnTo>
                  <a:pt x="124673" y="80165"/>
                </a:lnTo>
                <a:cubicBezTo>
                  <a:pt x="108928" y="80165"/>
                  <a:pt x="95763" y="70885"/>
                  <a:pt x="89052" y="57739"/>
                </a:cubicBezTo>
                <a:lnTo>
                  <a:pt x="17552" y="57739"/>
                </a:lnTo>
                <a:cubicBezTo>
                  <a:pt x="7744" y="57739"/>
                  <a:pt x="0" y="49748"/>
                  <a:pt x="0" y="40211"/>
                </a:cubicBezTo>
                <a:cubicBezTo>
                  <a:pt x="0" y="30416"/>
                  <a:pt x="7744" y="22425"/>
                  <a:pt x="17552" y="22425"/>
                </a:cubicBezTo>
                <a:lnTo>
                  <a:pt x="88794" y="22425"/>
                </a:lnTo>
                <a:cubicBezTo>
                  <a:pt x="95505" y="9279"/>
                  <a:pt x="108928" y="0"/>
                  <a:pt x="124673" y="0"/>
                </a:cubicBezTo>
                <a:close/>
              </a:path>
            </a:pathLst>
          </a:custGeom>
          <a:solidFill>
            <a:schemeClr val="bg1"/>
          </a:solidFill>
          <a:ln>
            <a:noFill/>
          </a:ln>
        </p:spPr>
      </p:sp>
      <p:sp>
        <p:nvSpPr>
          <p:cNvPr id="46" name="light-bulb-on_39966"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52E71952-D6A2-4F34-9547-BCF806B63C56}"/>
              </a:ext>
            </a:extLst>
          </p:cNvPr>
          <p:cNvSpPr>
            <a:spLocks noChangeAspect="1"/>
          </p:cNvSpPr>
          <p:nvPr/>
        </p:nvSpPr>
        <p:spPr bwMode="auto">
          <a:xfrm>
            <a:off x="1547632" y="1914162"/>
            <a:ext cx="500855" cy="629678"/>
          </a:xfrm>
          <a:custGeom>
            <a:avLst/>
            <a:gdLst>
              <a:gd name="connsiteX0" fmla="*/ 184659 w 459749"/>
              <a:gd name="connsiteY0" fmla="*/ 519807 h 578000"/>
              <a:gd name="connsiteX1" fmla="*/ 273798 w 459749"/>
              <a:gd name="connsiteY1" fmla="*/ 519807 h 578000"/>
              <a:gd name="connsiteX2" fmla="*/ 284133 w 459749"/>
              <a:gd name="connsiteY2" fmla="*/ 530152 h 578000"/>
              <a:gd name="connsiteX3" fmla="*/ 281549 w 459749"/>
              <a:gd name="connsiteY3" fmla="*/ 536618 h 578000"/>
              <a:gd name="connsiteX4" fmla="*/ 284133 w 459749"/>
              <a:gd name="connsiteY4" fmla="*/ 543084 h 578000"/>
              <a:gd name="connsiteX5" fmla="*/ 281549 w 459749"/>
              <a:gd name="connsiteY5" fmla="*/ 548257 h 578000"/>
              <a:gd name="connsiteX6" fmla="*/ 284133 w 459749"/>
              <a:gd name="connsiteY6" fmla="*/ 554723 h 578000"/>
              <a:gd name="connsiteX7" fmla="*/ 273798 w 459749"/>
              <a:gd name="connsiteY7" fmla="*/ 565068 h 578000"/>
              <a:gd name="connsiteX8" fmla="*/ 258296 w 459749"/>
              <a:gd name="connsiteY8" fmla="*/ 565068 h 578000"/>
              <a:gd name="connsiteX9" fmla="*/ 258296 w 459749"/>
              <a:gd name="connsiteY9" fmla="*/ 567655 h 578000"/>
              <a:gd name="connsiteX10" fmla="*/ 249253 w 459749"/>
              <a:gd name="connsiteY10" fmla="*/ 578000 h 578000"/>
              <a:gd name="connsiteX11" fmla="*/ 210496 w 459749"/>
              <a:gd name="connsiteY11" fmla="*/ 578000 h 578000"/>
              <a:gd name="connsiteX12" fmla="*/ 201453 w 459749"/>
              <a:gd name="connsiteY12" fmla="*/ 567655 h 578000"/>
              <a:gd name="connsiteX13" fmla="*/ 201453 w 459749"/>
              <a:gd name="connsiteY13" fmla="*/ 565068 h 578000"/>
              <a:gd name="connsiteX14" fmla="*/ 184659 w 459749"/>
              <a:gd name="connsiteY14" fmla="*/ 565068 h 578000"/>
              <a:gd name="connsiteX15" fmla="*/ 175616 w 459749"/>
              <a:gd name="connsiteY15" fmla="*/ 554723 h 578000"/>
              <a:gd name="connsiteX16" fmla="*/ 178200 w 459749"/>
              <a:gd name="connsiteY16" fmla="*/ 548257 h 578000"/>
              <a:gd name="connsiteX17" fmla="*/ 175616 w 459749"/>
              <a:gd name="connsiteY17" fmla="*/ 543084 h 578000"/>
              <a:gd name="connsiteX18" fmla="*/ 178200 w 459749"/>
              <a:gd name="connsiteY18" fmla="*/ 536618 h 578000"/>
              <a:gd name="connsiteX19" fmla="*/ 175616 w 459749"/>
              <a:gd name="connsiteY19" fmla="*/ 530152 h 578000"/>
              <a:gd name="connsiteX20" fmla="*/ 184659 w 459749"/>
              <a:gd name="connsiteY20" fmla="*/ 519807 h 578000"/>
              <a:gd name="connsiteX21" fmla="*/ 391386 w 459749"/>
              <a:gd name="connsiteY21" fmla="*/ 316122 h 578000"/>
              <a:gd name="connsiteX22" fmla="*/ 426259 w 459749"/>
              <a:gd name="connsiteY22" fmla="*/ 335477 h 578000"/>
              <a:gd name="connsiteX23" fmla="*/ 428842 w 459749"/>
              <a:gd name="connsiteY23" fmla="*/ 344509 h 578000"/>
              <a:gd name="connsiteX24" fmla="*/ 423676 w 459749"/>
              <a:gd name="connsiteY24" fmla="*/ 347090 h 578000"/>
              <a:gd name="connsiteX25" fmla="*/ 419801 w 459749"/>
              <a:gd name="connsiteY25" fmla="*/ 347090 h 578000"/>
              <a:gd name="connsiteX26" fmla="*/ 384928 w 459749"/>
              <a:gd name="connsiteY26" fmla="*/ 326444 h 578000"/>
              <a:gd name="connsiteX27" fmla="*/ 382345 w 459749"/>
              <a:gd name="connsiteY27" fmla="*/ 317412 h 578000"/>
              <a:gd name="connsiteX28" fmla="*/ 391386 w 459749"/>
              <a:gd name="connsiteY28" fmla="*/ 316122 h 578000"/>
              <a:gd name="connsiteX29" fmla="*/ 68373 w 459749"/>
              <a:gd name="connsiteY29" fmla="*/ 314831 h 578000"/>
              <a:gd name="connsiteX30" fmla="*/ 76115 w 459749"/>
              <a:gd name="connsiteY30" fmla="*/ 317412 h 578000"/>
              <a:gd name="connsiteX31" fmla="*/ 74825 w 459749"/>
              <a:gd name="connsiteY31" fmla="*/ 326444 h 578000"/>
              <a:gd name="connsiteX32" fmla="*/ 38695 w 459749"/>
              <a:gd name="connsiteY32" fmla="*/ 347090 h 578000"/>
              <a:gd name="connsiteX33" fmla="*/ 36114 w 459749"/>
              <a:gd name="connsiteY33" fmla="*/ 347090 h 578000"/>
              <a:gd name="connsiteX34" fmla="*/ 30953 w 459749"/>
              <a:gd name="connsiteY34" fmla="*/ 344509 h 578000"/>
              <a:gd name="connsiteX35" fmla="*/ 33533 w 459749"/>
              <a:gd name="connsiteY35" fmla="*/ 335477 h 578000"/>
              <a:gd name="connsiteX36" fmla="*/ 269968 w 459749"/>
              <a:gd name="connsiteY36" fmla="*/ 303110 h 578000"/>
              <a:gd name="connsiteX37" fmla="*/ 189832 w 459749"/>
              <a:gd name="connsiteY37" fmla="*/ 325047 h 578000"/>
              <a:gd name="connsiteX38" fmla="*/ 189832 w 459749"/>
              <a:gd name="connsiteY38" fmla="*/ 356017 h 578000"/>
              <a:gd name="connsiteX39" fmla="*/ 269968 w 459749"/>
              <a:gd name="connsiteY39" fmla="*/ 356017 h 578000"/>
              <a:gd name="connsiteX40" fmla="*/ 269968 w 459749"/>
              <a:gd name="connsiteY40" fmla="*/ 354727 h 578000"/>
              <a:gd name="connsiteX41" fmla="*/ 408122 w 459749"/>
              <a:gd name="connsiteY41" fmla="*/ 270923 h 578000"/>
              <a:gd name="connsiteX42" fmla="*/ 446914 w 459749"/>
              <a:gd name="connsiteY42" fmla="*/ 281212 h 578000"/>
              <a:gd name="connsiteX43" fmla="*/ 452086 w 459749"/>
              <a:gd name="connsiteY43" fmla="*/ 288929 h 578000"/>
              <a:gd name="connsiteX44" fmla="*/ 445621 w 459749"/>
              <a:gd name="connsiteY44" fmla="*/ 294074 h 578000"/>
              <a:gd name="connsiteX45" fmla="*/ 444328 w 459749"/>
              <a:gd name="connsiteY45" fmla="*/ 294074 h 578000"/>
              <a:gd name="connsiteX46" fmla="*/ 404242 w 459749"/>
              <a:gd name="connsiteY46" fmla="*/ 282499 h 578000"/>
              <a:gd name="connsiteX47" fmla="*/ 400363 w 459749"/>
              <a:gd name="connsiteY47" fmla="*/ 274782 h 578000"/>
              <a:gd name="connsiteX48" fmla="*/ 408122 w 459749"/>
              <a:gd name="connsiteY48" fmla="*/ 270923 h 578000"/>
              <a:gd name="connsiteX49" fmla="*/ 51636 w 459749"/>
              <a:gd name="connsiteY49" fmla="*/ 270923 h 578000"/>
              <a:gd name="connsiteX50" fmla="*/ 59387 w 459749"/>
              <a:gd name="connsiteY50" fmla="*/ 274782 h 578000"/>
              <a:gd name="connsiteX51" fmla="*/ 54220 w 459749"/>
              <a:gd name="connsiteY51" fmla="*/ 282499 h 578000"/>
              <a:gd name="connsiteX52" fmla="*/ 15463 w 459749"/>
              <a:gd name="connsiteY52" fmla="*/ 292788 h 578000"/>
              <a:gd name="connsiteX53" fmla="*/ 14171 w 459749"/>
              <a:gd name="connsiteY53" fmla="*/ 294074 h 578000"/>
              <a:gd name="connsiteX54" fmla="*/ 7712 w 459749"/>
              <a:gd name="connsiteY54" fmla="*/ 288929 h 578000"/>
              <a:gd name="connsiteX55" fmla="*/ 11588 w 459749"/>
              <a:gd name="connsiteY55" fmla="*/ 281212 h 578000"/>
              <a:gd name="connsiteX56" fmla="*/ 332009 w 459749"/>
              <a:gd name="connsiteY56" fmla="*/ 247621 h 578000"/>
              <a:gd name="connsiteX57" fmla="*/ 355274 w 459749"/>
              <a:gd name="connsiteY57" fmla="*/ 260526 h 578000"/>
              <a:gd name="connsiteX58" fmla="*/ 342349 w 459749"/>
              <a:gd name="connsiteY58" fmla="*/ 283753 h 578000"/>
              <a:gd name="connsiteX59" fmla="*/ 302281 w 459749"/>
              <a:gd name="connsiteY59" fmla="*/ 294077 h 578000"/>
              <a:gd name="connsiteX60" fmla="*/ 302281 w 459749"/>
              <a:gd name="connsiteY60" fmla="*/ 354727 h 578000"/>
              <a:gd name="connsiteX61" fmla="*/ 302281 w 459749"/>
              <a:gd name="connsiteY61" fmla="*/ 356017 h 578000"/>
              <a:gd name="connsiteX62" fmla="*/ 326839 w 459749"/>
              <a:gd name="connsiteY62" fmla="*/ 356017 h 578000"/>
              <a:gd name="connsiteX63" fmla="*/ 337179 w 459749"/>
              <a:gd name="connsiteY63" fmla="*/ 366341 h 578000"/>
              <a:gd name="connsiteX64" fmla="*/ 337179 w 459749"/>
              <a:gd name="connsiteY64" fmla="*/ 420539 h 578000"/>
              <a:gd name="connsiteX65" fmla="*/ 330716 w 459749"/>
              <a:gd name="connsiteY65" fmla="*/ 439895 h 578000"/>
              <a:gd name="connsiteX66" fmla="*/ 311328 w 459749"/>
              <a:gd name="connsiteY66" fmla="*/ 465704 h 578000"/>
              <a:gd name="connsiteX67" fmla="*/ 304866 w 459749"/>
              <a:gd name="connsiteY67" fmla="*/ 485060 h 578000"/>
              <a:gd name="connsiteX68" fmla="*/ 304866 w 459749"/>
              <a:gd name="connsiteY68" fmla="*/ 505707 h 578000"/>
              <a:gd name="connsiteX69" fmla="*/ 294526 w 459749"/>
              <a:gd name="connsiteY69" fmla="*/ 517321 h 578000"/>
              <a:gd name="connsiteX70" fmla="*/ 165274 w 459749"/>
              <a:gd name="connsiteY70" fmla="*/ 517321 h 578000"/>
              <a:gd name="connsiteX71" fmla="*/ 154934 w 459749"/>
              <a:gd name="connsiteY71" fmla="*/ 505707 h 578000"/>
              <a:gd name="connsiteX72" fmla="*/ 154934 w 459749"/>
              <a:gd name="connsiteY72" fmla="*/ 485060 h 578000"/>
              <a:gd name="connsiteX73" fmla="*/ 148471 w 459749"/>
              <a:gd name="connsiteY73" fmla="*/ 465704 h 578000"/>
              <a:gd name="connsiteX74" fmla="*/ 129083 w 459749"/>
              <a:gd name="connsiteY74" fmla="*/ 439895 h 578000"/>
              <a:gd name="connsiteX75" fmla="*/ 122621 w 459749"/>
              <a:gd name="connsiteY75" fmla="*/ 420539 h 578000"/>
              <a:gd name="connsiteX76" fmla="*/ 122621 w 459749"/>
              <a:gd name="connsiteY76" fmla="*/ 366341 h 578000"/>
              <a:gd name="connsiteX77" fmla="*/ 132961 w 459749"/>
              <a:gd name="connsiteY77" fmla="*/ 356017 h 578000"/>
              <a:gd name="connsiteX78" fmla="*/ 157519 w 459749"/>
              <a:gd name="connsiteY78" fmla="*/ 356017 h 578000"/>
              <a:gd name="connsiteX79" fmla="*/ 157519 w 459749"/>
              <a:gd name="connsiteY79" fmla="*/ 334080 h 578000"/>
              <a:gd name="connsiteX80" fmla="*/ 127791 w 459749"/>
              <a:gd name="connsiteY80" fmla="*/ 341823 h 578000"/>
              <a:gd name="connsiteX81" fmla="*/ 122621 w 459749"/>
              <a:gd name="connsiteY81" fmla="*/ 341823 h 578000"/>
              <a:gd name="connsiteX82" fmla="*/ 103233 w 459749"/>
              <a:gd name="connsiteY82" fmla="*/ 327628 h 578000"/>
              <a:gd name="connsiteX83" fmla="*/ 117451 w 459749"/>
              <a:gd name="connsiteY83" fmla="*/ 304400 h 578000"/>
              <a:gd name="connsiteX84" fmla="*/ 412092 w 459749"/>
              <a:gd name="connsiteY84" fmla="*/ 223248 h 578000"/>
              <a:gd name="connsiteX85" fmla="*/ 453309 w 459749"/>
              <a:gd name="connsiteY85" fmla="*/ 223248 h 578000"/>
              <a:gd name="connsiteX86" fmla="*/ 459749 w 459749"/>
              <a:gd name="connsiteY86" fmla="*/ 229668 h 578000"/>
              <a:gd name="connsiteX87" fmla="*/ 453309 w 459749"/>
              <a:gd name="connsiteY87" fmla="*/ 236088 h 578000"/>
              <a:gd name="connsiteX88" fmla="*/ 412092 w 459749"/>
              <a:gd name="connsiteY88" fmla="*/ 236088 h 578000"/>
              <a:gd name="connsiteX89" fmla="*/ 406940 w 459749"/>
              <a:gd name="connsiteY89" fmla="*/ 229668 h 578000"/>
              <a:gd name="connsiteX90" fmla="*/ 412092 w 459749"/>
              <a:gd name="connsiteY90" fmla="*/ 223248 h 578000"/>
              <a:gd name="connsiteX91" fmla="*/ 6465 w 459749"/>
              <a:gd name="connsiteY91" fmla="*/ 223248 h 578000"/>
              <a:gd name="connsiteX92" fmla="*/ 46551 w 459749"/>
              <a:gd name="connsiteY92" fmla="*/ 223248 h 578000"/>
              <a:gd name="connsiteX93" fmla="*/ 53016 w 459749"/>
              <a:gd name="connsiteY93" fmla="*/ 229668 h 578000"/>
              <a:gd name="connsiteX94" fmla="*/ 46551 w 459749"/>
              <a:gd name="connsiteY94" fmla="*/ 236088 h 578000"/>
              <a:gd name="connsiteX95" fmla="*/ 6465 w 459749"/>
              <a:gd name="connsiteY95" fmla="*/ 236088 h 578000"/>
              <a:gd name="connsiteX96" fmla="*/ 0 w 459749"/>
              <a:gd name="connsiteY96" fmla="*/ 229668 h 578000"/>
              <a:gd name="connsiteX97" fmla="*/ 6465 w 459749"/>
              <a:gd name="connsiteY97" fmla="*/ 223248 h 578000"/>
              <a:gd name="connsiteX98" fmla="*/ 331963 w 459749"/>
              <a:gd name="connsiteY98" fmla="*/ 205116 h 578000"/>
              <a:gd name="connsiteX99" fmla="*/ 355224 w 459749"/>
              <a:gd name="connsiteY99" fmla="*/ 219294 h 578000"/>
              <a:gd name="connsiteX100" fmla="*/ 342302 w 459749"/>
              <a:gd name="connsiteY100" fmla="*/ 242494 h 578000"/>
              <a:gd name="connsiteX101" fmla="*/ 127786 w 459749"/>
              <a:gd name="connsiteY101" fmla="*/ 299205 h 578000"/>
              <a:gd name="connsiteX102" fmla="*/ 122617 w 459749"/>
              <a:gd name="connsiteY102" fmla="*/ 300494 h 578000"/>
              <a:gd name="connsiteX103" fmla="*/ 103233 w 459749"/>
              <a:gd name="connsiteY103" fmla="*/ 286316 h 578000"/>
              <a:gd name="connsiteX104" fmla="*/ 117447 w 459749"/>
              <a:gd name="connsiteY104" fmla="*/ 263116 h 578000"/>
              <a:gd name="connsiteX105" fmla="*/ 444328 w 459749"/>
              <a:gd name="connsiteY105" fmla="*/ 165054 h 578000"/>
              <a:gd name="connsiteX106" fmla="*/ 452086 w 459749"/>
              <a:gd name="connsiteY106" fmla="*/ 170208 h 578000"/>
              <a:gd name="connsiteX107" fmla="*/ 446914 w 459749"/>
              <a:gd name="connsiteY107" fmla="*/ 177940 h 578000"/>
              <a:gd name="connsiteX108" fmla="*/ 408122 w 459749"/>
              <a:gd name="connsiteY108" fmla="*/ 188249 h 578000"/>
              <a:gd name="connsiteX109" fmla="*/ 406828 w 459749"/>
              <a:gd name="connsiteY109" fmla="*/ 188249 h 578000"/>
              <a:gd name="connsiteX110" fmla="*/ 400363 w 459749"/>
              <a:gd name="connsiteY110" fmla="*/ 184383 h 578000"/>
              <a:gd name="connsiteX111" fmla="*/ 404242 w 459749"/>
              <a:gd name="connsiteY111" fmla="*/ 175363 h 578000"/>
              <a:gd name="connsiteX112" fmla="*/ 15463 w 459749"/>
              <a:gd name="connsiteY112" fmla="*/ 165054 h 578000"/>
              <a:gd name="connsiteX113" fmla="*/ 54220 w 459749"/>
              <a:gd name="connsiteY113" fmla="*/ 176652 h 578000"/>
              <a:gd name="connsiteX114" fmla="*/ 59387 w 459749"/>
              <a:gd name="connsiteY114" fmla="*/ 184383 h 578000"/>
              <a:gd name="connsiteX115" fmla="*/ 52928 w 459749"/>
              <a:gd name="connsiteY115" fmla="*/ 188249 h 578000"/>
              <a:gd name="connsiteX116" fmla="*/ 51636 w 459749"/>
              <a:gd name="connsiteY116" fmla="*/ 188249 h 578000"/>
              <a:gd name="connsiteX117" fmla="*/ 11588 w 459749"/>
              <a:gd name="connsiteY117" fmla="*/ 177940 h 578000"/>
              <a:gd name="connsiteX118" fmla="*/ 7712 w 459749"/>
              <a:gd name="connsiteY118" fmla="*/ 170208 h 578000"/>
              <a:gd name="connsiteX119" fmla="*/ 15463 w 459749"/>
              <a:gd name="connsiteY119" fmla="*/ 165054 h 578000"/>
              <a:gd name="connsiteX120" fmla="*/ 331963 w 459749"/>
              <a:gd name="connsiteY120" fmla="*/ 163905 h 578000"/>
              <a:gd name="connsiteX121" fmla="*/ 355224 w 459749"/>
              <a:gd name="connsiteY121" fmla="*/ 176800 h 578000"/>
              <a:gd name="connsiteX122" fmla="*/ 342302 w 459749"/>
              <a:gd name="connsiteY122" fmla="*/ 200011 h 578000"/>
              <a:gd name="connsiteX123" fmla="*/ 127786 w 459749"/>
              <a:gd name="connsiteY123" fmla="*/ 258039 h 578000"/>
              <a:gd name="connsiteX124" fmla="*/ 122617 w 459749"/>
              <a:gd name="connsiteY124" fmla="*/ 258039 h 578000"/>
              <a:gd name="connsiteX125" fmla="*/ 103233 w 459749"/>
              <a:gd name="connsiteY125" fmla="*/ 243854 h 578000"/>
              <a:gd name="connsiteX126" fmla="*/ 117447 w 459749"/>
              <a:gd name="connsiteY126" fmla="*/ 220643 h 578000"/>
              <a:gd name="connsiteX127" fmla="*/ 225943 w 459749"/>
              <a:gd name="connsiteY127" fmla="*/ 149622 h 578000"/>
              <a:gd name="connsiteX128" fmla="*/ 249194 w 459749"/>
              <a:gd name="connsiteY128" fmla="*/ 163839 h 578000"/>
              <a:gd name="connsiteX129" fmla="*/ 236277 w 459749"/>
              <a:gd name="connsiteY129" fmla="*/ 187102 h 578000"/>
              <a:gd name="connsiteX130" fmla="*/ 126482 w 459749"/>
              <a:gd name="connsiteY130" fmla="*/ 216828 h 578000"/>
              <a:gd name="connsiteX131" fmla="*/ 122607 w 459749"/>
              <a:gd name="connsiteY131" fmla="*/ 216828 h 578000"/>
              <a:gd name="connsiteX132" fmla="*/ 103231 w 459749"/>
              <a:gd name="connsiteY132" fmla="*/ 202611 h 578000"/>
              <a:gd name="connsiteX133" fmla="*/ 117440 w 459749"/>
              <a:gd name="connsiteY133" fmla="*/ 179348 h 578000"/>
              <a:gd name="connsiteX134" fmla="*/ 419801 w 459749"/>
              <a:gd name="connsiteY134" fmla="*/ 112293 h 578000"/>
              <a:gd name="connsiteX135" fmla="*/ 428842 w 459749"/>
              <a:gd name="connsiteY135" fmla="*/ 114874 h 578000"/>
              <a:gd name="connsiteX136" fmla="*/ 426259 w 459749"/>
              <a:gd name="connsiteY136" fmla="*/ 123906 h 578000"/>
              <a:gd name="connsiteX137" fmla="*/ 391386 w 459749"/>
              <a:gd name="connsiteY137" fmla="*/ 143262 h 578000"/>
              <a:gd name="connsiteX138" fmla="*/ 388803 w 459749"/>
              <a:gd name="connsiteY138" fmla="*/ 144552 h 578000"/>
              <a:gd name="connsiteX139" fmla="*/ 382345 w 459749"/>
              <a:gd name="connsiteY139" fmla="*/ 141971 h 578000"/>
              <a:gd name="connsiteX140" fmla="*/ 384928 w 459749"/>
              <a:gd name="connsiteY140" fmla="*/ 132939 h 578000"/>
              <a:gd name="connsiteX141" fmla="*/ 39985 w 459749"/>
              <a:gd name="connsiteY141" fmla="*/ 112293 h 578000"/>
              <a:gd name="connsiteX142" fmla="*/ 74825 w 459749"/>
              <a:gd name="connsiteY142" fmla="*/ 132939 h 578000"/>
              <a:gd name="connsiteX143" fmla="*/ 77406 w 459749"/>
              <a:gd name="connsiteY143" fmla="*/ 141971 h 578000"/>
              <a:gd name="connsiteX144" fmla="*/ 70954 w 459749"/>
              <a:gd name="connsiteY144" fmla="*/ 144552 h 578000"/>
              <a:gd name="connsiteX145" fmla="*/ 68373 w 459749"/>
              <a:gd name="connsiteY145" fmla="*/ 143262 h 578000"/>
              <a:gd name="connsiteX146" fmla="*/ 33533 w 459749"/>
              <a:gd name="connsiteY146" fmla="*/ 123906 h 578000"/>
              <a:gd name="connsiteX147" fmla="*/ 30953 w 459749"/>
              <a:gd name="connsiteY147" fmla="*/ 114874 h 578000"/>
              <a:gd name="connsiteX148" fmla="*/ 39985 w 459749"/>
              <a:gd name="connsiteY148" fmla="*/ 112293 h 578000"/>
              <a:gd name="connsiteX149" fmla="*/ 383707 w 459749"/>
              <a:gd name="connsiteY149" fmla="*/ 66992 h 578000"/>
              <a:gd name="connsiteX150" fmla="*/ 392756 w 459749"/>
              <a:gd name="connsiteY150" fmla="*/ 66992 h 578000"/>
              <a:gd name="connsiteX151" fmla="*/ 392756 w 459749"/>
              <a:gd name="connsiteY151" fmla="*/ 76041 h 578000"/>
              <a:gd name="connsiteX152" fmla="*/ 363023 w 459749"/>
              <a:gd name="connsiteY152" fmla="*/ 104481 h 578000"/>
              <a:gd name="connsiteX153" fmla="*/ 359145 w 459749"/>
              <a:gd name="connsiteY153" fmla="*/ 107067 h 578000"/>
              <a:gd name="connsiteX154" fmla="*/ 353974 w 459749"/>
              <a:gd name="connsiteY154" fmla="*/ 104481 h 578000"/>
              <a:gd name="connsiteX155" fmla="*/ 353974 w 459749"/>
              <a:gd name="connsiteY155" fmla="*/ 95432 h 578000"/>
              <a:gd name="connsiteX156" fmla="*/ 67199 w 459749"/>
              <a:gd name="connsiteY156" fmla="*/ 66992 h 578000"/>
              <a:gd name="connsiteX157" fmla="*/ 76248 w 459749"/>
              <a:gd name="connsiteY157" fmla="*/ 66992 h 578000"/>
              <a:gd name="connsiteX158" fmla="*/ 104688 w 459749"/>
              <a:gd name="connsiteY158" fmla="*/ 95432 h 578000"/>
              <a:gd name="connsiteX159" fmla="*/ 104688 w 459749"/>
              <a:gd name="connsiteY159" fmla="*/ 104481 h 578000"/>
              <a:gd name="connsiteX160" fmla="*/ 100810 w 459749"/>
              <a:gd name="connsiteY160" fmla="*/ 107067 h 578000"/>
              <a:gd name="connsiteX161" fmla="*/ 95639 w 459749"/>
              <a:gd name="connsiteY161" fmla="*/ 104481 h 578000"/>
              <a:gd name="connsiteX162" fmla="*/ 67199 w 459749"/>
              <a:gd name="connsiteY162" fmla="*/ 76041 h 578000"/>
              <a:gd name="connsiteX163" fmla="*/ 67199 w 459749"/>
              <a:gd name="connsiteY163" fmla="*/ 66992 h 578000"/>
              <a:gd name="connsiteX164" fmla="*/ 344881 w 459749"/>
              <a:gd name="connsiteY164" fmla="*/ 30955 h 578000"/>
              <a:gd name="connsiteX165" fmla="*/ 347458 w 459749"/>
              <a:gd name="connsiteY165" fmla="*/ 39996 h 578000"/>
              <a:gd name="connsiteX166" fmla="*/ 326841 w 459749"/>
              <a:gd name="connsiteY166" fmla="*/ 74870 h 578000"/>
              <a:gd name="connsiteX167" fmla="*/ 321687 w 459749"/>
              <a:gd name="connsiteY167" fmla="*/ 77453 h 578000"/>
              <a:gd name="connsiteX168" fmla="*/ 317821 w 459749"/>
              <a:gd name="connsiteY168" fmla="*/ 77453 h 578000"/>
              <a:gd name="connsiteX169" fmla="*/ 315244 w 459749"/>
              <a:gd name="connsiteY169" fmla="*/ 68412 h 578000"/>
              <a:gd name="connsiteX170" fmla="*/ 335861 w 459749"/>
              <a:gd name="connsiteY170" fmla="*/ 33538 h 578000"/>
              <a:gd name="connsiteX171" fmla="*/ 344881 w 459749"/>
              <a:gd name="connsiteY171" fmla="*/ 30955 h 578000"/>
              <a:gd name="connsiteX172" fmla="*/ 114891 w 459749"/>
              <a:gd name="connsiteY172" fmla="*/ 30955 h 578000"/>
              <a:gd name="connsiteX173" fmla="*/ 123965 w 459749"/>
              <a:gd name="connsiteY173" fmla="*/ 33538 h 578000"/>
              <a:gd name="connsiteX174" fmla="*/ 143408 w 459749"/>
              <a:gd name="connsiteY174" fmla="*/ 68412 h 578000"/>
              <a:gd name="connsiteX175" fmla="*/ 142112 w 459749"/>
              <a:gd name="connsiteY175" fmla="*/ 77453 h 578000"/>
              <a:gd name="connsiteX176" fmla="*/ 138223 w 459749"/>
              <a:gd name="connsiteY176" fmla="*/ 77453 h 578000"/>
              <a:gd name="connsiteX177" fmla="*/ 133038 w 459749"/>
              <a:gd name="connsiteY177" fmla="*/ 74870 h 578000"/>
              <a:gd name="connsiteX178" fmla="*/ 112298 w 459749"/>
              <a:gd name="connsiteY178" fmla="*/ 39996 h 578000"/>
              <a:gd name="connsiteX179" fmla="*/ 114891 w 459749"/>
              <a:gd name="connsiteY179" fmla="*/ 30955 h 578000"/>
              <a:gd name="connsiteX180" fmla="*/ 289343 w 459749"/>
              <a:gd name="connsiteY180" fmla="*/ 7713 h 578000"/>
              <a:gd name="connsiteX181" fmla="*/ 293202 w 459749"/>
              <a:gd name="connsiteY181" fmla="*/ 15472 h 578000"/>
              <a:gd name="connsiteX182" fmla="*/ 282913 w 459749"/>
              <a:gd name="connsiteY182" fmla="*/ 54264 h 578000"/>
              <a:gd name="connsiteX183" fmla="*/ 277768 w 459749"/>
              <a:gd name="connsiteY183" fmla="*/ 59436 h 578000"/>
              <a:gd name="connsiteX184" fmla="*/ 275196 w 459749"/>
              <a:gd name="connsiteY184" fmla="*/ 59436 h 578000"/>
              <a:gd name="connsiteX185" fmla="*/ 271337 w 459749"/>
              <a:gd name="connsiteY185" fmla="*/ 51678 h 578000"/>
              <a:gd name="connsiteX186" fmla="*/ 281626 w 459749"/>
              <a:gd name="connsiteY186" fmla="*/ 12885 h 578000"/>
              <a:gd name="connsiteX187" fmla="*/ 289343 w 459749"/>
              <a:gd name="connsiteY187" fmla="*/ 7713 h 578000"/>
              <a:gd name="connsiteX188" fmla="*/ 170449 w 459749"/>
              <a:gd name="connsiteY188" fmla="*/ 7713 h 578000"/>
              <a:gd name="connsiteX189" fmla="*/ 178232 w 459749"/>
              <a:gd name="connsiteY189" fmla="*/ 12885 h 578000"/>
              <a:gd name="connsiteX190" fmla="*/ 188608 w 459749"/>
              <a:gd name="connsiteY190" fmla="*/ 51678 h 578000"/>
              <a:gd name="connsiteX191" fmla="*/ 183420 w 459749"/>
              <a:gd name="connsiteY191" fmla="*/ 59436 h 578000"/>
              <a:gd name="connsiteX192" fmla="*/ 182123 w 459749"/>
              <a:gd name="connsiteY192" fmla="*/ 59436 h 578000"/>
              <a:gd name="connsiteX193" fmla="*/ 175637 w 459749"/>
              <a:gd name="connsiteY193" fmla="*/ 54264 h 578000"/>
              <a:gd name="connsiteX194" fmla="*/ 165261 w 459749"/>
              <a:gd name="connsiteY194" fmla="*/ 15472 h 578000"/>
              <a:gd name="connsiteX195" fmla="*/ 170449 w 459749"/>
              <a:gd name="connsiteY195" fmla="*/ 7713 h 578000"/>
              <a:gd name="connsiteX196" fmla="*/ 229875 w 459749"/>
              <a:gd name="connsiteY196" fmla="*/ 0 h 578000"/>
              <a:gd name="connsiteX197" fmla="*/ 236295 w 459749"/>
              <a:gd name="connsiteY197" fmla="*/ 6440 h 578000"/>
              <a:gd name="connsiteX198" fmla="*/ 236295 w 459749"/>
              <a:gd name="connsiteY198" fmla="*/ 46369 h 578000"/>
              <a:gd name="connsiteX199" fmla="*/ 229875 w 459749"/>
              <a:gd name="connsiteY199" fmla="*/ 52809 h 578000"/>
              <a:gd name="connsiteX200" fmla="*/ 223455 w 459749"/>
              <a:gd name="connsiteY200" fmla="*/ 46369 h 578000"/>
              <a:gd name="connsiteX201" fmla="*/ 223455 w 459749"/>
              <a:gd name="connsiteY201" fmla="*/ 6440 h 578000"/>
              <a:gd name="connsiteX202" fmla="*/ 229875 w 459749"/>
              <a:gd name="connsiteY202" fmla="*/ 0 h 5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Lst>
            <a:rect l="l" t="t" r="r" b="b"/>
            <a:pathLst>
              <a:path w="459749" h="578000">
                <a:moveTo>
                  <a:pt x="184659" y="519807"/>
                </a:moveTo>
                <a:lnTo>
                  <a:pt x="273798" y="519807"/>
                </a:lnTo>
                <a:cubicBezTo>
                  <a:pt x="280257" y="519807"/>
                  <a:pt x="284133" y="524980"/>
                  <a:pt x="284133" y="530152"/>
                </a:cubicBezTo>
                <a:cubicBezTo>
                  <a:pt x="284133" y="532739"/>
                  <a:pt x="282841" y="534032"/>
                  <a:pt x="281549" y="536618"/>
                </a:cubicBezTo>
                <a:cubicBezTo>
                  <a:pt x="282841" y="537911"/>
                  <a:pt x="284133" y="540498"/>
                  <a:pt x="284133" y="543084"/>
                </a:cubicBezTo>
                <a:cubicBezTo>
                  <a:pt x="284133" y="544377"/>
                  <a:pt x="282841" y="546964"/>
                  <a:pt x="281549" y="548257"/>
                </a:cubicBezTo>
                <a:cubicBezTo>
                  <a:pt x="282841" y="550843"/>
                  <a:pt x="284133" y="552136"/>
                  <a:pt x="284133" y="554723"/>
                </a:cubicBezTo>
                <a:cubicBezTo>
                  <a:pt x="284133" y="559896"/>
                  <a:pt x="280257" y="565068"/>
                  <a:pt x="273798" y="565068"/>
                </a:cubicBezTo>
                <a:lnTo>
                  <a:pt x="258296" y="565068"/>
                </a:lnTo>
                <a:cubicBezTo>
                  <a:pt x="258296" y="566361"/>
                  <a:pt x="258296" y="566361"/>
                  <a:pt x="258296" y="567655"/>
                </a:cubicBezTo>
                <a:cubicBezTo>
                  <a:pt x="258296" y="572827"/>
                  <a:pt x="254420" y="578000"/>
                  <a:pt x="249253" y="578000"/>
                </a:cubicBezTo>
                <a:lnTo>
                  <a:pt x="210496" y="578000"/>
                </a:lnTo>
                <a:cubicBezTo>
                  <a:pt x="205329" y="578000"/>
                  <a:pt x="201453" y="572827"/>
                  <a:pt x="201453" y="567655"/>
                </a:cubicBezTo>
                <a:cubicBezTo>
                  <a:pt x="201453" y="566361"/>
                  <a:pt x="201453" y="566361"/>
                  <a:pt x="201453" y="565068"/>
                </a:cubicBezTo>
                <a:lnTo>
                  <a:pt x="184659" y="565068"/>
                </a:lnTo>
                <a:cubicBezTo>
                  <a:pt x="179492" y="565068"/>
                  <a:pt x="175616" y="559896"/>
                  <a:pt x="175616" y="554723"/>
                </a:cubicBezTo>
                <a:cubicBezTo>
                  <a:pt x="175616" y="552136"/>
                  <a:pt x="176908" y="550843"/>
                  <a:pt x="178200" y="548257"/>
                </a:cubicBezTo>
                <a:cubicBezTo>
                  <a:pt x="176908" y="546964"/>
                  <a:pt x="175616" y="544377"/>
                  <a:pt x="175616" y="543084"/>
                </a:cubicBezTo>
                <a:cubicBezTo>
                  <a:pt x="175616" y="540498"/>
                  <a:pt x="176908" y="537911"/>
                  <a:pt x="178200" y="536618"/>
                </a:cubicBezTo>
                <a:cubicBezTo>
                  <a:pt x="176908" y="534032"/>
                  <a:pt x="175616" y="532739"/>
                  <a:pt x="175616" y="530152"/>
                </a:cubicBezTo>
                <a:cubicBezTo>
                  <a:pt x="175616" y="524980"/>
                  <a:pt x="179492" y="519807"/>
                  <a:pt x="184659" y="519807"/>
                </a:cubicBezTo>
                <a:close/>
                <a:moveTo>
                  <a:pt x="391386" y="316122"/>
                </a:moveTo>
                <a:lnTo>
                  <a:pt x="426259" y="335477"/>
                </a:lnTo>
                <a:cubicBezTo>
                  <a:pt x="430134" y="338058"/>
                  <a:pt x="430134" y="341929"/>
                  <a:pt x="428842" y="344509"/>
                </a:cubicBezTo>
                <a:cubicBezTo>
                  <a:pt x="427551" y="347090"/>
                  <a:pt x="424968" y="347090"/>
                  <a:pt x="423676" y="347090"/>
                </a:cubicBezTo>
                <a:cubicBezTo>
                  <a:pt x="422384" y="347090"/>
                  <a:pt x="421093" y="347090"/>
                  <a:pt x="419801" y="347090"/>
                </a:cubicBezTo>
                <a:lnTo>
                  <a:pt x="384928" y="326444"/>
                </a:lnTo>
                <a:cubicBezTo>
                  <a:pt x="382345" y="325154"/>
                  <a:pt x="381053" y="321283"/>
                  <a:pt x="382345" y="317412"/>
                </a:cubicBezTo>
                <a:cubicBezTo>
                  <a:pt x="384928" y="314831"/>
                  <a:pt x="388803" y="313541"/>
                  <a:pt x="391386" y="316122"/>
                </a:cubicBezTo>
                <a:close/>
                <a:moveTo>
                  <a:pt x="68373" y="314831"/>
                </a:moveTo>
                <a:cubicBezTo>
                  <a:pt x="70954" y="313541"/>
                  <a:pt x="74825" y="314831"/>
                  <a:pt x="76115" y="317412"/>
                </a:cubicBezTo>
                <a:cubicBezTo>
                  <a:pt x="78696" y="321283"/>
                  <a:pt x="77406" y="325154"/>
                  <a:pt x="74825" y="326444"/>
                </a:cubicBezTo>
                <a:lnTo>
                  <a:pt x="38695" y="347090"/>
                </a:lnTo>
                <a:cubicBezTo>
                  <a:pt x="38695" y="347090"/>
                  <a:pt x="37405" y="347090"/>
                  <a:pt x="36114" y="347090"/>
                </a:cubicBezTo>
                <a:cubicBezTo>
                  <a:pt x="33533" y="347090"/>
                  <a:pt x="32243" y="347090"/>
                  <a:pt x="30953" y="344509"/>
                </a:cubicBezTo>
                <a:cubicBezTo>
                  <a:pt x="28372" y="341929"/>
                  <a:pt x="29662" y="338058"/>
                  <a:pt x="33533" y="335477"/>
                </a:cubicBezTo>
                <a:close/>
                <a:moveTo>
                  <a:pt x="269968" y="303110"/>
                </a:moveTo>
                <a:lnTo>
                  <a:pt x="189832" y="325047"/>
                </a:lnTo>
                <a:lnTo>
                  <a:pt x="189832" y="356017"/>
                </a:lnTo>
                <a:lnTo>
                  <a:pt x="269968" y="356017"/>
                </a:lnTo>
                <a:cubicBezTo>
                  <a:pt x="269968" y="354727"/>
                  <a:pt x="269968" y="354727"/>
                  <a:pt x="269968" y="354727"/>
                </a:cubicBezTo>
                <a:close/>
                <a:moveTo>
                  <a:pt x="408122" y="270923"/>
                </a:moveTo>
                <a:lnTo>
                  <a:pt x="446914" y="281212"/>
                </a:lnTo>
                <a:cubicBezTo>
                  <a:pt x="450793" y="282499"/>
                  <a:pt x="452086" y="285071"/>
                  <a:pt x="452086" y="288929"/>
                </a:cubicBezTo>
                <a:cubicBezTo>
                  <a:pt x="450793" y="291502"/>
                  <a:pt x="448207" y="294074"/>
                  <a:pt x="445621" y="294074"/>
                </a:cubicBezTo>
                <a:cubicBezTo>
                  <a:pt x="445621" y="294074"/>
                  <a:pt x="444328" y="294074"/>
                  <a:pt x="444328" y="294074"/>
                </a:cubicBezTo>
                <a:lnTo>
                  <a:pt x="404242" y="282499"/>
                </a:lnTo>
                <a:cubicBezTo>
                  <a:pt x="401656" y="282499"/>
                  <a:pt x="399070" y="278640"/>
                  <a:pt x="400363" y="274782"/>
                </a:cubicBezTo>
                <a:cubicBezTo>
                  <a:pt x="401656" y="272209"/>
                  <a:pt x="404242" y="269637"/>
                  <a:pt x="408122" y="270923"/>
                </a:cubicBezTo>
                <a:close/>
                <a:moveTo>
                  <a:pt x="51636" y="270923"/>
                </a:moveTo>
                <a:cubicBezTo>
                  <a:pt x="54220" y="269637"/>
                  <a:pt x="58095" y="272209"/>
                  <a:pt x="59387" y="274782"/>
                </a:cubicBezTo>
                <a:cubicBezTo>
                  <a:pt x="60679" y="278640"/>
                  <a:pt x="58095" y="282499"/>
                  <a:pt x="54220" y="282499"/>
                </a:cubicBezTo>
                <a:lnTo>
                  <a:pt x="15463" y="292788"/>
                </a:lnTo>
                <a:cubicBezTo>
                  <a:pt x="15463" y="294074"/>
                  <a:pt x="14171" y="294074"/>
                  <a:pt x="14171" y="294074"/>
                </a:cubicBezTo>
                <a:cubicBezTo>
                  <a:pt x="11588" y="294074"/>
                  <a:pt x="9004" y="291502"/>
                  <a:pt x="7712" y="288929"/>
                </a:cubicBezTo>
                <a:cubicBezTo>
                  <a:pt x="6420" y="285071"/>
                  <a:pt x="9004" y="282499"/>
                  <a:pt x="11588" y="281212"/>
                </a:cubicBezTo>
                <a:close/>
                <a:moveTo>
                  <a:pt x="332009" y="247621"/>
                </a:moveTo>
                <a:cubicBezTo>
                  <a:pt x="342349" y="243750"/>
                  <a:pt x="352689" y="250202"/>
                  <a:pt x="355274" y="260526"/>
                </a:cubicBezTo>
                <a:cubicBezTo>
                  <a:pt x="357859" y="270849"/>
                  <a:pt x="352689" y="281172"/>
                  <a:pt x="342349" y="283753"/>
                </a:cubicBezTo>
                <a:lnTo>
                  <a:pt x="302281" y="294077"/>
                </a:lnTo>
                <a:lnTo>
                  <a:pt x="302281" y="354727"/>
                </a:lnTo>
                <a:cubicBezTo>
                  <a:pt x="302281" y="354727"/>
                  <a:pt x="302281" y="354727"/>
                  <a:pt x="302281" y="356017"/>
                </a:cubicBezTo>
                <a:lnTo>
                  <a:pt x="326839" y="356017"/>
                </a:lnTo>
                <a:cubicBezTo>
                  <a:pt x="332009" y="356017"/>
                  <a:pt x="337179" y="361179"/>
                  <a:pt x="337179" y="366341"/>
                </a:cubicBezTo>
                <a:lnTo>
                  <a:pt x="337179" y="420539"/>
                </a:lnTo>
                <a:cubicBezTo>
                  <a:pt x="337179" y="425701"/>
                  <a:pt x="334594" y="434734"/>
                  <a:pt x="330716" y="439895"/>
                </a:cubicBezTo>
                <a:lnTo>
                  <a:pt x="311328" y="465704"/>
                </a:lnTo>
                <a:cubicBezTo>
                  <a:pt x="307451" y="469575"/>
                  <a:pt x="304866" y="478608"/>
                  <a:pt x="304866" y="485060"/>
                </a:cubicBezTo>
                <a:lnTo>
                  <a:pt x="304866" y="505707"/>
                </a:lnTo>
                <a:cubicBezTo>
                  <a:pt x="304866" y="512159"/>
                  <a:pt x="299696" y="517321"/>
                  <a:pt x="294526" y="517321"/>
                </a:cubicBezTo>
                <a:lnTo>
                  <a:pt x="165274" y="517321"/>
                </a:lnTo>
                <a:cubicBezTo>
                  <a:pt x="158811" y="517321"/>
                  <a:pt x="154934" y="512159"/>
                  <a:pt x="154934" y="505707"/>
                </a:cubicBezTo>
                <a:lnTo>
                  <a:pt x="154934" y="485060"/>
                </a:lnTo>
                <a:cubicBezTo>
                  <a:pt x="154934" y="478608"/>
                  <a:pt x="151056" y="469575"/>
                  <a:pt x="148471" y="465704"/>
                </a:cubicBezTo>
                <a:lnTo>
                  <a:pt x="129083" y="439895"/>
                </a:lnTo>
                <a:cubicBezTo>
                  <a:pt x="125206" y="434734"/>
                  <a:pt x="122621" y="425701"/>
                  <a:pt x="122621" y="420539"/>
                </a:cubicBezTo>
                <a:lnTo>
                  <a:pt x="122621" y="366341"/>
                </a:lnTo>
                <a:cubicBezTo>
                  <a:pt x="122621" y="361179"/>
                  <a:pt x="126498" y="356017"/>
                  <a:pt x="132961" y="356017"/>
                </a:cubicBezTo>
                <a:lnTo>
                  <a:pt x="157519" y="356017"/>
                </a:lnTo>
                <a:lnTo>
                  <a:pt x="157519" y="334080"/>
                </a:lnTo>
                <a:lnTo>
                  <a:pt x="127791" y="341823"/>
                </a:lnTo>
                <a:cubicBezTo>
                  <a:pt x="125206" y="341823"/>
                  <a:pt x="123913" y="341823"/>
                  <a:pt x="122621" y="341823"/>
                </a:cubicBezTo>
                <a:cubicBezTo>
                  <a:pt x="113573" y="341823"/>
                  <a:pt x="105818" y="336661"/>
                  <a:pt x="103233" y="327628"/>
                </a:cubicBezTo>
                <a:cubicBezTo>
                  <a:pt x="100648" y="317304"/>
                  <a:pt x="107111" y="306981"/>
                  <a:pt x="117451" y="304400"/>
                </a:cubicBezTo>
                <a:close/>
                <a:moveTo>
                  <a:pt x="412092" y="223248"/>
                </a:moveTo>
                <a:lnTo>
                  <a:pt x="453309" y="223248"/>
                </a:lnTo>
                <a:cubicBezTo>
                  <a:pt x="457173" y="223248"/>
                  <a:pt x="459749" y="225816"/>
                  <a:pt x="459749" y="229668"/>
                </a:cubicBezTo>
                <a:cubicBezTo>
                  <a:pt x="459749" y="233520"/>
                  <a:pt x="457173" y="236088"/>
                  <a:pt x="453309" y="236088"/>
                </a:cubicBezTo>
                <a:lnTo>
                  <a:pt x="412092" y="236088"/>
                </a:lnTo>
                <a:cubicBezTo>
                  <a:pt x="409516" y="236088"/>
                  <a:pt x="406940" y="233520"/>
                  <a:pt x="406940" y="229668"/>
                </a:cubicBezTo>
                <a:cubicBezTo>
                  <a:pt x="406940" y="225816"/>
                  <a:pt x="409516" y="223248"/>
                  <a:pt x="412092" y="223248"/>
                </a:cubicBezTo>
                <a:close/>
                <a:moveTo>
                  <a:pt x="6465" y="223248"/>
                </a:moveTo>
                <a:lnTo>
                  <a:pt x="46551" y="223248"/>
                </a:lnTo>
                <a:cubicBezTo>
                  <a:pt x="50430" y="223248"/>
                  <a:pt x="53016" y="225816"/>
                  <a:pt x="53016" y="229668"/>
                </a:cubicBezTo>
                <a:cubicBezTo>
                  <a:pt x="53016" y="233520"/>
                  <a:pt x="50430" y="236088"/>
                  <a:pt x="46551" y="236088"/>
                </a:cubicBezTo>
                <a:lnTo>
                  <a:pt x="6465" y="236088"/>
                </a:lnTo>
                <a:cubicBezTo>
                  <a:pt x="2586" y="236088"/>
                  <a:pt x="0" y="233520"/>
                  <a:pt x="0" y="229668"/>
                </a:cubicBezTo>
                <a:cubicBezTo>
                  <a:pt x="0" y="225816"/>
                  <a:pt x="2586" y="223248"/>
                  <a:pt x="6465" y="223248"/>
                </a:cubicBezTo>
                <a:close/>
                <a:moveTo>
                  <a:pt x="331963" y="205116"/>
                </a:moveTo>
                <a:cubicBezTo>
                  <a:pt x="342302" y="202538"/>
                  <a:pt x="352640" y="208982"/>
                  <a:pt x="355224" y="219294"/>
                </a:cubicBezTo>
                <a:cubicBezTo>
                  <a:pt x="359101" y="228316"/>
                  <a:pt x="352640" y="239916"/>
                  <a:pt x="342302" y="242494"/>
                </a:cubicBezTo>
                <a:lnTo>
                  <a:pt x="127786" y="299205"/>
                </a:lnTo>
                <a:cubicBezTo>
                  <a:pt x="125201" y="300494"/>
                  <a:pt x="123909" y="300494"/>
                  <a:pt x="122617" y="300494"/>
                </a:cubicBezTo>
                <a:cubicBezTo>
                  <a:pt x="113571" y="300494"/>
                  <a:pt x="105817" y="294050"/>
                  <a:pt x="103233" y="286316"/>
                </a:cubicBezTo>
                <a:cubicBezTo>
                  <a:pt x="100648" y="276005"/>
                  <a:pt x="107109" y="265694"/>
                  <a:pt x="117447" y="263116"/>
                </a:cubicBezTo>
                <a:close/>
                <a:moveTo>
                  <a:pt x="444328" y="165054"/>
                </a:moveTo>
                <a:cubicBezTo>
                  <a:pt x="446914" y="165054"/>
                  <a:pt x="450793" y="166343"/>
                  <a:pt x="452086" y="170208"/>
                </a:cubicBezTo>
                <a:cubicBezTo>
                  <a:pt x="452086" y="174074"/>
                  <a:pt x="450793" y="176652"/>
                  <a:pt x="446914" y="177940"/>
                </a:cubicBezTo>
                <a:lnTo>
                  <a:pt x="408122" y="188249"/>
                </a:lnTo>
                <a:cubicBezTo>
                  <a:pt x="406828" y="188249"/>
                  <a:pt x="406828" y="188249"/>
                  <a:pt x="406828" y="188249"/>
                </a:cubicBezTo>
                <a:cubicBezTo>
                  <a:pt x="402949" y="188249"/>
                  <a:pt x="400363" y="186960"/>
                  <a:pt x="400363" y="184383"/>
                </a:cubicBezTo>
                <a:cubicBezTo>
                  <a:pt x="399070" y="180517"/>
                  <a:pt x="401656" y="176652"/>
                  <a:pt x="404242" y="175363"/>
                </a:cubicBezTo>
                <a:close/>
                <a:moveTo>
                  <a:pt x="15463" y="165054"/>
                </a:moveTo>
                <a:lnTo>
                  <a:pt x="54220" y="176652"/>
                </a:lnTo>
                <a:cubicBezTo>
                  <a:pt x="58095" y="176652"/>
                  <a:pt x="60679" y="180517"/>
                  <a:pt x="59387" y="184383"/>
                </a:cubicBezTo>
                <a:cubicBezTo>
                  <a:pt x="58095" y="186960"/>
                  <a:pt x="55511" y="188249"/>
                  <a:pt x="52928" y="188249"/>
                </a:cubicBezTo>
                <a:cubicBezTo>
                  <a:pt x="52928" y="188249"/>
                  <a:pt x="51636" y="188249"/>
                  <a:pt x="51636" y="188249"/>
                </a:cubicBezTo>
                <a:lnTo>
                  <a:pt x="11588" y="177940"/>
                </a:lnTo>
                <a:cubicBezTo>
                  <a:pt x="9004" y="176652"/>
                  <a:pt x="6420" y="174074"/>
                  <a:pt x="7712" y="170208"/>
                </a:cubicBezTo>
                <a:cubicBezTo>
                  <a:pt x="9004" y="166343"/>
                  <a:pt x="11588" y="165054"/>
                  <a:pt x="15463" y="165054"/>
                </a:cubicBezTo>
                <a:close/>
                <a:moveTo>
                  <a:pt x="331963" y="163905"/>
                </a:moveTo>
                <a:cubicBezTo>
                  <a:pt x="342302" y="161326"/>
                  <a:pt x="352640" y="166484"/>
                  <a:pt x="355224" y="176800"/>
                </a:cubicBezTo>
                <a:cubicBezTo>
                  <a:pt x="359101" y="187116"/>
                  <a:pt x="352640" y="197432"/>
                  <a:pt x="342302" y="200011"/>
                </a:cubicBezTo>
                <a:lnTo>
                  <a:pt x="127786" y="258039"/>
                </a:lnTo>
                <a:cubicBezTo>
                  <a:pt x="125201" y="258039"/>
                  <a:pt x="123909" y="258039"/>
                  <a:pt x="122617" y="258039"/>
                </a:cubicBezTo>
                <a:cubicBezTo>
                  <a:pt x="113571" y="258039"/>
                  <a:pt x="105817" y="252881"/>
                  <a:pt x="103233" y="243854"/>
                </a:cubicBezTo>
                <a:cubicBezTo>
                  <a:pt x="100648" y="234828"/>
                  <a:pt x="107109" y="223222"/>
                  <a:pt x="117447" y="220643"/>
                </a:cubicBezTo>
                <a:close/>
                <a:moveTo>
                  <a:pt x="225943" y="149622"/>
                </a:moveTo>
                <a:cubicBezTo>
                  <a:pt x="236277" y="147037"/>
                  <a:pt x="246610" y="153499"/>
                  <a:pt x="249194" y="163839"/>
                </a:cubicBezTo>
                <a:cubicBezTo>
                  <a:pt x="253069" y="174178"/>
                  <a:pt x="246610" y="184517"/>
                  <a:pt x="236277" y="187102"/>
                </a:cubicBezTo>
                <a:lnTo>
                  <a:pt x="126482" y="216828"/>
                </a:lnTo>
                <a:cubicBezTo>
                  <a:pt x="125190" y="216828"/>
                  <a:pt x="123899" y="216828"/>
                  <a:pt x="122607" y="216828"/>
                </a:cubicBezTo>
                <a:cubicBezTo>
                  <a:pt x="113565" y="216828"/>
                  <a:pt x="105815" y="211658"/>
                  <a:pt x="103231" y="202611"/>
                </a:cubicBezTo>
                <a:cubicBezTo>
                  <a:pt x="100648" y="192272"/>
                  <a:pt x="107107" y="181932"/>
                  <a:pt x="117440" y="179348"/>
                </a:cubicBezTo>
                <a:close/>
                <a:moveTo>
                  <a:pt x="419801" y="112293"/>
                </a:moveTo>
                <a:cubicBezTo>
                  <a:pt x="423676" y="111003"/>
                  <a:pt x="427551" y="112293"/>
                  <a:pt x="428842" y="114874"/>
                </a:cubicBezTo>
                <a:cubicBezTo>
                  <a:pt x="430134" y="117455"/>
                  <a:pt x="430134" y="121326"/>
                  <a:pt x="426259" y="123906"/>
                </a:cubicBezTo>
                <a:lnTo>
                  <a:pt x="391386" y="143262"/>
                </a:lnTo>
                <a:cubicBezTo>
                  <a:pt x="390094" y="144552"/>
                  <a:pt x="388803" y="144552"/>
                  <a:pt x="388803" y="144552"/>
                </a:cubicBezTo>
                <a:cubicBezTo>
                  <a:pt x="386219" y="144552"/>
                  <a:pt x="383636" y="143262"/>
                  <a:pt x="382345" y="141971"/>
                </a:cubicBezTo>
                <a:cubicBezTo>
                  <a:pt x="381053" y="138100"/>
                  <a:pt x="382345" y="134229"/>
                  <a:pt x="384928" y="132939"/>
                </a:cubicBezTo>
                <a:close/>
                <a:moveTo>
                  <a:pt x="39985" y="112293"/>
                </a:moveTo>
                <a:lnTo>
                  <a:pt x="74825" y="132939"/>
                </a:lnTo>
                <a:cubicBezTo>
                  <a:pt x="77406" y="134229"/>
                  <a:pt x="78696" y="138100"/>
                  <a:pt x="77406" y="141971"/>
                </a:cubicBezTo>
                <a:cubicBezTo>
                  <a:pt x="76115" y="143262"/>
                  <a:pt x="73535" y="144552"/>
                  <a:pt x="70954" y="144552"/>
                </a:cubicBezTo>
                <a:cubicBezTo>
                  <a:pt x="69663" y="144552"/>
                  <a:pt x="69663" y="144552"/>
                  <a:pt x="68373" y="143262"/>
                </a:cubicBezTo>
                <a:lnTo>
                  <a:pt x="33533" y="123906"/>
                </a:lnTo>
                <a:cubicBezTo>
                  <a:pt x="29662" y="121326"/>
                  <a:pt x="28372" y="117455"/>
                  <a:pt x="30953" y="114874"/>
                </a:cubicBezTo>
                <a:cubicBezTo>
                  <a:pt x="32243" y="112293"/>
                  <a:pt x="36114" y="111003"/>
                  <a:pt x="39985" y="112293"/>
                </a:cubicBezTo>
                <a:close/>
                <a:moveTo>
                  <a:pt x="383707" y="66992"/>
                </a:moveTo>
                <a:cubicBezTo>
                  <a:pt x="386293" y="64406"/>
                  <a:pt x="390171" y="64406"/>
                  <a:pt x="392756" y="66992"/>
                </a:cubicBezTo>
                <a:cubicBezTo>
                  <a:pt x="395342" y="69577"/>
                  <a:pt x="395342" y="73455"/>
                  <a:pt x="392756" y="76041"/>
                </a:cubicBezTo>
                <a:lnTo>
                  <a:pt x="363023" y="104481"/>
                </a:lnTo>
                <a:cubicBezTo>
                  <a:pt x="363023" y="105774"/>
                  <a:pt x="360438" y="107067"/>
                  <a:pt x="359145" y="107067"/>
                </a:cubicBezTo>
                <a:cubicBezTo>
                  <a:pt x="357852" y="107067"/>
                  <a:pt x="355267" y="105774"/>
                  <a:pt x="353974" y="104481"/>
                </a:cubicBezTo>
                <a:cubicBezTo>
                  <a:pt x="352681" y="101896"/>
                  <a:pt x="352681" y="98018"/>
                  <a:pt x="353974" y="95432"/>
                </a:cubicBezTo>
                <a:close/>
                <a:moveTo>
                  <a:pt x="67199" y="66992"/>
                </a:moveTo>
                <a:cubicBezTo>
                  <a:pt x="69784" y="64406"/>
                  <a:pt x="73662" y="64406"/>
                  <a:pt x="76248" y="66992"/>
                </a:cubicBezTo>
                <a:lnTo>
                  <a:pt x="104688" y="95432"/>
                </a:lnTo>
                <a:cubicBezTo>
                  <a:pt x="107274" y="98018"/>
                  <a:pt x="107274" y="101896"/>
                  <a:pt x="104688" y="104481"/>
                </a:cubicBezTo>
                <a:cubicBezTo>
                  <a:pt x="103396" y="105774"/>
                  <a:pt x="102103" y="107067"/>
                  <a:pt x="100810" y="107067"/>
                </a:cubicBezTo>
                <a:cubicBezTo>
                  <a:pt x="98225" y="107067"/>
                  <a:pt x="96932" y="105774"/>
                  <a:pt x="95639" y="104481"/>
                </a:cubicBezTo>
                <a:lnTo>
                  <a:pt x="67199" y="76041"/>
                </a:lnTo>
                <a:cubicBezTo>
                  <a:pt x="64613" y="73455"/>
                  <a:pt x="64613" y="69577"/>
                  <a:pt x="67199" y="66992"/>
                </a:cubicBezTo>
                <a:close/>
                <a:moveTo>
                  <a:pt x="344881" y="30955"/>
                </a:moveTo>
                <a:cubicBezTo>
                  <a:pt x="347458" y="32247"/>
                  <a:pt x="348747" y="36122"/>
                  <a:pt x="347458" y="39996"/>
                </a:cubicBezTo>
                <a:lnTo>
                  <a:pt x="326841" y="74870"/>
                </a:lnTo>
                <a:cubicBezTo>
                  <a:pt x="325552" y="76161"/>
                  <a:pt x="322975" y="77453"/>
                  <a:pt x="321687" y="77453"/>
                </a:cubicBezTo>
                <a:cubicBezTo>
                  <a:pt x="320398" y="77453"/>
                  <a:pt x="319109" y="77453"/>
                  <a:pt x="317821" y="77453"/>
                </a:cubicBezTo>
                <a:cubicBezTo>
                  <a:pt x="315244" y="74870"/>
                  <a:pt x="313955" y="70995"/>
                  <a:pt x="315244" y="68412"/>
                </a:cubicBezTo>
                <a:lnTo>
                  <a:pt x="335861" y="33538"/>
                </a:lnTo>
                <a:cubicBezTo>
                  <a:pt x="337150" y="29664"/>
                  <a:pt x="341015" y="28372"/>
                  <a:pt x="344881" y="30955"/>
                </a:cubicBezTo>
                <a:close/>
                <a:moveTo>
                  <a:pt x="114891" y="30955"/>
                </a:moveTo>
                <a:cubicBezTo>
                  <a:pt x="117483" y="28372"/>
                  <a:pt x="121372" y="29664"/>
                  <a:pt x="123965" y="33538"/>
                </a:cubicBezTo>
                <a:lnTo>
                  <a:pt x="143408" y="68412"/>
                </a:lnTo>
                <a:cubicBezTo>
                  <a:pt x="146001" y="70995"/>
                  <a:pt x="144705" y="74870"/>
                  <a:pt x="142112" y="77453"/>
                </a:cubicBezTo>
                <a:cubicBezTo>
                  <a:pt x="140816" y="77453"/>
                  <a:pt x="139520" y="77453"/>
                  <a:pt x="138223" y="77453"/>
                </a:cubicBezTo>
                <a:cubicBezTo>
                  <a:pt x="135631" y="77453"/>
                  <a:pt x="134335" y="76161"/>
                  <a:pt x="133038" y="74870"/>
                </a:cubicBezTo>
                <a:lnTo>
                  <a:pt x="112298" y="39996"/>
                </a:lnTo>
                <a:cubicBezTo>
                  <a:pt x="111002" y="36122"/>
                  <a:pt x="112298" y="32247"/>
                  <a:pt x="114891" y="30955"/>
                </a:cubicBezTo>
                <a:close/>
                <a:moveTo>
                  <a:pt x="289343" y="7713"/>
                </a:moveTo>
                <a:cubicBezTo>
                  <a:pt x="293202" y="9006"/>
                  <a:pt x="294488" y="12885"/>
                  <a:pt x="293202" y="15472"/>
                </a:cubicBezTo>
                <a:lnTo>
                  <a:pt x="282913" y="54264"/>
                </a:lnTo>
                <a:cubicBezTo>
                  <a:pt x="282913" y="58143"/>
                  <a:pt x="280340" y="59436"/>
                  <a:pt x="277768" y="59436"/>
                </a:cubicBezTo>
                <a:cubicBezTo>
                  <a:pt x="276482" y="59436"/>
                  <a:pt x="276482" y="59436"/>
                  <a:pt x="275196" y="59436"/>
                </a:cubicBezTo>
                <a:cubicBezTo>
                  <a:pt x="272623" y="58143"/>
                  <a:pt x="270051" y="55557"/>
                  <a:pt x="271337" y="51678"/>
                </a:cubicBezTo>
                <a:lnTo>
                  <a:pt x="281626" y="12885"/>
                </a:lnTo>
                <a:cubicBezTo>
                  <a:pt x="282913" y="9006"/>
                  <a:pt x="285485" y="6420"/>
                  <a:pt x="289343" y="7713"/>
                </a:cubicBezTo>
                <a:close/>
                <a:moveTo>
                  <a:pt x="170449" y="7713"/>
                </a:moveTo>
                <a:cubicBezTo>
                  <a:pt x="173043" y="6420"/>
                  <a:pt x="176934" y="9006"/>
                  <a:pt x="178232" y="12885"/>
                </a:cubicBezTo>
                <a:lnTo>
                  <a:pt x="188608" y="51678"/>
                </a:lnTo>
                <a:cubicBezTo>
                  <a:pt x="189905" y="55557"/>
                  <a:pt x="187311" y="58143"/>
                  <a:pt x="183420" y="59436"/>
                </a:cubicBezTo>
                <a:cubicBezTo>
                  <a:pt x="183420" y="59436"/>
                  <a:pt x="183420" y="59436"/>
                  <a:pt x="182123" y="59436"/>
                </a:cubicBezTo>
                <a:cubicBezTo>
                  <a:pt x="179529" y="59436"/>
                  <a:pt x="176934" y="58143"/>
                  <a:pt x="175637" y="54264"/>
                </a:cubicBezTo>
                <a:lnTo>
                  <a:pt x="165261" y="15472"/>
                </a:lnTo>
                <a:cubicBezTo>
                  <a:pt x="165261" y="11592"/>
                  <a:pt x="166558" y="9006"/>
                  <a:pt x="170449" y="7713"/>
                </a:cubicBezTo>
                <a:close/>
                <a:moveTo>
                  <a:pt x="229875" y="0"/>
                </a:moveTo>
                <a:cubicBezTo>
                  <a:pt x="233727" y="0"/>
                  <a:pt x="236295" y="2576"/>
                  <a:pt x="236295" y="6440"/>
                </a:cubicBezTo>
                <a:lnTo>
                  <a:pt x="236295" y="46369"/>
                </a:lnTo>
                <a:cubicBezTo>
                  <a:pt x="236295" y="50233"/>
                  <a:pt x="233727" y="52809"/>
                  <a:pt x="229875" y="52809"/>
                </a:cubicBezTo>
                <a:cubicBezTo>
                  <a:pt x="226023" y="52809"/>
                  <a:pt x="223455" y="50233"/>
                  <a:pt x="223455" y="46369"/>
                </a:cubicBezTo>
                <a:lnTo>
                  <a:pt x="223455" y="6440"/>
                </a:lnTo>
                <a:cubicBezTo>
                  <a:pt x="223455" y="2576"/>
                  <a:pt x="226023" y="0"/>
                  <a:pt x="229875" y="0"/>
                </a:cubicBezTo>
                <a:close/>
              </a:path>
            </a:pathLst>
          </a:custGeom>
          <a:solidFill>
            <a:schemeClr val="bg1"/>
          </a:solidFill>
          <a:ln>
            <a:noFill/>
          </a:ln>
        </p:spPr>
      </p:sp>
      <p:sp>
        <p:nvSpPr>
          <p:cNvPr id="47" name="book-and-pen_43078"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565EB923-CC59-4BE2-BE39-F5FB18C03A6E}"/>
              </a:ext>
            </a:extLst>
          </p:cNvPr>
          <p:cNvSpPr>
            <a:spLocks noChangeAspect="1"/>
          </p:cNvSpPr>
          <p:nvPr/>
        </p:nvSpPr>
        <p:spPr bwMode="auto">
          <a:xfrm>
            <a:off x="4382267" y="1968846"/>
            <a:ext cx="524318" cy="505724"/>
          </a:xfrm>
          <a:custGeom>
            <a:avLst/>
            <a:gdLst>
              <a:gd name="connsiteX0" fmla="*/ 124946 w 589914"/>
              <a:gd name="connsiteY0" fmla="*/ 446410 h 568993"/>
              <a:gd name="connsiteX1" fmla="*/ 221161 w 589914"/>
              <a:gd name="connsiteY1" fmla="*/ 471379 h 568993"/>
              <a:gd name="connsiteX2" fmla="*/ 215411 w 589914"/>
              <a:gd name="connsiteY2" fmla="*/ 481402 h 568993"/>
              <a:gd name="connsiteX3" fmla="*/ 70235 w 589914"/>
              <a:gd name="connsiteY3" fmla="*/ 464219 h 568993"/>
              <a:gd name="connsiteX4" fmla="*/ 67360 w 589914"/>
              <a:gd name="connsiteY4" fmla="*/ 452764 h 568993"/>
              <a:gd name="connsiteX5" fmla="*/ 124946 w 589914"/>
              <a:gd name="connsiteY5" fmla="*/ 446410 h 568993"/>
              <a:gd name="connsiteX6" fmla="*/ 124946 w 589914"/>
              <a:gd name="connsiteY6" fmla="*/ 413535 h 568993"/>
              <a:gd name="connsiteX7" fmla="*/ 221161 w 589914"/>
              <a:gd name="connsiteY7" fmla="*/ 438504 h 568993"/>
              <a:gd name="connsiteX8" fmla="*/ 215411 w 589914"/>
              <a:gd name="connsiteY8" fmla="*/ 448527 h 568993"/>
              <a:gd name="connsiteX9" fmla="*/ 70235 w 589914"/>
              <a:gd name="connsiteY9" fmla="*/ 431344 h 568993"/>
              <a:gd name="connsiteX10" fmla="*/ 67360 w 589914"/>
              <a:gd name="connsiteY10" fmla="*/ 419889 h 568993"/>
              <a:gd name="connsiteX11" fmla="*/ 124946 w 589914"/>
              <a:gd name="connsiteY11" fmla="*/ 413535 h 568993"/>
              <a:gd name="connsiteX12" fmla="*/ 124946 w 589914"/>
              <a:gd name="connsiteY12" fmla="*/ 381226 h 568993"/>
              <a:gd name="connsiteX13" fmla="*/ 221161 w 589914"/>
              <a:gd name="connsiteY13" fmla="*/ 405618 h 568993"/>
              <a:gd name="connsiteX14" fmla="*/ 215411 w 589914"/>
              <a:gd name="connsiteY14" fmla="*/ 415652 h 568993"/>
              <a:gd name="connsiteX15" fmla="*/ 70235 w 589914"/>
              <a:gd name="connsiteY15" fmla="*/ 398450 h 568993"/>
              <a:gd name="connsiteX16" fmla="*/ 67360 w 589914"/>
              <a:gd name="connsiteY16" fmla="*/ 386983 h 568993"/>
              <a:gd name="connsiteX17" fmla="*/ 124946 w 589914"/>
              <a:gd name="connsiteY17" fmla="*/ 381226 h 568993"/>
              <a:gd name="connsiteX18" fmla="*/ 124946 w 589914"/>
              <a:gd name="connsiteY18" fmla="*/ 349730 h 568993"/>
              <a:gd name="connsiteX19" fmla="*/ 221161 w 589914"/>
              <a:gd name="connsiteY19" fmla="*/ 374122 h 568993"/>
              <a:gd name="connsiteX20" fmla="*/ 215411 w 589914"/>
              <a:gd name="connsiteY20" fmla="*/ 384156 h 568993"/>
              <a:gd name="connsiteX21" fmla="*/ 70235 w 589914"/>
              <a:gd name="connsiteY21" fmla="*/ 366954 h 568993"/>
              <a:gd name="connsiteX22" fmla="*/ 67360 w 589914"/>
              <a:gd name="connsiteY22" fmla="*/ 355487 h 568993"/>
              <a:gd name="connsiteX23" fmla="*/ 124946 w 589914"/>
              <a:gd name="connsiteY23" fmla="*/ 349730 h 568993"/>
              <a:gd name="connsiteX24" fmla="*/ 124946 w 589914"/>
              <a:gd name="connsiteY24" fmla="*/ 315231 h 568993"/>
              <a:gd name="connsiteX25" fmla="*/ 221161 w 589914"/>
              <a:gd name="connsiteY25" fmla="*/ 339596 h 568993"/>
              <a:gd name="connsiteX26" fmla="*/ 215411 w 589914"/>
              <a:gd name="connsiteY26" fmla="*/ 351051 h 568993"/>
              <a:gd name="connsiteX27" fmla="*/ 70235 w 589914"/>
              <a:gd name="connsiteY27" fmla="*/ 332436 h 568993"/>
              <a:gd name="connsiteX28" fmla="*/ 67360 w 589914"/>
              <a:gd name="connsiteY28" fmla="*/ 320981 h 568993"/>
              <a:gd name="connsiteX29" fmla="*/ 124946 w 589914"/>
              <a:gd name="connsiteY29" fmla="*/ 315231 h 568993"/>
              <a:gd name="connsiteX30" fmla="*/ 373313 w 589914"/>
              <a:gd name="connsiteY30" fmla="*/ 290957 h 568993"/>
              <a:gd name="connsiteX31" fmla="*/ 367575 w 589914"/>
              <a:gd name="connsiteY31" fmla="*/ 300990 h 568993"/>
              <a:gd name="connsiteX32" fmla="*/ 363272 w 589914"/>
              <a:gd name="connsiteY32" fmla="*/ 366921 h 568993"/>
              <a:gd name="connsiteX33" fmla="*/ 383354 w 589914"/>
              <a:gd name="connsiteY33" fmla="*/ 376954 h 568993"/>
              <a:gd name="connsiteX34" fmla="*/ 437863 w 589914"/>
              <a:gd name="connsiteY34" fmla="*/ 333955 h 568993"/>
              <a:gd name="connsiteX35" fmla="*/ 440732 w 589914"/>
              <a:gd name="connsiteY35" fmla="*/ 326789 h 568993"/>
              <a:gd name="connsiteX36" fmla="*/ 409174 w 589914"/>
              <a:gd name="connsiteY36" fmla="*/ 338255 h 568993"/>
              <a:gd name="connsiteX37" fmla="*/ 404871 w 589914"/>
              <a:gd name="connsiteY37" fmla="*/ 311022 h 568993"/>
              <a:gd name="connsiteX38" fmla="*/ 383354 w 589914"/>
              <a:gd name="connsiteY38" fmla="*/ 325355 h 568993"/>
              <a:gd name="connsiteX39" fmla="*/ 124946 w 589914"/>
              <a:gd name="connsiteY39" fmla="*/ 284361 h 568993"/>
              <a:gd name="connsiteX40" fmla="*/ 221161 w 589914"/>
              <a:gd name="connsiteY40" fmla="*/ 309532 h 568993"/>
              <a:gd name="connsiteX41" fmla="*/ 215411 w 589914"/>
              <a:gd name="connsiteY41" fmla="*/ 319555 h 568993"/>
              <a:gd name="connsiteX42" fmla="*/ 70235 w 589914"/>
              <a:gd name="connsiteY42" fmla="*/ 302372 h 568993"/>
              <a:gd name="connsiteX43" fmla="*/ 67360 w 589914"/>
              <a:gd name="connsiteY43" fmla="*/ 290917 h 568993"/>
              <a:gd name="connsiteX44" fmla="*/ 124946 w 589914"/>
              <a:gd name="connsiteY44" fmla="*/ 284361 h 568993"/>
              <a:gd name="connsiteX45" fmla="*/ 124946 w 589914"/>
              <a:gd name="connsiteY45" fmla="*/ 251302 h 568993"/>
              <a:gd name="connsiteX46" fmla="*/ 221161 w 589914"/>
              <a:gd name="connsiteY46" fmla="*/ 275172 h 568993"/>
              <a:gd name="connsiteX47" fmla="*/ 215411 w 589914"/>
              <a:gd name="connsiteY47" fmla="*/ 286680 h 568993"/>
              <a:gd name="connsiteX48" fmla="*/ 70235 w 589914"/>
              <a:gd name="connsiteY48" fmla="*/ 269418 h 568993"/>
              <a:gd name="connsiteX49" fmla="*/ 67360 w 589914"/>
              <a:gd name="connsiteY49" fmla="*/ 257910 h 568993"/>
              <a:gd name="connsiteX50" fmla="*/ 124946 w 589914"/>
              <a:gd name="connsiteY50" fmla="*/ 251302 h 568993"/>
              <a:gd name="connsiteX51" fmla="*/ 117715 w 589914"/>
              <a:gd name="connsiteY51" fmla="*/ 206299 h 568993"/>
              <a:gd name="connsiteX52" fmla="*/ 38760 w 589914"/>
              <a:gd name="connsiteY52" fmla="*/ 219201 h 568993"/>
              <a:gd name="connsiteX53" fmla="*/ 38760 w 589914"/>
              <a:gd name="connsiteY53" fmla="*/ 513084 h 568993"/>
              <a:gd name="connsiteX54" fmla="*/ 106230 w 589914"/>
              <a:gd name="connsiteY54" fmla="*/ 501615 h 568993"/>
              <a:gd name="connsiteX55" fmla="*/ 252656 w 589914"/>
              <a:gd name="connsiteY55" fmla="*/ 533154 h 568993"/>
              <a:gd name="connsiteX56" fmla="*/ 252656 w 589914"/>
              <a:gd name="connsiteY56" fmla="*/ 415601 h 568993"/>
              <a:gd name="connsiteX57" fmla="*/ 244043 w 589914"/>
              <a:gd name="connsiteY57" fmla="*/ 425636 h 568993"/>
              <a:gd name="connsiteX58" fmla="*/ 244043 w 589914"/>
              <a:gd name="connsiteY58" fmla="*/ 249306 h 568993"/>
              <a:gd name="connsiteX59" fmla="*/ 117715 w 589914"/>
              <a:gd name="connsiteY59" fmla="*/ 206299 h 568993"/>
              <a:gd name="connsiteX60" fmla="*/ 117715 w 589914"/>
              <a:gd name="connsiteY60" fmla="*/ 191963 h 568993"/>
              <a:gd name="connsiteX61" fmla="*/ 254092 w 589914"/>
              <a:gd name="connsiteY61" fmla="*/ 240705 h 568993"/>
              <a:gd name="connsiteX62" fmla="*/ 391904 w 589914"/>
              <a:gd name="connsiteY62" fmla="*/ 191963 h 568993"/>
              <a:gd name="connsiteX63" fmla="*/ 381855 w 589914"/>
              <a:gd name="connsiteY63" fmla="*/ 206299 h 568993"/>
              <a:gd name="connsiteX64" fmla="*/ 265576 w 589914"/>
              <a:gd name="connsiteY64" fmla="*/ 249306 h 568993"/>
              <a:gd name="connsiteX65" fmla="*/ 265576 w 589914"/>
              <a:gd name="connsiteY65" fmla="*/ 425636 h 568993"/>
              <a:gd name="connsiteX66" fmla="*/ 256963 w 589914"/>
              <a:gd name="connsiteY66" fmla="*/ 415601 h 568993"/>
              <a:gd name="connsiteX67" fmla="*/ 256963 w 589914"/>
              <a:gd name="connsiteY67" fmla="*/ 533154 h 568993"/>
              <a:gd name="connsiteX68" fmla="*/ 400517 w 589914"/>
              <a:gd name="connsiteY68" fmla="*/ 500182 h 568993"/>
              <a:gd name="connsiteX69" fmla="*/ 470859 w 589914"/>
              <a:gd name="connsiteY69" fmla="*/ 513084 h 568993"/>
              <a:gd name="connsiteX70" fmla="*/ 470859 w 589914"/>
              <a:gd name="connsiteY70" fmla="*/ 325286 h 568993"/>
              <a:gd name="connsiteX71" fmla="*/ 505312 w 589914"/>
              <a:gd name="connsiteY71" fmla="*/ 255040 h 568993"/>
              <a:gd name="connsiteX72" fmla="*/ 505312 w 589914"/>
              <a:gd name="connsiteY72" fmla="*/ 557525 h 568993"/>
              <a:gd name="connsiteX73" fmla="*/ 287109 w 589914"/>
              <a:gd name="connsiteY73" fmla="*/ 557525 h 568993"/>
              <a:gd name="connsiteX74" fmla="*/ 255527 w 589914"/>
              <a:gd name="connsiteY74" fmla="*/ 568993 h 568993"/>
              <a:gd name="connsiteX75" fmla="*/ 223945 w 589914"/>
              <a:gd name="connsiteY75" fmla="*/ 557525 h 568993"/>
              <a:gd name="connsiteX76" fmla="*/ 0 w 589914"/>
              <a:gd name="connsiteY76" fmla="*/ 557525 h 568993"/>
              <a:gd name="connsiteX77" fmla="*/ 0 w 589914"/>
              <a:gd name="connsiteY77" fmla="*/ 253607 h 568993"/>
              <a:gd name="connsiteX78" fmla="*/ 24404 w 589914"/>
              <a:gd name="connsiteY78" fmla="*/ 237837 h 568993"/>
              <a:gd name="connsiteX79" fmla="*/ 24404 w 589914"/>
              <a:gd name="connsiteY79" fmla="*/ 209166 h 568993"/>
              <a:gd name="connsiteX80" fmla="*/ 28711 w 589914"/>
              <a:gd name="connsiteY80" fmla="*/ 206299 h 568993"/>
              <a:gd name="connsiteX81" fmla="*/ 117715 w 589914"/>
              <a:gd name="connsiteY81" fmla="*/ 191963 h 568993"/>
              <a:gd name="connsiteX82" fmla="*/ 512454 w 589914"/>
              <a:gd name="connsiteY82" fmla="*/ 24366 h 568993"/>
              <a:gd name="connsiteX83" fmla="*/ 499544 w 589914"/>
              <a:gd name="connsiteY83" fmla="*/ 50165 h 568993"/>
              <a:gd name="connsiteX84" fmla="*/ 552618 w 589914"/>
              <a:gd name="connsiteY84" fmla="*/ 77397 h 568993"/>
              <a:gd name="connsiteX85" fmla="*/ 565528 w 589914"/>
              <a:gd name="connsiteY85" fmla="*/ 50165 h 568993"/>
              <a:gd name="connsiteX86" fmla="*/ 503847 w 589914"/>
              <a:gd name="connsiteY86" fmla="*/ 0 h 568993"/>
              <a:gd name="connsiteX87" fmla="*/ 589914 w 589914"/>
              <a:gd name="connsiteY87" fmla="*/ 41565 h 568993"/>
              <a:gd name="connsiteX88" fmla="*/ 554053 w 589914"/>
              <a:gd name="connsiteY88" fmla="*/ 114663 h 568993"/>
              <a:gd name="connsiteX89" fmla="*/ 443601 w 589914"/>
              <a:gd name="connsiteY89" fmla="*/ 341121 h 568993"/>
              <a:gd name="connsiteX90" fmla="*/ 350362 w 589914"/>
              <a:gd name="connsiteY90" fmla="*/ 415652 h 568993"/>
              <a:gd name="connsiteX91" fmla="*/ 360403 w 589914"/>
              <a:gd name="connsiteY91" fmla="*/ 298123 h 568993"/>
              <a:gd name="connsiteX92" fmla="*/ 469421 w 589914"/>
              <a:gd name="connsiteY92" fmla="*/ 73098 h 56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89914" h="568993">
                <a:moveTo>
                  <a:pt x="124946" y="446410"/>
                </a:moveTo>
                <a:cubicBezTo>
                  <a:pt x="178848" y="448289"/>
                  <a:pt x="219005" y="470305"/>
                  <a:pt x="221161" y="471379"/>
                </a:cubicBezTo>
                <a:lnTo>
                  <a:pt x="215411" y="481402"/>
                </a:lnTo>
                <a:cubicBezTo>
                  <a:pt x="213974" y="481402"/>
                  <a:pt x="146417" y="444172"/>
                  <a:pt x="70235" y="464219"/>
                </a:cubicBezTo>
                <a:lnTo>
                  <a:pt x="67360" y="452764"/>
                </a:lnTo>
                <a:cubicBezTo>
                  <a:pt x="87484" y="447394"/>
                  <a:pt x="106978" y="445783"/>
                  <a:pt x="124946" y="446410"/>
                </a:cubicBezTo>
                <a:close/>
                <a:moveTo>
                  <a:pt x="124946" y="413535"/>
                </a:moveTo>
                <a:cubicBezTo>
                  <a:pt x="178848" y="415414"/>
                  <a:pt x="219005" y="437430"/>
                  <a:pt x="221161" y="438504"/>
                </a:cubicBezTo>
                <a:lnTo>
                  <a:pt x="215411" y="448527"/>
                </a:lnTo>
                <a:cubicBezTo>
                  <a:pt x="213974" y="448527"/>
                  <a:pt x="146417" y="411297"/>
                  <a:pt x="70235" y="431344"/>
                </a:cubicBezTo>
                <a:lnTo>
                  <a:pt x="67360" y="419889"/>
                </a:lnTo>
                <a:cubicBezTo>
                  <a:pt x="87484" y="414519"/>
                  <a:pt x="106978" y="412908"/>
                  <a:pt x="124946" y="413535"/>
                </a:cubicBezTo>
                <a:close/>
                <a:moveTo>
                  <a:pt x="124946" y="381226"/>
                </a:moveTo>
                <a:cubicBezTo>
                  <a:pt x="178848" y="383309"/>
                  <a:pt x="219005" y="404543"/>
                  <a:pt x="221161" y="405618"/>
                </a:cubicBezTo>
                <a:lnTo>
                  <a:pt x="215411" y="415652"/>
                </a:lnTo>
                <a:cubicBezTo>
                  <a:pt x="213974" y="415652"/>
                  <a:pt x="146417" y="378382"/>
                  <a:pt x="70235" y="398450"/>
                </a:cubicBezTo>
                <a:lnTo>
                  <a:pt x="67360" y="386983"/>
                </a:lnTo>
                <a:cubicBezTo>
                  <a:pt x="87484" y="381965"/>
                  <a:pt x="106978" y="380532"/>
                  <a:pt x="124946" y="381226"/>
                </a:cubicBezTo>
                <a:close/>
                <a:moveTo>
                  <a:pt x="124946" y="349730"/>
                </a:moveTo>
                <a:cubicBezTo>
                  <a:pt x="178848" y="351813"/>
                  <a:pt x="219005" y="373047"/>
                  <a:pt x="221161" y="374122"/>
                </a:cubicBezTo>
                <a:lnTo>
                  <a:pt x="215411" y="384156"/>
                </a:lnTo>
                <a:cubicBezTo>
                  <a:pt x="213974" y="384156"/>
                  <a:pt x="146417" y="346886"/>
                  <a:pt x="70235" y="366954"/>
                </a:cubicBezTo>
                <a:lnTo>
                  <a:pt x="67360" y="355487"/>
                </a:lnTo>
                <a:cubicBezTo>
                  <a:pt x="87484" y="350469"/>
                  <a:pt x="106978" y="349036"/>
                  <a:pt x="124946" y="349730"/>
                </a:cubicBezTo>
                <a:close/>
                <a:moveTo>
                  <a:pt x="124946" y="315231"/>
                </a:moveTo>
                <a:cubicBezTo>
                  <a:pt x="178848" y="317312"/>
                  <a:pt x="219005" y="338522"/>
                  <a:pt x="221161" y="339596"/>
                </a:cubicBezTo>
                <a:lnTo>
                  <a:pt x="215411" y="351051"/>
                </a:lnTo>
                <a:cubicBezTo>
                  <a:pt x="213974" y="349619"/>
                  <a:pt x="146417" y="312389"/>
                  <a:pt x="70235" y="332436"/>
                </a:cubicBezTo>
                <a:lnTo>
                  <a:pt x="67360" y="320981"/>
                </a:lnTo>
                <a:cubicBezTo>
                  <a:pt x="87484" y="315969"/>
                  <a:pt x="106978" y="314537"/>
                  <a:pt x="124946" y="315231"/>
                </a:cubicBezTo>
                <a:close/>
                <a:moveTo>
                  <a:pt x="373313" y="290957"/>
                </a:moveTo>
                <a:lnTo>
                  <a:pt x="367575" y="300990"/>
                </a:lnTo>
                <a:lnTo>
                  <a:pt x="363272" y="366921"/>
                </a:lnTo>
                <a:lnTo>
                  <a:pt x="383354" y="376954"/>
                </a:lnTo>
                <a:lnTo>
                  <a:pt x="437863" y="333955"/>
                </a:lnTo>
                <a:lnTo>
                  <a:pt x="440732" y="326789"/>
                </a:lnTo>
                <a:lnTo>
                  <a:pt x="409174" y="338255"/>
                </a:lnTo>
                <a:lnTo>
                  <a:pt x="404871" y="311022"/>
                </a:lnTo>
                <a:lnTo>
                  <a:pt x="383354" y="325355"/>
                </a:lnTo>
                <a:close/>
                <a:moveTo>
                  <a:pt x="124946" y="284361"/>
                </a:moveTo>
                <a:cubicBezTo>
                  <a:pt x="178848" y="285905"/>
                  <a:pt x="219005" y="307384"/>
                  <a:pt x="221161" y="309532"/>
                </a:cubicBezTo>
                <a:lnTo>
                  <a:pt x="215411" y="319555"/>
                </a:lnTo>
                <a:cubicBezTo>
                  <a:pt x="213974" y="319555"/>
                  <a:pt x="146417" y="282325"/>
                  <a:pt x="70235" y="302372"/>
                </a:cubicBezTo>
                <a:lnTo>
                  <a:pt x="67360" y="290917"/>
                </a:lnTo>
                <a:cubicBezTo>
                  <a:pt x="87484" y="285547"/>
                  <a:pt x="106978" y="283847"/>
                  <a:pt x="124946" y="284361"/>
                </a:cubicBezTo>
                <a:close/>
                <a:moveTo>
                  <a:pt x="124946" y="251302"/>
                </a:moveTo>
                <a:cubicBezTo>
                  <a:pt x="178848" y="252786"/>
                  <a:pt x="219005" y="274093"/>
                  <a:pt x="221161" y="275172"/>
                </a:cubicBezTo>
                <a:lnTo>
                  <a:pt x="215411" y="286680"/>
                </a:lnTo>
                <a:cubicBezTo>
                  <a:pt x="213974" y="285242"/>
                  <a:pt x="146417" y="249279"/>
                  <a:pt x="70235" y="269418"/>
                </a:cubicBezTo>
                <a:lnTo>
                  <a:pt x="67360" y="257910"/>
                </a:lnTo>
                <a:cubicBezTo>
                  <a:pt x="87484" y="252516"/>
                  <a:pt x="106978" y="250808"/>
                  <a:pt x="124946" y="251302"/>
                </a:cubicBezTo>
                <a:close/>
                <a:moveTo>
                  <a:pt x="117715" y="206299"/>
                </a:moveTo>
                <a:cubicBezTo>
                  <a:pt x="80391" y="206299"/>
                  <a:pt x="50244" y="214900"/>
                  <a:pt x="38760" y="219201"/>
                </a:cubicBezTo>
                <a:lnTo>
                  <a:pt x="38760" y="513084"/>
                </a:lnTo>
                <a:cubicBezTo>
                  <a:pt x="57422" y="505916"/>
                  <a:pt x="80391" y="501615"/>
                  <a:pt x="106230" y="501615"/>
                </a:cubicBezTo>
                <a:cubicBezTo>
                  <a:pt x="169394" y="501615"/>
                  <a:pt x="233994" y="525986"/>
                  <a:pt x="252656" y="533154"/>
                </a:cubicBezTo>
                <a:lnTo>
                  <a:pt x="252656" y="415601"/>
                </a:lnTo>
                <a:lnTo>
                  <a:pt x="244043" y="425636"/>
                </a:lnTo>
                <a:lnTo>
                  <a:pt x="244043" y="249306"/>
                </a:lnTo>
                <a:cubicBezTo>
                  <a:pt x="209590" y="220635"/>
                  <a:pt x="166523" y="206299"/>
                  <a:pt x="117715" y="206299"/>
                </a:cubicBezTo>
                <a:close/>
                <a:moveTo>
                  <a:pt x="117715" y="191963"/>
                </a:moveTo>
                <a:cubicBezTo>
                  <a:pt x="170830" y="191963"/>
                  <a:pt x="216767" y="207732"/>
                  <a:pt x="254092" y="240705"/>
                </a:cubicBezTo>
                <a:cubicBezTo>
                  <a:pt x="291416" y="207732"/>
                  <a:pt x="337353" y="191963"/>
                  <a:pt x="391904" y="191963"/>
                </a:cubicBezTo>
                <a:lnTo>
                  <a:pt x="381855" y="206299"/>
                </a:lnTo>
                <a:cubicBezTo>
                  <a:pt x="337353" y="207732"/>
                  <a:pt x="298593" y="223502"/>
                  <a:pt x="265576" y="249306"/>
                </a:cubicBezTo>
                <a:lnTo>
                  <a:pt x="265576" y="425636"/>
                </a:lnTo>
                <a:lnTo>
                  <a:pt x="256963" y="415601"/>
                </a:lnTo>
                <a:lnTo>
                  <a:pt x="256963" y="533154"/>
                </a:lnTo>
                <a:cubicBezTo>
                  <a:pt x="275625" y="524552"/>
                  <a:pt x="335918" y="500182"/>
                  <a:pt x="400517" y="500182"/>
                </a:cubicBezTo>
                <a:cubicBezTo>
                  <a:pt x="426357" y="500182"/>
                  <a:pt x="449326" y="504482"/>
                  <a:pt x="470859" y="513084"/>
                </a:cubicBezTo>
                <a:lnTo>
                  <a:pt x="470859" y="325286"/>
                </a:lnTo>
                <a:lnTo>
                  <a:pt x="505312" y="255040"/>
                </a:lnTo>
                <a:lnTo>
                  <a:pt x="505312" y="557525"/>
                </a:lnTo>
                <a:lnTo>
                  <a:pt x="287109" y="557525"/>
                </a:lnTo>
                <a:cubicBezTo>
                  <a:pt x="279931" y="564692"/>
                  <a:pt x="268447" y="568993"/>
                  <a:pt x="255527" y="568993"/>
                </a:cubicBezTo>
                <a:cubicBezTo>
                  <a:pt x="242607" y="568993"/>
                  <a:pt x="231123" y="564692"/>
                  <a:pt x="223945" y="557525"/>
                </a:cubicBezTo>
                <a:lnTo>
                  <a:pt x="0" y="557525"/>
                </a:lnTo>
                <a:lnTo>
                  <a:pt x="0" y="253607"/>
                </a:lnTo>
                <a:cubicBezTo>
                  <a:pt x="0" y="246439"/>
                  <a:pt x="10049" y="240705"/>
                  <a:pt x="24404" y="237837"/>
                </a:cubicBezTo>
                <a:lnTo>
                  <a:pt x="24404" y="209166"/>
                </a:lnTo>
                <a:lnTo>
                  <a:pt x="28711" y="206299"/>
                </a:lnTo>
                <a:cubicBezTo>
                  <a:pt x="30146" y="206299"/>
                  <a:pt x="67471" y="191963"/>
                  <a:pt x="117715" y="191963"/>
                </a:cubicBezTo>
                <a:close/>
                <a:moveTo>
                  <a:pt x="512454" y="24366"/>
                </a:moveTo>
                <a:lnTo>
                  <a:pt x="499544" y="50165"/>
                </a:lnTo>
                <a:lnTo>
                  <a:pt x="552618" y="77397"/>
                </a:lnTo>
                <a:lnTo>
                  <a:pt x="565528" y="50165"/>
                </a:lnTo>
                <a:close/>
                <a:moveTo>
                  <a:pt x="503847" y="0"/>
                </a:moveTo>
                <a:lnTo>
                  <a:pt x="589914" y="41565"/>
                </a:lnTo>
                <a:lnTo>
                  <a:pt x="554053" y="114663"/>
                </a:lnTo>
                <a:lnTo>
                  <a:pt x="443601" y="341121"/>
                </a:lnTo>
                <a:lnTo>
                  <a:pt x="350362" y="415652"/>
                </a:lnTo>
                <a:lnTo>
                  <a:pt x="360403" y="298123"/>
                </a:lnTo>
                <a:lnTo>
                  <a:pt x="469421" y="73098"/>
                </a:lnTo>
                <a:close/>
              </a:path>
            </a:pathLst>
          </a:custGeom>
          <a:solidFill>
            <a:schemeClr val="bg1"/>
          </a:solidFill>
          <a:ln>
            <a:noFill/>
          </a:ln>
        </p:spPr>
      </p:sp>
      <p:sp>
        <p:nvSpPr>
          <p:cNvPr id="48" name="文本框 47">
            <a:extLst>
              <a:ext uri="{FF2B5EF4-FFF2-40B4-BE49-F238E27FC236}">
                <a16:creationId xmlns:a16="http://schemas.microsoft.com/office/drawing/2014/main" id="{ACE3DCFA-72B6-44D6-B4C2-8F8C502D946B}"/>
              </a:ext>
            </a:extLst>
          </p:cNvPr>
          <p:cNvSpPr txBox="1"/>
          <p:nvPr/>
        </p:nvSpPr>
        <p:spPr>
          <a:xfrm>
            <a:off x="2866443" y="3613079"/>
            <a:ext cx="643125" cy="461665"/>
          </a:xfrm>
          <a:prstGeom prst="rect">
            <a:avLst/>
          </a:prstGeom>
          <a:noFill/>
        </p:spPr>
        <p:txBody>
          <a:bodyPr wrap="none" rtlCol="0">
            <a:spAutoFit/>
          </a:bodyPr>
          <a:lstStyle/>
          <a:p>
            <a:pPr algn="ctr"/>
            <a:r>
              <a:rPr lang="en-US" altLang="zh-CN" sz="2400" dirty="0">
                <a:solidFill>
                  <a:schemeClr val="bg1"/>
                </a:solidFill>
                <a:latin typeface="字魂36号-正文宋楷" panose="02000000000000000000" pitchFamily="2" charset="-122"/>
                <a:ea typeface="字魂36号-正文宋楷" panose="02000000000000000000" pitchFamily="2" charset="-122"/>
              </a:rPr>
              <a:t>56%</a:t>
            </a:r>
            <a:endParaRPr lang="zh-CN" altLang="en-US" sz="2400" dirty="0">
              <a:solidFill>
                <a:schemeClr val="bg1"/>
              </a:solidFill>
              <a:latin typeface="字魂36号-正文宋楷" panose="02000000000000000000" pitchFamily="2" charset="-122"/>
              <a:ea typeface="字魂36号-正文宋楷" panose="02000000000000000000" pitchFamily="2" charset="-122"/>
            </a:endParaRPr>
          </a:p>
        </p:txBody>
      </p:sp>
      <p:sp>
        <p:nvSpPr>
          <p:cNvPr id="49" name="文本框 48">
            <a:extLst>
              <a:ext uri="{FF2B5EF4-FFF2-40B4-BE49-F238E27FC236}">
                <a16:creationId xmlns:a16="http://schemas.microsoft.com/office/drawing/2014/main" id="{CD98F452-4FF6-45FA-A4A0-BD015D6EE54F}"/>
              </a:ext>
            </a:extLst>
          </p:cNvPr>
          <p:cNvSpPr txBox="1"/>
          <p:nvPr/>
        </p:nvSpPr>
        <p:spPr>
          <a:xfrm>
            <a:off x="5736194" y="3613079"/>
            <a:ext cx="643125" cy="461665"/>
          </a:xfrm>
          <a:prstGeom prst="rect">
            <a:avLst/>
          </a:prstGeom>
          <a:noFill/>
        </p:spPr>
        <p:txBody>
          <a:bodyPr wrap="none" rtlCol="0">
            <a:spAutoFit/>
          </a:bodyPr>
          <a:lstStyle/>
          <a:p>
            <a:pPr algn="ctr"/>
            <a:r>
              <a:rPr lang="en-US" altLang="zh-CN" sz="2400" dirty="0">
                <a:solidFill>
                  <a:schemeClr val="bg1"/>
                </a:solidFill>
                <a:latin typeface="字魂36号-正文宋楷" panose="02000000000000000000" pitchFamily="2" charset="-122"/>
                <a:ea typeface="字魂36号-正文宋楷" panose="02000000000000000000" pitchFamily="2" charset="-122"/>
              </a:rPr>
              <a:t>93%</a:t>
            </a:r>
            <a:endParaRPr lang="zh-CN" altLang="en-US" sz="2400" dirty="0">
              <a:solidFill>
                <a:schemeClr val="bg1"/>
              </a:solidFill>
              <a:latin typeface="字魂36号-正文宋楷" panose="02000000000000000000" pitchFamily="2" charset="-122"/>
              <a:ea typeface="字魂36号-正文宋楷" panose="02000000000000000000" pitchFamily="2" charset="-122"/>
            </a:endParaRPr>
          </a:p>
        </p:txBody>
      </p:sp>
      <p:sp>
        <p:nvSpPr>
          <p:cNvPr id="50" name="文本框 49">
            <a:extLst>
              <a:ext uri="{FF2B5EF4-FFF2-40B4-BE49-F238E27FC236}">
                <a16:creationId xmlns:a16="http://schemas.microsoft.com/office/drawing/2014/main" id="{565B812D-92E4-495A-BDC0-2AE852264816}"/>
              </a:ext>
            </a:extLst>
          </p:cNvPr>
          <p:cNvSpPr txBox="1"/>
          <p:nvPr/>
        </p:nvSpPr>
        <p:spPr>
          <a:xfrm>
            <a:off x="8536290" y="3613079"/>
            <a:ext cx="643125" cy="461665"/>
          </a:xfrm>
          <a:prstGeom prst="rect">
            <a:avLst/>
          </a:prstGeom>
          <a:noFill/>
        </p:spPr>
        <p:txBody>
          <a:bodyPr wrap="none" rtlCol="0">
            <a:spAutoFit/>
          </a:bodyPr>
          <a:lstStyle/>
          <a:p>
            <a:pPr algn="ctr"/>
            <a:r>
              <a:rPr lang="en-US" altLang="zh-CN" sz="2400" dirty="0">
                <a:solidFill>
                  <a:schemeClr val="bg1"/>
                </a:solidFill>
                <a:latin typeface="字魂36号-正文宋楷" panose="02000000000000000000" pitchFamily="2" charset="-122"/>
                <a:ea typeface="字魂36号-正文宋楷" panose="02000000000000000000" pitchFamily="2" charset="-122"/>
              </a:rPr>
              <a:t>62%</a:t>
            </a:r>
            <a:endParaRPr lang="zh-CN" altLang="en-US" sz="2400" dirty="0">
              <a:solidFill>
                <a:schemeClr val="bg1"/>
              </a:solidFill>
              <a:latin typeface="字魂36号-正文宋楷" panose="02000000000000000000" pitchFamily="2" charset="-122"/>
              <a:ea typeface="字魂36号-正文宋楷" panose="02000000000000000000" pitchFamily="2" charset="-122"/>
            </a:endParaRPr>
          </a:p>
        </p:txBody>
      </p:sp>
      <p:sp>
        <p:nvSpPr>
          <p:cNvPr id="51" name="文本框 50">
            <a:extLst>
              <a:ext uri="{FF2B5EF4-FFF2-40B4-BE49-F238E27FC236}">
                <a16:creationId xmlns:a16="http://schemas.microsoft.com/office/drawing/2014/main" id="{2D626E33-55C3-4206-8A11-DFA7158C3E2D}"/>
              </a:ext>
            </a:extLst>
          </p:cNvPr>
          <p:cNvSpPr txBox="1"/>
          <p:nvPr/>
        </p:nvSpPr>
        <p:spPr>
          <a:xfrm>
            <a:off x="968608" y="2777796"/>
            <a:ext cx="1495922" cy="400110"/>
          </a:xfrm>
          <a:prstGeom prst="rect">
            <a:avLst/>
          </a:prstGeom>
          <a:noFill/>
        </p:spPr>
        <p:txBody>
          <a:bodyPr wrap="none" rtlCol="0">
            <a:spAutoFit/>
          </a:bodyPr>
          <a:lstStyle/>
          <a:p>
            <a:pPr algn="ctr"/>
            <a:r>
              <a:rPr lang="en-US" altLang="zh-CN" sz="2000" dirty="0">
                <a:solidFill>
                  <a:schemeClr val="bg1"/>
                </a:solidFill>
                <a:latin typeface="字魂36号-正文宋楷" panose="02000000000000000000" pitchFamily="2" charset="-122"/>
                <a:ea typeface="字魂36号-正文宋楷" panose="02000000000000000000" pitchFamily="2" charset="-122"/>
              </a:rPr>
              <a:t>YOUR OBJECT</a:t>
            </a:r>
            <a:endParaRPr lang="zh-CN" altLang="en-US" sz="2000" dirty="0">
              <a:solidFill>
                <a:schemeClr val="bg1"/>
              </a:solidFill>
              <a:latin typeface="字魂36号-正文宋楷" panose="02000000000000000000" pitchFamily="2" charset="-122"/>
              <a:ea typeface="字魂36号-正文宋楷" panose="02000000000000000000" pitchFamily="2" charset="-122"/>
            </a:endParaRPr>
          </a:p>
        </p:txBody>
      </p:sp>
      <p:sp>
        <p:nvSpPr>
          <p:cNvPr id="52" name="矩形 51">
            <a:extLst>
              <a:ext uri="{FF2B5EF4-FFF2-40B4-BE49-F238E27FC236}">
                <a16:creationId xmlns:a16="http://schemas.microsoft.com/office/drawing/2014/main" id="{2BEFB457-CBC7-42A5-B303-4FE87115F5CE}"/>
              </a:ext>
            </a:extLst>
          </p:cNvPr>
          <p:cNvSpPr/>
          <p:nvPr/>
        </p:nvSpPr>
        <p:spPr>
          <a:xfrm>
            <a:off x="831131" y="3198451"/>
            <a:ext cx="1922315" cy="2003049"/>
          </a:xfrm>
          <a:prstGeom prst="rect">
            <a:avLst/>
          </a:prstGeom>
        </p:spPr>
        <p:txBody>
          <a:bodyPr wrap="square">
            <a:spAutoFit/>
          </a:bodyPr>
          <a:lstStyle/>
          <a:p>
            <a:pPr algn="ctr">
              <a:lnSpc>
                <a:spcPct val="150000"/>
              </a:lnSpc>
            </a:pPr>
            <a:r>
              <a:rPr lang="en-US" altLang="zh-CN" sz="12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200" dirty="0">
                <a:solidFill>
                  <a:schemeClr val="bg1"/>
                </a:solidFill>
                <a:latin typeface="字魂36号-正文宋楷" panose="02000000000000000000" pitchFamily="2" charset="-122"/>
                <a:ea typeface="字魂36号-正文宋楷" panose="02000000000000000000" pitchFamily="2" charset="-122"/>
              </a:rPr>
              <a:t>，</a:t>
            </a:r>
            <a:r>
              <a:rPr lang="en-US" altLang="zh-CN" sz="12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200" dirty="0">
                <a:solidFill>
                  <a:schemeClr val="bg1"/>
                </a:solidFill>
                <a:latin typeface="字魂36号-正文宋楷" panose="02000000000000000000" pitchFamily="2" charset="-122"/>
                <a:ea typeface="字魂36号-正文宋楷" panose="02000000000000000000" pitchFamily="2" charset="-122"/>
              </a:rPr>
              <a:t>，</a:t>
            </a:r>
            <a:r>
              <a:rPr lang="en-US" altLang="zh-CN" sz="12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200" dirty="0">
                <a:solidFill>
                  <a:schemeClr val="bg1"/>
                </a:solidFill>
                <a:latin typeface="字魂36号-正文宋楷" panose="02000000000000000000" pitchFamily="2" charset="-122"/>
                <a:ea typeface="字魂36号-正文宋楷" panose="02000000000000000000" pitchFamily="2" charset="-122"/>
              </a:rPr>
              <a:t>，</a:t>
            </a:r>
            <a:r>
              <a:rPr lang="en-US" altLang="zh-CN" sz="1200" dirty="0">
                <a:solidFill>
                  <a:schemeClr val="bg1"/>
                </a:solidFill>
                <a:latin typeface="字魂36号-正文宋楷" panose="02000000000000000000" pitchFamily="2" charset="-122"/>
                <a:ea typeface="字魂36号-正文宋楷" panose="02000000000000000000" pitchFamily="2" charset="-122"/>
              </a:rPr>
              <a:t>Click here Click here to enter the text you want</a:t>
            </a:r>
            <a:endParaRPr lang="zh-CN" altLang="en-US" sz="1200" dirty="0">
              <a:solidFill>
                <a:schemeClr val="bg1"/>
              </a:solidFill>
              <a:latin typeface="字魂36号-正文宋楷" panose="02000000000000000000" pitchFamily="2" charset="-122"/>
              <a:ea typeface="字魂36号-正文宋楷" panose="02000000000000000000" pitchFamily="2" charset="-122"/>
            </a:endParaRPr>
          </a:p>
        </p:txBody>
      </p:sp>
      <p:sp>
        <p:nvSpPr>
          <p:cNvPr id="53" name="文本框 52">
            <a:extLst>
              <a:ext uri="{FF2B5EF4-FFF2-40B4-BE49-F238E27FC236}">
                <a16:creationId xmlns:a16="http://schemas.microsoft.com/office/drawing/2014/main" id="{4E2A821C-FDD0-4E8E-A2C1-81861F23B372}"/>
              </a:ext>
            </a:extLst>
          </p:cNvPr>
          <p:cNvSpPr txBox="1"/>
          <p:nvPr/>
        </p:nvSpPr>
        <p:spPr>
          <a:xfrm>
            <a:off x="3792914" y="2777796"/>
            <a:ext cx="1495922" cy="400110"/>
          </a:xfrm>
          <a:prstGeom prst="rect">
            <a:avLst/>
          </a:prstGeom>
          <a:noFill/>
        </p:spPr>
        <p:txBody>
          <a:bodyPr wrap="none" rtlCol="0">
            <a:spAutoFit/>
          </a:bodyPr>
          <a:lstStyle/>
          <a:p>
            <a:pPr algn="ctr"/>
            <a:r>
              <a:rPr lang="en-US" altLang="zh-CN" sz="2000" dirty="0">
                <a:solidFill>
                  <a:schemeClr val="bg1"/>
                </a:solidFill>
                <a:latin typeface="字魂36号-正文宋楷" panose="02000000000000000000" pitchFamily="2" charset="-122"/>
                <a:ea typeface="字魂36号-正文宋楷" panose="02000000000000000000" pitchFamily="2" charset="-122"/>
              </a:rPr>
              <a:t>YOUR OBJECT</a:t>
            </a:r>
            <a:endParaRPr lang="zh-CN" altLang="en-US" sz="2000" dirty="0">
              <a:solidFill>
                <a:schemeClr val="bg1"/>
              </a:solidFill>
              <a:latin typeface="字魂36号-正文宋楷" panose="02000000000000000000" pitchFamily="2" charset="-122"/>
              <a:ea typeface="字魂36号-正文宋楷" panose="02000000000000000000" pitchFamily="2" charset="-122"/>
            </a:endParaRPr>
          </a:p>
        </p:txBody>
      </p:sp>
      <p:sp>
        <p:nvSpPr>
          <p:cNvPr id="54" name="矩形 53">
            <a:extLst>
              <a:ext uri="{FF2B5EF4-FFF2-40B4-BE49-F238E27FC236}">
                <a16:creationId xmlns:a16="http://schemas.microsoft.com/office/drawing/2014/main" id="{357786EE-0205-4AEE-A0CF-A84EAC6BC124}"/>
              </a:ext>
            </a:extLst>
          </p:cNvPr>
          <p:cNvSpPr/>
          <p:nvPr/>
        </p:nvSpPr>
        <p:spPr>
          <a:xfrm>
            <a:off x="3655437" y="3198451"/>
            <a:ext cx="1922315" cy="2003049"/>
          </a:xfrm>
          <a:prstGeom prst="rect">
            <a:avLst/>
          </a:prstGeom>
        </p:spPr>
        <p:txBody>
          <a:bodyPr wrap="square">
            <a:spAutoFit/>
          </a:bodyPr>
          <a:lstStyle/>
          <a:p>
            <a:pPr algn="ctr">
              <a:lnSpc>
                <a:spcPct val="150000"/>
              </a:lnSpc>
            </a:pPr>
            <a:r>
              <a:rPr lang="en-US" altLang="zh-CN" sz="12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200" dirty="0">
                <a:solidFill>
                  <a:schemeClr val="bg1"/>
                </a:solidFill>
                <a:latin typeface="字魂36号-正文宋楷" panose="02000000000000000000" pitchFamily="2" charset="-122"/>
                <a:ea typeface="字魂36号-正文宋楷" panose="02000000000000000000" pitchFamily="2" charset="-122"/>
              </a:rPr>
              <a:t>，</a:t>
            </a:r>
            <a:r>
              <a:rPr lang="en-US" altLang="zh-CN" sz="12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200" dirty="0">
                <a:solidFill>
                  <a:schemeClr val="bg1"/>
                </a:solidFill>
                <a:latin typeface="字魂36号-正文宋楷" panose="02000000000000000000" pitchFamily="2" charset="-122"/>
                <a:ea typeface="字魂36号-正文宋楷" panose="02000000000000000000" pitchFamily="2" charset="-122"/>
              </a:rPr>
              <a:t>，</a:t>
            </a:r>
            <a:r>
              <a:rPr lang="en-US" altLang="zh-CN" sz="12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200" dirty="0">
                <a:solidFill>
                  <a:schemeClr val="bg1"/>
                </a:solidFill>
                <a:latin typeface="字魂36号-正文宋楷" panose="02000000000000000000" pitchFamily="2" charset="-122"/>
                <a:ea typeface="字魂36号-正文宋楷" panose="02000000000000000000" pitchFamily="2" charset="-122"/>
              </a:rPr>
              <a:t>，</a:t>
            </a:r>
            <a:r>
              <a:rPr lang="en-US" altLang="zh-CN" sz="1200" dirty="0">
                <a:solidFill>
                  <a:schemeClr val="bg1"/>
                </a:solidFill>
                <a:latin typeface="字魂36号-正文宋楷" panose="02000000000000000000" pitchFamily="2" charset="-122"/>
                <a:ea typeface="字魂36号-正文宋楷" panose="02000000000000000000" pitchFamily="2" charset="-122"/>
              </a:rPr>
              <a:t>Click here Click here to enter the text you want</a:t>
            </a:r>
            <a:endParaRPr lang="zh-CN" altLang="en-US" sz="1200" dirty="0">
              <a:solidFill>
                <a:schemeClr val="bg1"/>
              </a:solidFill>
              <a:latin typeface="字魂36号-正文宋楷" panose="02000000000000000000" pitchFamily="2" charset="-122"/>
              <a:ea typeface="字魂36号-正文宋楷" panose="02000000000000000000" pitchFamily="2" charset="-122"/>
            </a:endParaRPr>
          </a:p>
        </p:txBody>
      </p:sp>
      <p:sp>
        <p:nvSpPr>
          <p:cNvPr id="55" name="文本框 54">
            <a:extLst>
              <a:ext uri="{FF2B5EF4-FFF2-40B4-BE49-F238E27FC236}">
                <a16:creationId xmlns:a16="http://schemas.microsoft.com/office/drawing/2014/main" id="{5BCFF32F-4B09-4002-8C30-58FEF53F2CA7}"/>
              </a:ext>
            </a:extLst>
          </p:cNvPr>
          <p:cNvSpPr txBox="1"/>
          <p:nvPr/>
        </p:nvSpPr>
        <p:spPr>
          <a:xfrm>
            <a:off x="6650929" y="2777796"/>
            <a:ext cx="1495922" cy="400110"/>
          </a:xfrm>
          <a:prstGeom prst="rect">
            <a:avLst/>
          </a:prstGeom>
          <a:noFill/>
        </p:spPr>
        <p:txBody>
          <a:bodyPr wrap="none" rtlCol="0">
            <a:spAutoFit/>
          </a:bodyPr>
          <a:lstStyle/>
          <a:p>
            <a:pPr algn="ctr"/>
            <a:r>
              <a:rPr lang="en-US" altLang="zh-CN" sz="2000" dirty="0">
                <a:solidFill>
                  <a:schemeClr val="bg1"/>
                </a:solidFill>
                <a:latin typeface="字魂36号-正文宋楷" panose="02000000000000000000" pitchFamily="2" charset="-122"/>
                <a:ea typeface="字魂36号-正文宋楷" panose="02000000000000000000" pitchFamily="2" charset="-122"/>
              </a:rPr>
              <a:t>YOUR OBJECT</a:t>
            </a:r>
            <a:endParaRPr lang="zh-CN" altLang="en-US" sz="2000" dirty="0">
              <a:solidFill>
                <a:schemeClr val="bg1"/>
              </a:solidFill>
              <a:latin typeface="字魂36号-正文宋楷" panose="02000000000000000000" pitchFamily="2" charset="-122"/>
              <a:ea typeface="字魂36号-正文宋楷" panose="02000000000000000000" pitchFamily="2" charset="-122"/>
            </a:endParaRPr>
          </a:p>
        </p:txBody>
      </p:sp>
      <p:sp>
        <p:nvSpPr>
          <p:cNvPr id="56" name="矩形 55">
            <a:extLst>
              <a:ext uri="{FF2B5EF4-FFF2-40B4-BE49-F238E27FC236}">
                <a16:creationId xmlns:a16="http://schemas.microsoft.com/office/drawing/2014/main" id="{5CC5BF5A-AD39-4BC7-ADE0-55789A7E2593}"/>
              </a:ext>
            </a:extLst>
          </p:cNvPr>
          <p:cNvSpPr/>
          <p:nvPr/>
        </p:nvSpPr>
        <p:spPr>
          <a:xfrm>
            <a:off x="6513452" y="3198451"/>
            <a:ext cx="1922315" cy="2003049"/>
          </a:xfrm>
          <a:prstGeom prst="rect">
            <a:avLst/>
          </a:prstGeom>
        </p:spPr>
        <p:txBody>
          <a:bodyPr wrap="square">
            <a:spAutoFit/>
          </a:bodyPr>
          <a:lstStyle/>
          <a:p>
            <a:pPr algn="ctr">
              <a:lnSpc>
                <a:spcPct val="150000"/>
              </a:lnSpc>
            </a:pPr>
            <a:r>
              <a:rPr lang="en-US" altLang="zh-CN" sz="12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200" dirty="0">
                <a:solidFill>
                  <a:schemeClr val="bg1"/>
                </a:solidFill>
                <a:latin typeface="字魂36号-正文宋楷" panose="02000000000000000000" pitchFamily="2" charset="-122"/>
                <a:ea typeface="字魂36号-正文宋楷" panose="02000000000000000000" pitchFamily="2" charset="-122"/>
              </a:rPr>
              <a:t>，</a:t>
            </a:r>
            <a:r>
              <a:rPr lang="en-US" altLang="zh-CN" sz="12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200" dirty="0">
                <a:solidFill>
                  <a:schemeClr val="bg1"/>
                </a:solidFill>
                <a:latin typeface="字魂36号-正文宋楷" panose="02000000000000000000" pitchFamily="2" charset="-122"/>
                <a:ea typeface="字魂36号-正文宋楷" panose="02000000000000000000" pitchFamily="2" charset="-122"/>
              </a:rPr>
              <a:t>，</a:t>
            </a:r>
            <a:r>
              <a:rPr lang="en-US" altLang="zh-CN" sz="12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200" dirty="0">
                <a:solidFill>
                  <a:schemeClr val="bg1"/>
                </a:solidFill>
                <a:latin typeface="字魂36号-正文宋楷" panose="02000000000000000000" pitchFamily="2" charset="-122"/>
                <a:ea typeface="字魂36号-正文宋楷" panose="02000000000000000000" pitchFamily="2" charset="-122"/>
              </a:rPr>
              <a:t>，</a:t>
            </a:r>
            <a:r>
              <a:rPr lang="en-US" altLang="zh-CN" sz="1200" dirty="0">
                <a:solidFill>
                  <a:schemeClr val="bg1"/>
                </a:solidFill>
                <a:latin typeface="字魂36号-正文宋楷" panose="02000000000000000000" pitchFamily="2" charset="-122"/>
                <a:ea typeface="字魂36号-正文宋楷" panose="02000000000000000000" pitchFamily="2" charset="-122"/>
              </a:rPr>
              <a:t>Click here Click here to enter the text you want</a:t>
            </a:r>
            <a:endParaRPr lang="zh-CN" altLang="en-US" sz="1200" dirty="0">
              <a:solidFill>
                <a:schemeClr val="bg1"/>
              </a:solidFill>
              <a:latin typeface="字魂36号-正文宋楷" panose="02000000000000000000" pitchFamily="2" charset="-122"/>
              <a:ea typeface="字魂36号-正文宋楷" panose="02000000000000000000" pitchFamily="2" charset="-122"/>
            </a:endParaRPr>
          </a:p>
        </p:txBody>
      </p:sp>
      <p:sp>
        <p:nvSpPr>
          <p:cNvPr id="57" name="文本框 56">
            <a:extLst>
              <a:ext uri="{FF2B5EF4-FFF2-40B4-BE49-F238E27FC236}">
                <a16:creationId xmlns:a16="http://schemas.microsoft.com/office/drawing/2014/main" id="{5A3AEC03-9A8F-47E1-BA50-87E5362E250B}"/>
              </a:ext>
            </a:extLst>
          </p:cNvPr>
          <p:cNvSpPr txBox="1"/>
          <p:nvPr/>
        </p:nvSpPr>
        <p:spPr>
          <a:xfrm>
            <a:off x="9455707" y="2777796"/>
            <a:ext cx="1495922" cy="400110"/>
          </a:xfrm>
          <a:prstGeom prst="rect">
            <a:avLst/>
          </a:prstGeom>
          <a:noFill/>
        </p:spPr>
        <p:txBody>
          <a:bodyPr wrap="none" rtlCol="0">
            <a:spAutoFit/>
          </a:bodyPr>
          <a:lstStyle/>
          <a:p>
            <a:pPr algn="ctr"/>
            <a:r>
              <a:rPr lang="en-US" altLang="zh-CN" sz="2000" dirty="0">
                <a:solidFill>
                  <a:schemeClr val="bg1"/>
                </a:solidFill>
                <a:latin typeface="字魂36号-正文宋楷" panose="02000000000000000000" pitchFamily="2" charset="-122"/>
                <a:ea typeface="字魂36号-正文宋楷" panose="02000000000000000000" pitchFamily="2" charset="-122"/>
              </a:rPr>
              <a:t>YOUR OBJECT</a:t>
            </a:r>
            <a:endParaRPr lang="zh-CN" altLang="en-US" sz="2000" dirty="0">
              <a:solidFill>
                <a:schemeClr val="bg1"/>
              </a:solidFill>
              <a:latin typeface="字魂36号-正文宋楷" panose="02000000000000000000" pitchFamily="2" charset="-122"/>
              <a:ea typeface="字魂36号-正文宋楷" panose="02000000000000000000" pitchFamily="2" charset="-122"/>
            </a:endParaRPr>
          </a:p>
        </p:txBody>
      </p:sp>
      <p:sp>
        <p:nvSpPr>
          <p:cNvPr id="58" name="矩形 57">
            <a:extLst>
              <a:ext uri="{FF2B5EF4-FFF2-40B4-BE49-F238E27FC236}">
                <a16:creationId xmlns:a16="http://schemas.microsoft.com/office/drawing/2014/main" id="{6A8546C6-CE3C-4B62-B0E5-9997C01F3E63}"/>
              </a:ext>
            </a:extLst>
          </p:cNvPr>
          <p:cNvSpPr/>
          <p:nvPr/>
        </p:nvSpPr>
        <p:spPr>
          <a:xfrm>
            <a:off x="9318230" y="3198451"/>
            <a:ext cx="1922315" cy="2003049"/>
          </a:xfrm>
          <a:prstGeom prst="rect">
            <a:avLst/>
          </a:prstGeom>
        </p:spPr>
        <p:txBody>
          <a:bodyPr wrap="square">
            <a:spAutoFit/>
          </a:bodyPr>
          <a:lstStyle/>
          <a:p>
            <a:pPr algn="ctr">
              <a:lnSpc>
                <a:spcPct val="150000"/>
              </a:lnSpc>
            </a:pPr>
            <a:r>
              <a:rPr lang="en-US" altLang="zh-CN" sz="12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200" dirty="0">
                <a:solidFill>
                  <a:schemeClr val="bg1"/>
                </a:solidFill>
                <a:latin typeface="字魂36号-正文宋楷" panose="02000000000000000000" pitchFamily="2" charset="-122"/>
                <a:ea typeface="字魂36号-正文宋楷" panose="02000000000000000000" pitchFamily="2" charset="-122"/>
              </a:rPr>
              <a:t>，</a:t>
            </a:r>
            <a:r>
              <a:rPr lang="en-US" altLang="zh-CN" sz="12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200" dirty="0">
                <a:solidFill>
                  <a:schemeClr val="bg1"/>
                </a:solidFill>
                <a:latin typeface="字魂36号-正文宋楷" panose="02000000000000000000" pitchFamily="2" charset="-122"/>
                <a:ea typeface="字魂36号-正文宋楷" panose="02000000000000000000" pitchFamily="2" charset="-122"/>
              </a:rPr>
              <a:t>，</a:t>
            </a:r>
            <a:r>
              <a:rPr lang="en-US" altLang="zh-CN" sz="1200" dirty="0">
                <a:solidFill>
                  <a:schemeClr val="bg1"/>
                </a:solidFill>
                <a:latin typeface="字魂36号-正文宋楷" panose="02000000000000000000" pitchFamily="2" charset="-122"/>
                <a:ea typeface="字魂36号-正文宋楷" panose="02000000000000000000" pitchFamily="2" charset="-122"/>
              </a:rPr>
              <a:t>Click here to enter the text you want</a:t>
            </a:r>
            <a:r>
              <a:rPr lang="zh-CN" altLang="en-US" sz="1200" dirty="0">
                <a:solidFill>
                  <a:schemeClr val="bg1"/>
                </a:solidFill>
                <a:latin typeface="字魂36号-正文宋楷" panose="02000000000000000000" pitchFamily="2" charset="-122"/>
                <a:ea typeface="字魂36号-正文宋楷" panose="02000000000000000000" pitchFamily="2" charset="-122"/>
              </a:rPr>
              <a:t>，</a:t>
            </a:r>
            <a:r>
              <a:rPr lang="en-US" altLang="zh-CN" sz="1200" dirty="0">
                <a:solidFill>
                  <a:schemeClr val="bg1"/>
                </a:solidFill>
                <a:latin typeface="字魂36号-正文宋楷" panose="02000000000000000000" pitchFamily="2" charset="-122"/>
                <a:ea typeface="字魂36号-正文宋楷" panose="02000000000000000000" pitchFamily="2" charset="-122"/>
              </a:rPr>
              <a:t>Click here Click here to enter the text you want</a:t>
            </a:r>
            <a:endParaRPr lang="zh-CN" altLang="en-US" sz="1200" dirty="0">
              <a:solidFill>
                <a:schemeClr val="bg1"/>
              </a:solidFill>
              <a:latin typeface="字魂36号-正文宋楷" panose="02000000000000000000" pitchFamily="2" charset="-122"/>
              <a:ea typeface="字魂36号-正文宋楷" panose="02000000000000000000" pitchFamily="2" charset="-122"/>
            </a:endParaRPr>
          </a:p>
        </p:txBody>
      </p:sp>
      <p:pic>
        <p:nvPicPr>
          <p:cNvPr id="62" name="图片 61">
            <a:extLst>
              <a:ext uri="{FF2B5EF4-FFF2-40B4-BE49-F238E27FC236}">
                <a16:creationId xmlns:a16="http://schemas.microsoft.com/office/drawing/2014/main" id="{330B1CBE-1A9B-4A30-864A-72AF98DA5108}"/>
              </a:ext>
            </a:extLst>
          </p:cNvPr>
          <p:cNvPicPr>
            <a:picLocks noChangeAspect="1"/>
          </p:cNvPicPr>
          <p:nvPr/>
        </p:nvPicPr>
        <p:blipFill>
          <a:blip r:embed="rId3"/>
          <a:stretch>
            <a:fillRect/>
          </a:stretch>
        </p:blipFill>
        <p:spPr>
          <a:xfrm>
            <a:off x="0" y="-137627"/>
            <a:ext cx="1343618" cy="1343618"/>
          </a:xfrm>
          <a:prstGeom prst="rect">
            <a:avLst/>
          </a:prstGeom>
        </p:spPr>
      </p:pic>
    </p:spTree>
    <p:extLst>
      <p:ext uri="{BB962C8B-B14F-4D97-AF65-F5344CB8AC3E}">
        <p14:creationId xmlns:p14="http://schemas.microsoft.com/office/powerpoint/2010/main" val="24552000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585D98C-1773-4155-B18D-6E6EF49C94B3}"/>
              </a:ext>
            </a:extLst>
          </p:cNvPr>
          <p:cNvSpPr/>
          <p:nvPr/>
        </p:nvSpPr>
        <p:spPr>
          <a:xfrm>
            <a:off x="0" y="0"/>
            <a:ext cx="12192000" cy="6858000"/>
          </a:xfrm>
          <a:prstGeom prst="rect">
            <a:avLst/>
          </a:prstGeom>
          <a:blipFill dpi="0" rotWithShape="1">
            <a:blip r:embed="rId2">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 name="组合 2">
            <a:extLst>
              <a:ext uri="{FF2B5EF4-FFF2-40B4-BE49-F238E27FC236}">
                <a16:creationId xmlns:a16="http://schemas.microsoft.com/office/drawing/2014/main" id="{8CF7B8E4-273C-4CC1-BE60-825EE7906945}"/>
              </a:ext>
            </a:extLst>
          </p:cNvPr>
          <p:cNvGrpSpPr/>
          <p:nvPr/>
        </p:nvGrpSpPr>
        <p:grpSpPr>
          <a:xfrm>
            <a:off x="734292" y="1678329"/>
            <a:ext cx="2303534" cy="4462956"/>
            <a:chOff x="9103864" y="1202852"/>
            <a:chExt cx="2298032" cy="4452296"/>
          </a:xfrm>
        </p:grpSpPr>
        <p:sp>
          <p:nvSpPr>
            <p:cNvPr id="5" name="矩形 11">
              <a:extLst>
                <a:ext uri="{FF2B5EF4-FFF2-40B4-BE49-F238E27FC236}">
                  <a16:creationId xmlns:a16="http://schemas.microsoft.com/office/drawing/2014/main" id="{6E049D35-085E-4FB2-8674-017D75F53173}"/>
                </a:ext>
              </a:extLst>
            </p:cNvPr>
            <p:cNvSpPr/>
            <p:nvPr/>
          </p:nvSpPr>
          <p:spPr>
            <a:xfrm>
              <a:off x="9103864" y="1477813"/>
              <a:ext cx="2206668" cy="4177335"/>
            </a:xfrm>
            <a:custGeom>
              <a:avLst/>
              <a:gdLst>
                <a:gd name="connsiteX0" fmla="*/ 0 w 2838450"/>
                <a:gd name="connsiteY0" fmla="*/ 0 h 3724275"/>
                <a:gd name="connsiteX1" fmla="*/ 2838450 w 2838450"/>
                <a:gd name="connsiteY1" fmla="*/ 0 h 3724275"/>
                <a:gd name="connsiteX2" fmla="*/ 2838450 w 2838450"/>
                <a:gd name="connsiteY2" fmla="*/ 3724275 h 3724275"/>
                <a:gd name="connsiteX3" fmla="*/ 0 w 2838450"/>
                <a:gd name="connsiteY3" fmla="*/ 3724275 h 3724275"/>
                <a:gd name="connsiteX4" fmla="*/ 0 w 2838450"/>
                <a:gd name="connsiteY4" fmla="*/ 0 h 3724275"/>
                <a:gd name="connsiteX0-1" fmla="*/ 0 w 2838450"/>
                <a:gd name="connsiteY0-2" fmla="*/ 0 h 3724275"/>
                <a:gd name="connsiteX1-3" fmla="*/ 2495550 w 2838450"/>
                <a:gd name="connsiteY1-4" fmla="*/ 685800 h 3724275"/>
                <a:gd name="connsiteX2-5" fmla="*/ 2838450 w 2838450"/>
                <a:gd name="connsiteY2-6" fmla="*/ 3724275 h 3724275"/>
                <a:gd name="connsiteX3-7" fmla="*/ 0 w 2838450"/>
                <a:gd name="connsiteY3-8" fmla="*/ 3724275 h 3724275"/>
                <a:gd name="connsiteX4-9" fmla="*/ 0 w 2838450"/>
                <a:gd name="connsiteY4-10" fmla="*/ 0 h 3724275"/>
                <a:gd name="connsiteX0-11" fmla="*/ 0 w 2505075"/>
                <a:gd name="connsiteY0-12" fmla="*/ 0 h 3724275"/>
                <a:gd name="connsiteX1-13" fmla="*/ 2495550 w 2505075"/>
                <a:gd name="connsiteY1-14" fmla="*/ 685800 h 3724275"/>
                <a:gd name="connsiteX2-15" fmla="*/ 2505075 w 2505075"/>
                <a:gd name="connsiteY2-16" fmla="*/ 3162300 h 3724275"/>
                <a:gd name="connsiteX3-17" fmla="*/ 0 w 2505075"/>
                <a:gd name="connsiteY3-18" fmla="*/ 3724275 h 3724275"/>
                <a:gd name="connsiteX4-19" fmla="*/ 0 w 2505075"/>
                <a:gd name="connsiteY4-20" fmla="*/ 0 h 37242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5075" h="3724275">
                  <a:moveTo>
                    <a:pt x="0" y="0"/>
                  </a:moveTo>
                  <a:lnTo>
                    <a:pt x="2495550" y="685800"/>
                  </a:lnTo>
                  <a:lnTo>
                    <a:pt x="2505075" y="3162300"/>
                  </a:lnTo>
                  <a:lnTo>
                    <a:pt x="0" y="3724275"/>
                  </a:lnTo>
                  <a:lnTo>
                    <a:pt x="0" y="0"/>
                  </a:lnTo>
                  <a:close/>
                </a:path>
              </a:pathLst>
            </a:custGeom>
            <a:gradFill>
              <a:gsLst>
                <a:gs pos="0">
                  <a:srgbClr val="264A72"/>
                </a:gs>
                <a:gs pos="100000">
                  <a:srgbClr val="6E176E"/>
                </a:gs>
              </a:gsLst>
              <a:lin ang="5400000" scaled="1"/>
            </a:gradFill>
            <a:ln>
              <a:solidFill>
                <a:srgbClr val="060506"/>
              </a:solidFill>
            </a:ln>
            <a:effectLst>
              <a:outerShdw blurRad="457200" dist="609600" dir="21540000" sx="80000" sy="80000" kx="1200000" algn="b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字魂36号-正文宋楷" panose="02000000000000000000" pitchFamily="2" charset="-122"/>
                <a:ea typeface="字魂36号-正文宋楷" panose="02000000000000000000" pitchFamily="2" charset="-122"/>
              </a:endParaRPr>
            </a:p>
          </p:txBody>
        </p:sp>
        <p:sp>
          <p:nvSpPr>
            <p:cNvPr id="6" name="文本框 13">
              <a:extLst>
                <a:ext uri="{FF2B5EF4-FFF2-40B4-BE49-F238E27FC236}">
                  <a16:creationId xmlns:a16="http://schemas.microsoft.com/office/drawing/2014/main" id="{EF55E158-58EF-43DE-ACD5-B235A4246B58}"/>
                </a:ext>
              </a:extLst>
            </p:cNvPr>
            <p:cNvSpPr txBox="1"/>
            <p:nvPr/>
          </p:nvSpPr>
          <p:spPr>
            <a:xfrm>
              <a:off x="9327492" y="2653252"/>
              <a:ext cx="1759412" cy="460562"/>
            </a:xfrm>
            <a:prstGeom prst="rect">
              <a:avLst/>
            </a:prstGeom>
            <a:noFill/>
          </p:spPr>
          <p:txBody>
            <a:bodyPr wrap="none" rtlCol="0">
              <a:spAutoFit/>
              <a:scene3d>
                <a:camera prst="orthographicFront">
                  <a:rot lat="0" lon="2400000" rev="0"/>
                </a:camera>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字魂36号-正文宋楷" panose="02000000000000000000" pitchFamily="2" charset="-122"/>
                  <a:ea typeface="字魂36号-正文宋楷" panose="02000000000000000000" pitchFamily="2" charset="-122"/>
                </a:rPr>
                <a:t>YOUR OBJECT</a:t>
              </a:r>
            </a:p>
          </p:txBody>
        </p:sp>
        <p:cxnSp>
          <p:nvCxnSpPr>
            <p:cNvPr id="7" name="直接连接符 6">
              <a:extLst>
                <a:ext uri="{FF2B5EF4-FFF2-40B4-BE49-F238E27FC236}">
                  <a16:creationId xmlns:a16="http://schemas.microsoft.com/office/drawing/2014/main" id="{6AB27D40-F0AD-40EC-AF18-694D56C65F1D}"/>
                </a:ext>
              </a:extLst>
            </p:cNvPr>
            <p:cNvCxnSpPr/>
            <p:nvPr/>
          </p:nvCxnSpPr>
          <p:spPr>
            <a:xfrm>
              <a:off x="9103864" y="3263146"/>
              <a:ext cx="2206668" cy="0"/>
            </a:xfrm>
            <a:prstGeom prst="line">
              <a:avLst/>
            </a:prstGeom>
            <a:ln>
              <a:solidFill>
                <a:srgbClr val="FFFFFF"/>
              </a:solidFill>
            </a:ln>
            <a:scene3d>
              <a:camera prst="orthographicFront">
                <a:rot lat="10980000" lon="2400000" rev="0"/>
              </a:camera>
              <a:lightRig rig="threePt" dir="t"/>
            </a:scene3d>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4156D00C-DC3D-4FB9-A452-F78E9E281828}"/>
                </a:ext>
              </a:extLst>
            </p:cNvPr>
            <p:cNvSpPr/>
            <p:nvPr/>
          </p:nvSpPr>
          <p:spPr>
            <a:xfrm>
              <a:off x="9121960" y="3352068"/>
              <a:ext cx="2279936" cy="1750136"/>
            </a:xfrm>
            <a:prstGeom prst="rect">
              <a:avLst/>
            </a:prstGeom>
          </p:spPr>
          <p:txBody>
            <a:bodyPr wrap="square">
              <a:spAutoFit/>
              <a:scene3d>
                <a:camera prst="orthographicFront">
                  <a:rot lat="21301143" lon="2101140" rev="21573786"/>
                </a:camera>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75000"/>
                    </a:schemeClr>
                  </a:solidFill>
                  <a:latin typeface="字魂36号-正文宋楷" panose="02000000000000000000" pitchFamily="2" charset="-122"/>
                  <a:ea typeface="字魂36号-正文宋楷" panose="02000000000000000000" pitchFamily="2" charset="-122"/>
                </a:rPr>
                <a:t>Click here to enter the text you want</a:t>
              </a:r>
              <a:r>
                <a:rPr lang="zh-CN" altLang="en-US" dirty="0">
                  <a:solidFill>
                    <a:schemeClr val="bg1">
                      <a:lumMod val="75000"/>
                    </a:schemeClr>
                  </a:solidFill>
                  <a:latin typeface="字魂36号-正文宋楷" panose="02000000000000000000" pitchFamily="2" charset="-122"/>
                  <a:ea typeface="字魂36号-正文宋楷" panose="02000000000000000000" pitchFamily="2" charset="-122"/>
                </a:rPr>
                <a:t>，</a:t>
              </a:r>
              <a:r>
                <a:rPr lang="en-US" altLang="zh-CN" dirty="0">
                  <a:solidFill>
                    <a:schemeClr val="bg1">
                      <a:lumMod val="75000"/>
                    </a:schemeClr>
                  </a:solidFill>
                  <a:latin typeface="字魂36号-正文宋楷" panose="02000000000000000000" pitchFamily="2" charset="-122"/>
                  <a:ea typeface="字魂36号-正文宋楷" panose="02000000000000000000" pitchFamily="2" charset="-122"/>
                </a:rPr>
                <a:t>Click here to enter the text you want</a:t>
              </a:r>
              <a:r>
                <a:rPr lang="zh-CN" altLang="en-US" dirty="0">
                  <a:solidFill>
                    <a:schemeClr val="bg1">
                      <a:lumMod val="75000"/>
                    </a:schemeClr>
                  </a:solidFill>
                  <a:latin typeface="字魂36号-正文宋楷" panose="02000000000000000000" pitchFamily="2" charset="-122"/>
                  <a:ea typeface="字魂36号-正文宋楷" panose="02000000000000000000" pitchFamily="2" charset="-122"/>
                </a:rPr>
                <a:t>，</a:t>
              </a:r>
              <a:r>
                <a:rPr lang="en-US" altLang="zh-CN" dirty="0">
                  <a:solidFill>
                    <a:schemeClr val="bg1">
                      <a:lumMod val="75000"/>
                    </a:schemeClr>
                  </a:solidFill>
                  <a:latin typeface="字魂36号-正文宋楷" panose="02000000000000000000" pitchFamily="2" charset="-122"/>
                  <a:ea typeface="字魂36号-正文宋楷" panose="02000000000000000000" pitchFamily="2" charset="-122"/>
                </a:rPr>
                <a:t>Click here to enter the text you want</a:t>
              </a:r>
            </a:p>
          </p:txBody>
        </p:sp>
        <p:sp>
          <p:nvSpPr>
            <p:cNvPr id="9" name="椭圆 8">
              <a:extLst>
                <a:ext uri="{FF2B5EF4-FFF2-40B4-BE49-F238E27FC236}">
                  <a16:creationId xmlns:a16="http://schemas.microsoft.com/office/drawing/2014/main" id="{BCE2EB25-160F-4C75-AB1F-5337347E865B}"/>
                </a:ext>
              </a:extLst>
            </p:cNvPr>
            <p:cNvSpPr/>
            <p:nvPr/>
          </p:nvSpPr>
          <p:spPr>
            <a:xfrm>
              <a:off x="9790945" y="1202852"/>
              <a:ext cx="876304" cy="876304"/>
            </a:xfrm>
            <a:prstGeom prst="ellipse">
              <a:avLst/>
            </a:prstGeom>
            <a:gradFill>
              <a:gsLst>
                <a:gs pos="0">
                  <a:srgbClr val="264A72"/>
                </a:gs>
                <a:gs pos="100000">
                  <a:srgbClr val="6E176E"/>
                </a:gs>
              </a:gsLst>
              <a:lin ang="5400000" scaled="1"/>
            </a:gradFill>
            <a:ln w="28575">
              <a:solidFill>
                <a:srgbClr val="060506"/>
              </a:solidFill>
            </a:ln>
            <a:effectLst>
              <a:innerShdw blurRad="228600" dist="50800" dir="13500000">
                <a:schemeClr val="bg1">
                  <a:lumMod val="50000"/>
                  <a:alpha val="60000"/>
                </a:schemeClr>
              </a:innerShdw>
            </a:effectLst>
            <a:scene3d>
              <a:camera prst="orthographicFront">
                <a:rot lat="600000" lon="15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字魂36号-正文宋楷" panose="02000000000000000000" pitchFamily="2" charset="-122"/>
                <a:ea typeface="字魂36号-正文宋楷" panose="02000000000000000000" pitchFamily="2" charset="-122"/>
              </a:endParaRPr>
            </a:p>
          </p:txBody>
        </p:sp>
        <p:sp>
          <p:nvSpPr>
            <p:cNvPr id="10" name="文本框 38">
              <a:extLst>
                <a:ext uri="{FF2B5EF4-FFF2-40B4-BE49-F238E27FC236}">
                  <a16:creationId xmlns:a16="http://schemas.microsoft.com/office/drawing/2014/main" id="{3B0898CA-69F2-48D5-AEBE-0B7A9FED7409}"/>
                </a:ext>
              </a:extLst>
            </p:cNvPr>
            <p:cNvSpPr txBox="1"/>
            <p:nvPr/>
          </p:nvSpPr>
          <p:spPr>
            <a:xfrm>
              <a:off x="9853930" y="1410171"/>
              <a:ext cx="759928" cy="583378"/>
            </a:xfrm>
            <a:prstGeom prst="rect">
              <a:avLst/>
            </a:prstGeom>
            <a:noFill/>
          </p:spPr>
          <p:txBody>
            <a:bodyPr wrap="none" rtlCol="0">
              <a:spAutoFit/>
              <a:scene3d>
                <a:camera prst="orthographicFront">
                  <a:rot lat="0" lon="19499990" rev="0"/>
                </a:camera>
                <a:lightRig rig="threePt" dir="t"/>
              </a:scene3d>
            </a:bodyPr>
            <a:lstStyle>
              <a:defPPr>
                <a:defRPr lang="zh-CN"/>
              </a:defPPr>
              <a:lvl1pPr marR="0" lvl="0" indent="0" fontAlgn="auto">
                <a:lnSpc>
                  <a:spcPct val="100000"/>
                </a:lnSpc>
                <a:spcBef>
                  <a:spcPts val="0"/>
                </a:spcBef>
                <a:spcAft>
                  <a:spcPts val="0"/>
                </a:spcAft>
                <a:buClrTx/>
                <a:buSzTx/>
                <a:buFontTx/>
                <a:buNone/>
                <a:defRPr kumimoji="0" sz="2400" b="1"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pPr algn="ctr"/>
              <a:r>
                <a:rPr lang="en-US" altLang="zh-CN" sz="3200" dirty="0">
                  <a:latin typeface="字魂36号-正文宋楷" panose="02000000000000000000" pitchFamily="2" charset="-122"/>
                  <a:ea typeface="字魂36号-正文宋楷" panose="02000000000000000000" pitchFamily="2" charset="-122"/>
                </a:rPr>
                <a:t>001</a:t>
              </a:r>
              <a:endParaRPr lang="zh-CN" altLang="en-US" sz="3200" dirty="0">
                <a:latin typeface="字魂36号-正文宋楷" panose="02000000000000000000" pitchFamily="2" charset="-122"/>
                <a:ea typeface="字魂36号-正文宋楷" panose="02000000000000000000" pitchFamily="2" charset="-122"/>
              </a:endParaRPr>
            </a:p>
          </p:txBody>
        </p:sp>
      </p:grpSp>
      <p:grpSp>
        <p:nvGrpSpPr>
          <p:cNvPr id="11" name="组合 10">
            <a:extLst>
              <a:ext uri="{FF2B5EF4-FFF2-40B4-BE49-F238E27FC236}">
                <a16:creationId xmlns:a16="http://schemas.microsoft.com/office/drawing/2014/main" id="{05C14779-5FE9-415F-8EE8-1745B654D0DE}"/>
              </a:ext>
            </a:extLst>
          </p:cNvPr>
          <p:cNvGrpSpPr/>
          <p:nvPr/>
        </p:nvGrpSpPr>
        <p:grpSpPr>
          <a:xfrm>
            <a:off x="3581226" y="1678329"/>
            <a:ext cx="2303534" cy="4462956"/>
            <a:chOff x="9103864" y="1202852"/>
            <a:chExt cx="2298032" cy="4452296"/>
          </a:xfrm>
        </p:grpSpPr>
        <p:sp>
          <p:nvSpPr>
            <p:cNvPr id="12" name="矩形 11">
              <a:extLst>
                <a:ext uri="{FF2B5EF4-FFF2-40B4-BE49-F238E27FC236}">
                  <a16:creationId xmlns:a16="http://schemas.microsoft.com/office/drawing/2014/main" id="{5EA2393A-0163-4820-95A2-D8D498731B62}"/>
                </a:ext>
              </a:extLst>
            </p:cNvPr>
            <p:cNvSpPr/>
            <p:nvPr/>
          </p:nvSpPr>
          <p:spPr>
            <a:xfrm>
              <a:off x="9103864" y="1477813"/>
              <a:ext cx="2206668" cy="4177335"/>
            </a:xfrm>
            <a:custGeom>
              <a:avLst/>
              <a:gdLst>
                <a:gd name="connsiteX0" fmla="*/ 0 w 2838450"/>
                <a:gd name="connsiteY0" fmla="*/ 0 h 3724275"/>
                <a:gd name="connsiteX1" fmla="*/ 2838450 w 2838450"/>
                <a:gd name="connsiteY1" fmla="*/ 0 h 3724275"/>
                <a:gd name="connsiteX2" fmla="*/ 2838450 w 2838450"/>
                <a:gd name="connsiteY2" fmla="*/ 3724275 h 3724275"/>
                <a:gd name="connsiteX3" fmla="*/ 0 w 2838450"/>
                <a:gd name="connsiteY3" fmla="*/ 3724275 h 3724275"/>
                <a:gd name="connsiteX4" fmla="*/ 0 w 2838450"/>
                <a:gd name="connsiteY4" fmla="*/ 0 h 3724275"/>
                <a:gd name="connsiteX0-1" fmla="*/ 0 w 2838450"/>
                <a:gd name="connsiteY0-2" fmla="*/ 0 h 3724275"/>
                <a:gd name="connsiteX1-3" fmla="*/ 2495550 w 2838450"/>
                <a:gd name="connsiteY1-4" fmla="*/ 685800 h 3724275"/>
                <a:gd name="connsiteX2-5" fmla="*/ 2838450 w 2838450"/>
                <a:gd name="connsiteY2-6" fmla="*/ 3724275 h 3724275"/>
                <a:gd name="connsiteX3-7" fmla="*/ 0 w 2838450"/>
                <a:gd name="connsiteY3-8" fmla="*/ 3724275 h 3724275"/>
                <a:gd name="connsiteX4-9" fmla="*/ 0 w 2838450"/>
                <a:gd name="connsiteY4-10" fmla="*/ 0 h 3724275"/>
                <a:gd name="connsiteX0-11" fmla="*/ 0 w 2505075"/>
                <a:gd name="connsiteY0-12" fmla="*/ 0 h 3724275"/>
                <a:gd name="connsiteX1-13" fmla="*/ 2495550 w 2505075"/>
                <a:gd name="connsiteY1-14" fmla="*/ 685800 h 3724275"/>
                <a:gd name="connsiteX2-15" fmla="*/ 2505075 w 2505075"/>
                <a:gd name="connsiteY2-16" fmla="*/ 3162300 h 3724275"/>
                <a:gd name="connsiteX3-17" fmla="*/ 0 w 2505075"/>
                <a:gd name="connsiteY3-18" fmla="*/ 3724275 h 3724275"/>
                <a:gd name="connsiteX4-19" fmla="*/ 0 w 2505075"/>
                <a:gd name="connsiteY4-20" fmla="*/ 0 h 37242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5075" h="3724275">
                  <a:moveTo>
                    <a:pt x="0" y="0"/>
                  </a:moveTo>
                  <a:lnTo>
                    <a:pt x="2495550" y="685800"/>
                  </a:lnTo>
                  <a:lnTo>
                    <a:pt x="2505075" y="3162300"/>
                  </a:lnTo>
                  <a:lnTo>
                    <a:pt x="0" y="3724275"/>
                  </a:lnTo>
                  <a:lnTo>
                    <a:pt x="0" y="0"/>
                  </a:lnTo>
                  <a:close/>
                </a:path>
              </a:pathLst>
            </a:custGeom>
            <a:solidFill>
              <a:schemeClr val="bg1"/>
            </a:solidFill>
            <a:ln>
              <a:solidFill>
                <a:srgbClr val="060506"/>
              </a:solidFill>
            </a:ln>
            <a:effectLst>
              <a:outerShdw blurRad="457200" dist="609600" dir="21540000" sx="80000" sy="80000" kx="1200000" algn="b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endParaRPr>
            </a:p>
          </p:txBody>
        </p:sp>
        <p:sp>
          <p:nvSpPr>
            <p:cNvPr id="13" name="文本框 13">
              <a:extLst>
                <a:ext uri="{FF2B5EF4-FFF2-40B4-BE49-F238E27FC236}">
                  <a16:creationId xmlns:a16="http://schemas.microsoft.com/office/drawing/2014/main" id="{5B52F313-AD8E-43A1-B09E-7DCCEFE832A5}"/>
                </a:ext>
              </a:extLst>
            </p:cNvPr>
            <p:cNvSpPr txBox="1"/>
            <p:nvPr/>
          </p:nvSpPr>
          <p:spPr>
            <a:xfrm>
              <a:off x="9349391" y="2635537"/>
              <a:ext cx="1759412" cy="460562"/>
            </a:xfrm>
            <a:prstGeom prst="rect">
              <a:avLst/>
            </a:prstGeom>
            <a:noFill/>
          </p:spPr>
          <p:txBody>
            <a:bodyPr wrap="none" rtlCol="0">
              <a:spAutoFit/>
              <a:scene3d>
                <a:camera prst="orthographicFront">
                  <a:rot lat="0" lon="2400000" rev="0"/>
                </a:camera>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rPr>
                <a:t>YOUR OBJECT</a:t>
              </a:r>
            </a:p>
          </p:txBody>
        </p:sp>
        <p:cxnSp>
          <p:nvCxnSpPr>
            <p:cNvPr id="14" name="直接连接符 13">
              <a:extLst>
                <a:ext uri="{FF2B5EF4-FFF2-40B4-BE49-F238E27FC236}">
                  <a16:creationId xmlns:a16="http://schemas.microsoft.com/office/drawing/2014/main" id="{2B542C14-2F75-490B-A0B6-0ED750C8E884}"/>
                </a:ext>
              </a:extLst>
            </p:cNvPr>
            <p:cNvCxnSpPr/>
            <p:nvPr/>
          </p:nvCxnSpPr>
          <p:spPr>
            <a:xfrm>
              <a:off x="9103864" y="3263146"/>
              <a:ext cx="2206668" cy="0"/>
            </a:xfrm>
            <a:prstGeom prst="line">
              <a:avLst/>
            </a:prstGeom>
            <a:ln>
              <a:solidFill>
                <a:srgbClr val="FFFFFF"/>
              </a:solidFill>
            </a:ln>
            <a:scene3d>
              <a:camera prst="orthographicFront">
                <a:rot lat="10980000" lon="2400000" rev="0"/>
              </a:camera>
              <a:lightRig rig="threePt" dir="t"/>
            </a:scene3d>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D7B44BC1-1DBE-447E-B443-E79B441B32D9}"/>
                </a:ext>
              </a:extLst>
            </p:cNvPr>
            <p:cNvSpPr/>
            <p:nvPr/>
          </p:nvSpPr>
          <p:spPr>
            <a:xfrm>
              <a:off x="9121960" y="3352068"/>
              <a:ext cx="2279936" cy="1750136"/>
            </a:xfrm>
            <a:prstGeom prst="rect">
              <a:avLst/>
            </a:prstGeom>
          </p:spPr>
          <p:txBody>
            <a:bodyPr wrap="square">
              <a:spAutoFit/>
              <a:scene3d>
                <a:camera prst="orthographicFront">
                  <a:rot lat="21301143" lon="2101140" rev="21573786"/>
                </a:camera>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rPr>
                <a:t>Click here to enter the text you want</a:t>
              </a:r>
              <a:r>
                <a:rPr lang="zh-CN" altLang="en-US" dirty="0">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rPr>
                <a:t>，</a:t>
              </a:r>
              <a:r>
                <a:rPr lang="en-US" altLang="zh-CN" dirty="0">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rPr>
                <a:t>Click here to enter the text you want</a:t>
              </a:r>
              <a:r>
                <a:rPr lang="zh-CN" altLang="en-US" dirty="0">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rPr>
                <a:t>，</a:t>
              </a:r>
              <a:r>
                <a:rPr lang="en-US" altLang="zh-CN" dirty="0">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rPr>
                <a:t>Click here to enter the text you want</a:t>
              </a:r>
            </a:p>
          </p:txBody>
        </p:sp>
        <p:sp>
          <p:nvSpPr>
            <p:cNvPr id="16" name="椭圆 15">
              <a:extLst>
                <a:ext uri="{FF2B5EF4-FFF2-40B4-BE49-F238E27FC236}">
                  <a16:creationId xmlns:a16="http://schemas.microsoft.com/office/drawing/2014/main" id="{2D6A6FF9-DE55-46A9-AE40-02B2E246C4CD}"/>
                </a:ext>
              </a:extLst>
            </p:cNvPr>
            <p:cNvSpPr/>
            <p:nvPr/>
          </p:nvSpPr>
          <p:spPr>
            <a:xfrm>
              <a:off x="9790945" y="1202852"/>
              <a:ext cx="876304" cy="876304"/>
            </a:xfrm>
            <a:prstGeom prst="ellipse">
              <a:avLst/>
            </a:prstGeom>
            <a:solidFill>
              <a:schemeClr val="bg1"/>
            </a:solidFill>
            <a:ln w="28575">
              <a:solidFill>
                <a:srgbClr val="060506"/>
              </a:solidFill>
            </a:ln>
            <a:effectLst>
              <a:innerShdw blurRad="228600" dist="50800" dir="13500000">
                <a:schemeClr val="bg1">
                  <a:lumMod val="50000"/>
                  <a:alpha val="60000"/>
                </a:schemeClr>
              </a:innerShdw>
            </a:effectLst>
            <a:scene3d>
              <a:camera prst="orthographicFront">
                <a:rot lat="600000" lon="15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endParaRPr>
            </a:p>
          </p:txBody>
        </p:sp>
        <p:sp>
          <p:nvSpPr>
            <p:cNvPr id="17" name="文本框 38">
              <a:extLst>
                <a:ext uri="{FF2B5EF4-FFF2-40B4-BE49-F238E27FC236}">
                  <a16:creationId xmlns:a16="http://schemas.microsoft.com/office/drawing/2014/main" id="{7E5D9921-053E-45E2-9FF6-A9A1EA239948}"/>
                </a:ext>
              </a:extLst>
            </p:cNvPr>
            <p:cNvSpPr txBox="1"/>
            <p:nvPr/>
          </p:nvSpPr>
          <p:spPr>
            <a:xfrm>
              <a:off x="9853930" y="1410171"/>
              <a:ext cx="759928" cy="583378"/>
            </a:xfrm>
            <a:prstGeom prst="rect">
              <a:avLst/>
            </a:prstGeom>
            <a:noFill/>
          </p:spPr>
          <p:txBody>
            <a:bodyPr wrap="none" rtlCol="0">
              <a:spAutoFit/>
              <a:scene3d>
                <a:camera prst="orthographicFront">
                  <a:rot lat="0" lon="19499990" rev="0"/>
                </a:camera>
                <a:lightRig rig="threePt" dir="t"/>
              </a:scene3d>
            </a:bodyPr>
            <a:lstStyle>
              <a:defPPr>
                <a:defRPr lang="zh-CN"/>
              </a:defPPr>
              <a:lvl1pPr marR="0" lvl="0" indent="0" fontAlgn="auto">
                <a:lnSpc>
                  <a:spcPct val="100000"/>
                </a:lnSpc>
                <a:spcBef>
                  <a:spcPts val="0"/>
                </a:spcBef>
                <a:spcAft>
                  <a:spcPts val="0"/>
                </a:spcAft>
                <a:buClrTx/>
                <a:buSzTx/>
                <a:buFontTx/>
                <a:buNone/>
                <a:defRPr kumimoji="0" sz="2400" b="1"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en-US" altLang="zh-CN" sz="3200" dirty="0">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rPr>
                <a:t>002</a:t>
              </a:r>
              <a:endParaRPr lang="zh-CN" altLang="en-US" sz="3200" dirty="0">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endParaRPr>
            </a:p>
          </p:txBody>
        </p:sp>
      </p:grpSp>
      <p:grpSp>
        <p:nvGrpSpPr>
          <p:cNvPr id="18" name="组合 17">
            <a:extLst>
              <a:ext uri="{FF2B5EF4-FFF2-40B4-BE49-F238E27FC236}">
                <a16:creationId xmlns:a16="http://schemas.microsoft.com/office/drawing/2014/main" id="{65B0C1C5-EC1F-4794-9A13-6AB4AFD3F4CB}"/>
              </a:ext>
            </a:extLst>
          </p:cNvPr>
          <p:cNvGrpSpPr/>
          <p:nvPr/>
        </p:nvGrpSpPr>
        <p:grpSpPr>
          <a:xfrm>
            <a:off x="6428160" y="1678329"/>
            <a:ext cx="2303534" cy="4462956"/>
            <a:chOff x="9103864" y="1202852"/>
            <a:chExt cx="2298032" cy="4452296"/>
          </a:xfrm>
        </p:grpSpPr>
        <p:sp>
          <p:nvSpPr>
            <p:cNvPr id="19" name="矩形 11">
              <a:extLst>
                <a:ext uri="{FF2B5EF4-FFF2-40B4-BE49-F238E27FC236}">
                  <a16:creationId xmlns:a16="http://schemas.microsoft.com/office/drawing/2014/main" id="{9EC1A7BA-37E8-49A8-AD6F-FBEB10E1126C}"/>
                </a:ext>
              </a:extLst>
            </p:cNvPr>
            <p:cNvSpPr/>
            <p:nvPr/>
          </p:nvSpPr>
          <p:spPr>
            <a:xfrm>
              <a:off x="9103864" y="1477813"/>
              <a:ext cx="2206668" cy="4177335"/>
            </a:xfrm>
            <a:custGeom>
              <a:avLst/>
              <a:gdLst>
                <a:gd name="connsiteX0" fmla="*/ 0 w 2838450"/>
                <a:gd name="connsiteY0" fmla="*/ 0 h 3724275"/>
                <a:gd name="connsiteX1" fmla="*/ 2838450 w 2838450"/>
                <a:gd name="connsiteY1" fmla="*/ 0 h 3724275"/>
                <a:gd name="connsiteX2" fmla="*/ 2838450 w 2838450"/>
                <a:gd name="connsiteY2" fmla="*/ 3724275 h 3724275"/>
                <a:gd name="connsiteX3" fmla="*/ 0 w 2838450"/>
                <a:gd name="connsiteY3" fmla="*/ 3724275 h 3724275"/>
                <a:gd name="connsiteX4" fmla="*/ 0 w 2838450"/>
                <a:gd name="connsiteY4" fmla="*/ 0 h 3724275"/>
                <a:gd name="connsiteX0-1" fmla="*/ 0 w 2838450"/>
                <a:gd name="connsiteY0-2" fmla="*/ 0 h 3724275"/>
                <a:gd name="connsiteX1-3" fmla="*/ 2495550 w 2838450"/>
                <a:gd name="connsiteY1-4" fmla="*/ 685800 h 3724275"/>
                <a:gd name="connsiteX2-5" fmla="*/ 2838450 w 2838450"/>
                <a:gd name="connsiteY2-6" fmla="*/ 3724275 h 3724275"/>
                <a:gd name="connsiteX3-7" fmla="*/ 0 w 2838450"/>
                <a:gd name="connsiteY3-8" fmla="*/ 3724275 h 3724275"/>
                <a:gd name="connsiteX4-9" fmla="*/ 0 w 2838450"/>
                <a:gd name="connsiteY4-10" fmla="*/ 0 h 3724275"/>
                <a:gd name="connsiteX0-11" fmla="*/ 0 w 2505075"/>
                <a:gd name="connsiteY0-12" fmla="*/ 0 h 3724275"/>
                <a:gd name="connsiteX1-13" fmla="*/ 2495550 w 2505075"/>
                <a:gd name="connsiteY1-14" fmla="*/ 685800 h 3724275"/>
                <a:gd name="connsiteX2-15" fmla="*/ 2505075 w 2505075"/>
                <a:gd name="connsiteY2-16" fmla="*/ 3162300 h 3724275"/>
                <a:gd name="connsiteX3-17" fmla="*/ 0 w 2505075"/>
                <a:gd name="connsiteY3-18" fmla="*/ 3724275 h 3724275"/>
                <a:gd name="connsiteX4-19" fmla="*/ 0 w 2505075"/>
                <a:gd name="connsiteY4-20" fmla="*/ 0 h 37242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5075" h="3724275">
                  <a:moveTo>
                    <a:pt x="0" y="0"/>
                  </a:moveTo>
                  <a:lnTo>
                    <a:pt x="2495550" y="685800"/>
                  </a:lnTo>
                  <a:lnTo>
                    <a:pt x="2505075" y="3162300"/>
                  </a:lnTo>
                  <a:lnTo>
                    <a:pt x="0" y="3724275"/>
                  </a:lnTo>
                  <a:lnTo>
                    <a:pt x="0" y="0"/>
                  </a:lnTo>
                  <a:close/>
                </a:path>
              </a:pathLst>
            </a:custGeom>
            <a:gradFill>
              <a:gsLst>
                <a:gs pos="0">
                  <a:srgbClr val="264A72"/>
                </a:gs>
                <a:gs pos="100000">
                  <a:srgbClr val="6E176E"/>
                </a:gs>
              </a:gsLst>
              <a:lin ang="5400000" scaled="1"/>
            </a:gradFill>
            <a:ln>
              <a:solidFill>
                <a:srgbClr val="060506"/>
              </a:solidFill>
            </a:ln>
            <a:effectLst>
              <a:outerShdw blurRad="457200" dist="609600" dir="21540000" sx="80000" sy="80000" kx="1200000" algn="b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字魂36号-正文宋楷" panose="02000000000000000000" pitchFamily="2" charset="-122"/>
                <a:ea typeface="字魂36号-正文宋楷" panose="02000000000000000000" pitchFamily="2" charset="-122"/>
              </a:endParaRPr>
            </a:p>
          </p:txBody>
        </p:sp>
        <p:sp>
          <p:nvSpPr>
            <p:cNvPr id="20" name="文本框 13">
              <a:extLst>
                <a:ext uri="{FF2B5EF4-FFF2-40B4-BE49-F238E27FC236}">
                  <a16:creationId xmlns:a16="http://schemas.microsoft.com/office/drawing/2014/main" id="{6DA6BE8B-8FBE-48FC-A32F-592D2B64C8B4}"/>
                </a:ext>
              </a:extLst>
            </p:cNvPr>
            <p:cNvSpPr txBox="1"/>
            <p:nvPr/>
          </p:nvSpPr>
          <p:spPr>
            <a:xfrm>
              <a:off x="9349391" y="2616765"/>
              <a:ext cx="1759412" cy="460562"/>
            </a:xfrm>
            <a:prstGeom prst="rect">
              <a:avLst/>
            </a:prstGeom>
            <a:noFill/>
          </p:spPr>
          <p:txBody>
            <a:bodyPr wrap="none" rtlCol="0">
              <a:spAutoFit/>
              <a:scene3d>
                <a:camera prst="orthographicFront">
                  <a:rot lat="0" lon="2400000" rev="0"/>
                </a:camera>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字魂36号-正文宋楷" panose="02000000000000000000" pitchFamily="2" charset="-122"/>
                  <a:ea typeface="字魂36号-正文宋楷" panose="02000000000000000000" pitchFamily="2" charset="-122"/>
                </a:rPr>
                <a:t>YOUR OBJECT</a:t>
              </a:r>
            </a:p>
          </p:txBody>
        </p:sp>
        <p:cxnSp>
          <p:nvCxnSpPr>
            <p:cNvPr id="21" name="直接连接符 20">
              <a:extLst>
                <a:ext uri="{FF2B5EF4-FFF2-40B4-BE49-F238E27FC236}">
                  <a16:creationId xmlns:a16="http://schemas.microsoft.com/office/drawing/2014/main" id="{71C86998-07B6-4AE8-B546-4EFEA5A58C9C}"/>
                </a:ext>
              </a:extLst>
            </p:cNvPr>
            <p:cNvCxnSpPr/>
            <p:nvPr/>
          </p:nvCxnSpPr>
          <p:spPr>
            <a:xfrm>
              <a:off x="9103864" y="3263146"/>
              <a:ext cx="2206668" cy="0"/>
            </a:xfrm>
            <a:prstGeom prst="line">
              <a:avLst/>
            </a:prstGeom>
            <a:ln>
              <a:solidFill>
                <a:srgbClr val="FFFFFF"/>
              </a:solidFill>
            </a:ln>
            <a:scene3d>
              <a:camera prst="orthographicFront">
                <a:rot lat="10980000" lon="2400000" rev="0"/>
              </a:camera>
              <a:lightRig rig="threePt" dir="t"/>
            </a:scene3d>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id="{EC51B8AC-45A9-4F34-8846-A8D37E8B8CC0}"/>
                </a:ext>
              </a:extLst>
            </p:cNvPr>
            <p:cNvSpPr/>
            <p:nvPr/>
          </p:nvSpPr>
          <p:spPr>
            <a:xfrm>
              <a:off x="9121960" y="3352068"/>
              <a:ext cx="2279936" cy="1750136"/>
            </a:xfrm>
            <a:prstGeom prst="rect">
              <a:avLst/>
            </a:prstGeom>
          </p:spPr>
          <p:txBody>
            <a:bodyPr wrap="square">
              <a:spAutoFit/>
              <a:scene3d>
                <a:camera prst="orthographicFront">
                  <a:rot lat="21301143" lon="2101140" rev="21573786"/>
                </a:camera>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75000"/>
                    </a:schemeClr>
                  </a:solidFill>
                  <a:latin typeface="字魂36号-正文宋楷" panose="02000000000000000000" pitchFamily="2" charset="-122"/>
                  <a:ea typeface="字魂36号-正文宋楷" panose="02000000000000000000" pitchFamily="2" charset="-122"/>
                </a:rPr>
                <a:t>Click here to enter the text you want</a:t>
              </a:r>
              <a:r>
                <a:rPr lang="zh-CN" altLang="en-US" dirty="0">
                  <a:solidFill>
                    <a:schemeClr val="bg1">
                      <a:lumMod val="75000"/>
                    </a:schemeClr>
                  </a:solidFill>
                  <a:latin typeface="字魂36号-正文宋楷" panose="02000000000000000000" pitchFamily="2" charset="-122"/>
                  <a:ea typeface="字魂36号-正文宋楷" panose="02000000000000000000" pitchFamily="2" charset="-122"/>
                </a:rPr>
                <a:t>，</a:t>
              </a:r>
              <a:r>
                <a:rPr lang="en-US" altLang="zh-CN" dirty="0">
                  <a:solidFill>
                    <a:schemeClr val="bg1">
                      <a:lumMod val="75000"/>
                    </a:schemeClr>
                  </a:solidFill>
                  <a:latin typeface="字魂36号-正文宋楷" panose="02000000000000000000" pitchFamily="2" charset="-122"/>
                  <a:ea typeface="字魂36号-正文宋楷" panose="02000000000000000000" pitchFamily="2" charset="-122"/>
                </a:rPr>
                <a:t>Click here to enter the text you want</a:t>
              </a:r>
              <a:r>
                <a:rPr lang="zh-CN" altLang="en-US" dirty="0">
                  <a:solidFill>
                    <a:schemeClr val="bg1">
                      <a:lumMod val="75000"/>
                    </a:schemeClr>
                  </a:solidFill>
                  <a:latin typeface="字魂36号-正文宋楷" panose="02000000000000000000" pitchFamily="2" charset="-122"/>
                  <a:ea typeface="字魂36号-正文宋楷" panose="02000000000000000000" pitchFamily="2" charset="-122"/>
                </a:rPr>
                <a:t>，</a:t>
              </a:r>
              <a:r>
                <a:rPr lang="en-US" altLang="zh-CN" dirty="0">
                  <a:solidFill>
                    <a:schemeClr val="bg1">
                      <a:lumMod val="75000"/>
                    </a:schemeClr>
                  </a:solidFill>
                  <a:latin typeface="字魂36号-正文宋楷" panose="02000000000000000000" pitchFamily="2" charset="-122"/>
                  <a:ea typeface="字魂36号-正文宋楷" panose="02000000000000000000" pitchFamily="2" charset="-122"/>
                </a:rPr>
                <a:t>Click here to enter the text you want</a:t>
              </a:r>
            </a:p>
          </p:txBody>
        </p:sp>
        <p:sp>
          <p:nvSpPr>
            <p:cNvPr id="23" name="椭圆 22">
              <a:extLst>
                <a:ext uri="{FF2B5EF4-FFF2-40B4-BE49-F238E27FC236}">
                  <a16:creationId xmlns:a16="http://schemas.microsoft.com/office/drawing/2014/main" id="{AF734622-F859-4292-89C6-48A02DEC5518}"/>
                </a:ext>
              </a:extLst>
            </p:cNvPr>
            <p:cNvSpPr/>
            <p:nvPr/>
          </p:nvSpPr>
          <p:spPr>
            <a:xfrm>
              <a:off x="9790945" y="1202852"/>
              <a:ext cx="876304" cy="876304"/>
            </a:xfrm>
            <a:prstGeom prst="ellipse">
              <a:avLst/>
            </a:prstGeom>
            <a:gradFill>
              <a:gsLst>
                <a:gs pos="0">
                  <a:srgbClr val="264A72"/>
                </a:gs>
                <a:gs pos="100000">
                  <a:srgbClr val="6E176E"/>
                </a:gs>
              </a:gsLst>
              <a:lin ang="5400000" scaled="1"/>
            </a:gradFill>
            <a:ln w="28575">
              <a:solidFill>
                <a:srgbClr val="060506"/>
              </a:solidFill>
            </a:ln>
            <a:effectLst>
              <a:innerShdw blurRad="228600" dist="50800" dir="13500000">
                <a:schemeClr val="bg1">
                  <a:lumMod val="50000"/>
                  <a:alpha val="60000"/>
                </a:schemeClr>
              </a:innerShdw>
            </a:effectLst>
            <a:scene3d>
              <a:camera prst="orthographicFront">
                <a:rot lat="600000" lon="15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字魂36号-正文宋楷" panose="02000000000000000000" pitchFamily="2" charset="-122"/>
                <a:ea typeface="字魂36号-正文宋楷" panose="02000000000000000000" pitchFamily="2" charset="-122"/>
              </a:endParaRPr>
            </a:p>
          </p:txBody>
        </p:sp>
        <p:sp>
          <p:nvSpPr>
            <p:cNvPr id="24" name="文本框 38">
              <a:extLst>
                <a:ext uri="{FF2B5EF4-FFF2-40B4-BE49-F238E27FC236}">
                  <a16:creationId xmlns:a16="http://schemas.microsoft.com/office/drawing/2014/main" id="{855FFB55-30A2-447D-8359-AC521212EAF9}"/>
                </a:ext>
              </a:extLst>
            </p:cNvPr>
            <p:cNvSpPr txBox="1"/>
            <p:nvPr/>
          </p:nvSpPr>
          <p:spPr>
            <a:xfrm>
              <a:off x="9853930" y="1410171"/>
              <a:ext cx="759928" cy="583378"/>
            </a:xfrm>
            <a:prstGeom prst="rect">
              <a:avLst/>
            </a:prstGeom>
            <a:noFill/>
          </p:spPr>
          <p:txBody>
            <a:bodyPr wrap="none" rtlCol="0">
              <a:spAutoFit/>
              <a:scene3d>
                <a:camera prst="orthographicFront">
                  <a:rot lat="0" lon="19499990" rev="0"/>
                </a:camera>
                <a:lightRig rig="threePt" dir="t"/>
              </a:scene3d>
            </a:bodyPr>
            <a:lstStyle>
              <a:defPPr>
                <a:defRPr lang="zh-CN"/>
              </a:defPPr>
              <a:lvl1pPr marR="0" lvl="0" indent="0" fontAlgn="auto">
                <a:lnSpc>
                  <a:spcPct val="100000"/>
                </a:lnSpc>
                <a:spcBef>
                  <a:spcPts val="0"/>
                </a:spcBef>
                <a:spcAft>
                  <a:spcPts val="0"/>
                </a:spcAft>
                <a:buClrTx/>
                <a:buSzTx/>
                <a:buFontTx/>
                <a:buNone/>
                <a:defRPr kumimoji="0" sz="2400" b="1"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en-US" altLang="zh-CN" sz="3200" dirty="0">
                  <a:latin typeface="字魂36号-正文宋楷" panose="02000000000000000000" pitchFamily="2" charset="-122"/>
                  <a:ea typeface="字魂36号-正文宋楷" panose="02000000000000000000" pitchFamily="2" charset="-122"/>
                </a:rPr>
                <a:t>003</a:t>
              </a:r>
              <a:endParaRPr lang="zh-CN" altLang="en-US" sz="3200" dirty="0">
                <a:latin typeface="字魂36号-正文宋楷" panose="02000000000000000000" pitchFamily="2" charset="-122"/>
                <a:ea typeface="字魂36号-正文宋楷" panose="02000000000000000000" pitchFamily="2" charset="-122"/>
              </a:endParaRPr>
            </a:p>
          </p:txBody>
        </p:sp>
      </p:grpSp>
      <p:grpSp>
        <p:nvGrpSpPr>
          <p:cNvPr id="25" name="组合 24">
            <a:extLst>
              <a:ext uri="{FF2B5EF4-FFF2-40B4-BE49-F238E27FC236}">
                <a16:creationId xmlns:a16="http://schemas.microsoft.com/office/drawing/2014/main" id="{3459CF98-16A9-4ED4-87B7-96F2B70E5DA9}"/>
              </a:ext>
            </a:extLst>
          </p:cNvPr>
          <p:cNvGrpSpPr/>
          <p:nvPr/>
        </p:nvGrpSpPr>
        <p:grpSpPr>
          <a:xfrm>
            <a:off x="9275094" y="1678329"/>
            <a:ext cx="2303534" cy="4462956"/>
            <a:chOff x="9103864" y="1202852"/>
            <a:chExt cx="2298032" cy="4452296"/>
          </a:xfrm>
        </p:grpSpPr>
        <p:sp>
          <p:nvSpPr>
            <p:cNvPr id="26" name="矩形 11">
              <a:extLst>
                <a:ext uri="{FF2B5EF4-FFF2-40B4-BE49-F238E27FC236}">
                  <a16:creationId xmlns:a16="http://schemas.microsoft.com/office/drawing/2014/main" id="{D0B7DBB5-2818-4C6E-9685-15AE2B60A717}"/>
                </a:ext>
              </a:extLst>
            </p:cNvPr>
            <p:cNvSpPr/>
            <p:nvPr/>
          </p:nvSpPr>
          <p:spPr>
            <a:xfrm>
              <a:off x="9103864" y="1477813"/>
              <a:ext cx="2206668" cy="4177335"/>
            </a:xfrm>
            <a:custGeom>
              <a:avLst/>
              <a:gdLst>
                <a:gd name="connsiteX0" fmla="*/ 0 w 2838450"/>
                <a:gd name="connsiteY0" fmla="*/ 0 h 3724275"/>
                <a:gd name="connsiteX1" fmla="*/ 2838450 w 2838450"/>
                <a:gd name="connsiteY1" fmla="*/ 0 h 3724275"/>
                <a:gd name="connsiteX2" fmla="*/ 2838450 w 2838450"/>
                <a:gd name="connsiteY2" fmla="*/ 3724275 h 3724275"/>
                <a:gd name="connsiteX3" fmla="*/ 0 w 2838450"/>
                <a:gd name="connsiteY3" fmla="*/ 3724275 h 3724275"/>
                <a:gd name="connsiteX4" fmla="*/ 0 w 2838450"/>
                <a:gd name="connsiteY4" fmla="*/ 0 h 3724275"/>
                <a:gd name="connsiteX0-1" fmla="*/ 0 w 2838450"/>
                <a:gd name="connsiteY0-2" fmla="*/ 0 h 3724275"/>
                <a:gd name="connsiteX1-3" fmla="*/ 2495550 w 2838450"/>
                <a:gd name="connsiteY1-4" fmla="*/ 685800 h 3724275"/>
                <a:gd name="connsiteX2-5" fmla="*/ 2838450 w 2838450"/>
                <a:gd name="connsiteY2-6" fmla="*/ 3724275 h 3724275"/>
                <a:gd name="connsiteX3-7" fmla="*/ 0 w 2838450"/>
                <a:gd name="connsiteY3-8" fmla="*/ 3724275 h 3724275"/>
                <a:gd name="connsiteX4-9" fmla="*/ 0 w 2838450"/>
                <a:gd name="connsiteY4-10" fmla="*/ 0 h 3724275"/>
                <a:gd name="connsiteX0-11" fmla="*/ 0 w 2505075"/>
                <a:gd name="connsiteY0-12" fmla="*/ 0 h 3724275"/>
                <a:gd name="connsiteX1-13" fmla="*/ 2495550 w 2505075"/>
                <a:gd name="connsiteY1-14" fmla="*/ 685800 h 3724275"/>
                <a:gd name="connsiteX2-15" fmla="*/ 2505075 w 2505075"/>
                <a:gd name="connsiteY2-16" fmla="*/ 3162300 h 3724275"/>
                <a:gd name="connsiteX3-17" fmla="*/ 0 w 2505075"/>
                <a:gd name="connsiteY3-18" fmla="*/ 3724275 h 3724275"/>
                <a:gd name="connsiteX4-19" fmla="*/ 0 w 2505075"/>
                <a:gd name="connsiteY4-20" fmla="*/ 0 h 37242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5075" h="3724275">
                  <a:moveTo>
                    <a:pt x="0" y="0"/>
                  </a:moveTo>
                  <a:lnTo>
                    <a:pt x="2495550" y="685800"/>
                  </a:lnTo>
                  <a:lnTo>
                    <a:pt x="2505075" y="3162300"/>
                  </a:lnTo>
                  <a:lnTo>
                    <a:pt x="0" y="3724275"/>
                  </a:lnTo>
                  <a:lnTo>
                    <a:pt x="0" y="0"/>
                  </a:lnTo>
                  <a:close/>
                </a:path>
              </a:pathLst>
            </a:custGeom>
            <a:solidFill>
              <a:schemeClr val="bg1"/>
            </a:solidFill>
            <a:ln>
              <a:solidFill>
                <a:srgbClr val="060506"/>
              </a:solidFill>
            </a:ln>
            <a:effectLst>
              <a:outerShdw blurRad="457200" dist="609600" dir="21540000" sx="80000" sy="80000" kx="1200000" algn="b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endParaRPr>
            </a:p>
          </p:txBody>
        </p:sp>
        <p:sp>
          <p:nvSpPr>
            <p:cNvPr id="27" name="文本框 13">
              <a:extLst>
                <a:ext uri="{FF2B5EF4-FFF2-40B4-BE49-F238E27FC236}">
                  <a16:creationId xmlns:a16="http://schemas.microsoft.com/office/drawing/2014/main" id="{DF9ABB88-7DE6-4E91-AEDD-D0535C7F824C}"/>
                </a:ext>
              </a:extLst>
            </p:cNvPr>
            <p:cNvSpPr txBox="1"/>
            <p:nvPr/>
          </p:nvSpPr>
          <p:spPr>
            <a:xfrm>
              <a:off x="9349391" y="2616765"/>
              <a:ext cx="1759412" cy="460562"/>
            </a:xfrm>
            <a:prstGeom prst="rect">
              <a:avLst/>
            </a:prstGeom>
            <a:noFill/>
          </p:spPr>
          <p:txBody>
            <a:bodyPr wrap="none" rtlCol="0">
              <a:spAutoFit/>
              <a:scene3d>
                <a:camera prst="orthographicFront">
                  <a:rot lat="0" lon="2400000" rev="0"/>
                </a:camera>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rPr>
                <a:t>YOUR OBJECT</a:t>
              </a:r>
            </a:p>
          </p:txBody>
        </p:sp>
        <p:cxnSp>
          <p:nvCxnSpPr>
            <p:cNvPr id="28" name="直接连接符 27">
              <a:extLst>
                <a:ext uri="{FF2B5EF4-FFF2-40B4-BE49-F238E27FC236}">
                  <a16:creationId xmlns:a16="http://schemas.microsoft.com/office/drawing/2014/main" id="{D90D805B-4642-4AB5-9ABD-819472EAFB5D}"/>
                </a:ext>
              </a:extLst>
            </p:cNvPr>
            <p:cNvCxnSpPr/>
            <p:nvPr/>
          </p:nvCxnSpPr>
          <p:spPr>
            <a:xfrm>
              <a:off x="9103864" y="3263146"/>
              <a:ext cx="2206668" cy="0"/>
            </a:xfrm>
            <a:prstGeom prst="line">
              <a:avLst/>
            </a:prstGeom>
            <a:ln>
              <a:solidFill>
                <a:srgbClr val="FFFFFF"/>
              </a:solidFill>
            </a:ln>
            <a:scene3d>
              <a:camera prst="orthographicFront">
                <a:rot lat="10980000" lon="2400000" rev="0"/>
              </a:camera>
              <a:lightRig rig="threePt" dir="t"/>
            </a:scene3d>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id="{D9EE7FBE-0094-4F3C-A1D2-78C3F5775FD6}"/>
                </a:ext>
              </a:extLst>
            </p:cNvPr>
            <p:cNvSpPr/>
            <p:nvPr/>
          </p:nvSpPr>
          <p:spPr>
            <a:xfrm>
              <a:off x="9121960" y="3352068"/>
              <a:ext cx="2279936" cy="1750136"/>
            </a:xfrm>
            <a:prstGeom prst="rect">
              <a:avLst/>
            </a:prstGeom>
          </p:spPr>
          <p:txBody>
            <a:bodyPr wrap="square">
              <a:spAutoFit/>
              <a:scene3d>
                <a:camera prst="orthographicFront">
                  <a:rot lat="21301143" lon="2101140" rev="21573786"/>
                </a:camera>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rPr>
                <a:t>Click here to enter the text you want</a:t>
              </a:r>
              <a:r>
                <a:rPr lang="zh-CN" altLang="en-US" dirty="0">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rPr>
                <a:t>，</a:t>
              </a:r>
              <a:r>
                <a:rPr lang="en-US" altLang="zh-CN" dirty="0">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rPr>
                <a:t>Click here to enter the text you want</a:t>
              </a:r>
              <a:r>
                <a:rPr lang="zh-CN" altLang="en-US" dirty="0">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rPr>
                <a:t>，</a:t>
              </a:r>
              <a:r>
                <a:rPr lang="en-US" altLang="zh-CN" dirty="0">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rPr>
                <a:t>Click here to enter the text you want</a:t>
              </a:r>
            </a:p>
          </p:txBody>
        </p:sp>
        <p:sp>
          <p:nvSpPr>
            <p:cNvPr id="30" name="椭圆 29">
              <a:extLst>
                <a:ext uri="{FF2B5EF4-FFF2-40B4-BE49-F238E27FC236}">
                  <a16:creationId xmlns:a16="http://schemas.microsoft.com/office/drawing/2014/main" id="{B79D4440-F440-4ED0-AD2A-8E6EE3790D0D}"/>
                </a:ext>
              </a:extLst>
            </p:cNvPr>
            <p:cNvSpPr/>
            <p:nvPr/>
          </p:nvSpPr>
          <p:spPr>
            <a:xfrm>
              <a:off x="9790945" y="1202852"/>
              <a:ext cx="876304" cy="876304"/>
            </a:xfrm>
            <a:prstGeom prst="ellipse">
              <a:avLst/>
            </a:prstGeom>
            <a:solidFill>
              <a:schemeClr val="bg1"/>
            </a:solidFill>
            <a:ln w="28575">
              <a:solidFill>
                <a:srgbClr val="060506"/>
              </a:solidFill>
            </a:ln>
            <a:effectLst>
              <a:innerShdw blurRad="228600" dist="50800" dir="13500000">
                <a:schemeClr val="bg1">
                  <a:lumMod val="50000"/>
                  <a:alpha val="60000"/>
                </a:schemeClr>
              </a:innerShdw>
            </a:effectLst>
            <a:scene3d>
              <a:camera prst="orthographicFront">
                <a:rot lat="600000" lon="15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endParaRPr>
            </a:p>
          </p:txBody>
        </p:sp>
        <p:sp>
          <p:nvSpPr>
            <p:cNvPr id="31" name="文本框 38">
              <a:extLst>
                <a:ext uri="{FF2B5EF4-FFF2-40B4-BE49-F238E27FC236}">
                  <a16:creationId xmlns:a16="http://schemas.microsoft.com/office/drawing/2014/main" id="{2F2E6AA3-2903-4184-91E0-74CA10A3287F}"/>
                </a:ext>
              </a:extLst>
            </p:cNvPr>
            <p:cNvSpPr txBox="1"/>
            <p:nvPr/>
          </p:nvSpPr>
          <p:spPr>
            <a:xfrm>
              <a:off x="9853930" y="1410171"/>
              <a:ext cx="759928" cy="583378"/>
            </a:xfrm>
            <a:prstGeom prst="rect">
              <a:avLst/>
            </a:prstGeom>
            <a:noFill/>
          </p:spPr>
          <p:txBody>
            <a:bodyPr wrap="none" rtlCol="0">
              <a:spAutoFit/>
              <a:scene3d>
                <a:camera prst="orthographicFront">
                  <a:rot lat="0" lon="19499990" rev="0"/>
                </a:camera>
                <a:lightRig rig="threePt" dir="t"/>
              </a:scene3d>
            </a:bodyPr>
            <a:lstStyle>
              <a:defPPr>
                <a:defRPr lang="zh-CN"/>
              </a:defPPr>
              <a:lvl1pPr marR="0" lvl="0" indent="0" fontAlgn="auto">
                <a:lnSpc>
                  <a:spcPct val="100000"/>
                </a:lnSpc>
                <a:spcBef>
                  <a:spcPts val="0"/>
                </a:spcBef>
                <a:spcAft>
                  <a:spcPts val="0"/>
                </a:spcAft>
                <a:buClrTx/>
                <a:buSzTx/>
                <a:buFontTx/>
                <a:buNone/>
                <a:defRPr kumimoji="0" sz="2400" b="1" i="0" u="none" strike="noStrike" cap="none" spc="0" normalizeH="0" baseline="0">
                  <a:ln>
                    <a:noFill/>
                  </a:ln>
                  <a:solidFill>
                    <a:prstClr val="white"/>
                  </a:solidFill>
                  <a:effectLst/>
                  <a:uLnTx/>
                  <a:uFillTx/>
                  <a:latin typeface="微软雅黑" panose="020B0503020204020204" pitchFamily="34" charset="-122"/>
                  <a:ea typeface="微软雅黑" panose="020B0503020204020204" pitchFamily="34" charset="-122"/>
                </a:defRPr>
              </a:lvl1pPr>
            </a:lstStyle>
            <a:p>
              <a:r>
                <a:rPr lang="en-US" altLang="zh-CN" sz="3200" dirty="0">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rPr>
                <a:t>004</a:t>
              </a:r>
              <a:endParaRPr lang="zh-CN" altLang="en-US" sz="3200" dirty="0">
                <a:gradFill>
                  <a:gsLst>
                    <a:gs pos="0">
                      <a:srgbClr val="264A72"/>
                    </a:gs>
                    <a:gs pos="100000">
                      <a:srgbClr val="6E176E"/>
                    </a:gs>
                  </a:gsLst>
                  <a:lin ang="5400000" scaled="1"/>
                </a:gradFill>
                <a:latin typeface="字魂36号-正文宋楷" panose="02000000000000000000" pitchFamily="2" charset="-122"/>
                <a:ea typeface="字魂36号-正文宋楷" panose="02000000000000000000" pitchFamily="2" charset="-122"/>
              </a:endParaRPr>
            </a:p>
          </p:txBody>
        </p:sp>
      </p:grpSp>
      <p:pic>
        <p:nvPicPr>
          <p:cNvPr id="33" name="图片 32">
            <a:extLst>
              <a:ext uri="{FF2B5EF4-FFF2-40B4-BE49-F238E27FC236}">
                <a16:creationId xmlns:a16="http://schemas.microsoft.com/office/drawing/2014/main" id="{92EF21A5-1B52-46AC-B776-F28F2DACB732}"/>
              </a:ext>
            </a:extLst>
          </p:cNvPr>
          <p:cNvPicPr>
            <a:picLocks noChangeAspect="1"/>
          </p:cNvPicPr>
          <p:nvPr/>
        </p:nvPicPr>
        <p:blipFill>
          <a:blip r:embed="rId3"/>
          <a:stretch>
            <a:fillRect/>
          </a:stretch>
        </p:blipFill>
        <p:spPr>
          <a:xfrm>
            <a:off x="0" y="-137627"/>
            <a:ext cx="1343618" cy="1343618"/>
          </a:xfrm>
          <a:prstGeom prst="rect">
            <a:avLst/>
          </a:prstGeom>
        </p:spPr>
      </p:pic>
    </p:spTree>
    <p:extLst>
      <p:ext uri="{BB962C8B-B14F-4D97-AF65-F5344CB8AC3E}">
        <p14:creationId xmlns:p14="http://schemas.microsoft.com/office/powerpoint/2010/main" val="2359756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C0C0C"/>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C0B15FA2-8126-4DAC-AAA1-02FFCF35A94D}"/>
              </a:ext>
            </a:extLst>
          </p:cNvPr>
          <p:cNvSpPr/>
          <p:nvPr/>
        </p:nvSpPr>
        <p:spPr>
          <a:xfrm>
            <a:off x="0" y="0"/>
            <a:ext cx="12192000" cy="6858000"/>
          </a:xfrm>
          <a:prstGeom prst="rect">
            <a:avLst/>
          </a:prstGeom>
          <a:blipFill dpi="0" rotWithShape="1">
            <a:blip r:embed="rId2">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C15278F9-0DCE-4D11-82C5-11886AECCF96}"/>
              </a:ext>
            </a:extLst>
          </p:cNvPr>
          <p:cNvSpPr/>
          <p:nvPr/>
        </p:nvSpPr>
        <p:spPr>
          <a:xfrm>
            <a:off x="3436188" y="2652300"/>
            <a:ext cx="7513751" cy="1553399"/>
          </a:xfrm>
          <a:prstGeom prst="rect">
            <a:avLst/>
          </a:prstGeom>
          <a:gradFill flip="none" rotWithShape="1">
            <a:gsLst>
              <a:gs pos="0">
                <a:srgbClr val="4346AC"/>
              </a:gs>
              <a:gs pos="53000">
                <a:srgbClr val="6F166D"/>
              </a:gs>
              <a:gs pos="100000">
                <a:srgbClr val="01CAE8">
                  <a:lumMod val="5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椭圆 6">
            <a:extLst>
              <a:ext uri="{FF2B5EF4-FFF2-40B4-BE49-F238E27FC236}">
                <a16:creationId xmlns:a16="http://schemas.microsoft.com/office/drawing/2014/main" id="{843AE5F8-C0E7-4E45-A083-A009BA57F095}"/>
              </a:ext>
            </a:extLst>
          </p:cNvPr>
          <p:cNvSpPr/>
          <p:nvPr/>
        </p:nvSpPr>
        <p:spPr>
          <a:xfrm>
            <a:off x="1821180" y="2225039"/>
            <a:ext cx="2407920" cy="240792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8" name="图片 7">
            <a:extLst>
              <a:ext uri="{FF2B5EF4-FFF2-40B4-BE49-F238E27FC236}">
                <a16:creationId xmlns:a16="http://schemas.microsoft.com/office/drawing/2014/main" id="{958CF027-DEEE-4EE2-BDFE-D130DD480E13}"/>
              </a:ext>
            </a:extLst>
          </p:cNvPr>
          <p:cNvPicPr>
            <a:picLocks noChangeAspect="1"/>
          </p:cNvPicPr>
          <p:nvPr/>
        </p:nvPicPr>
        <p:blipFill>
          <a:blip r:embed="rId3"/>
          <a:stretch>
            <a:fillRect/>
          </a:stretch>
        </p:blipFill>
        <p:spPr>
          <a:xfrm>
            <a:off x="892860" y="923340"/>
            <a:ext cx="4706520" cy="4706520"/>
          </a:xfrm>
          <a:prstGeom prst="rect">
            <a:avLst/>
          </a:prstGeom>
        </p:spPr>
      </p:pic>
      <p:sp>
        <p:nvSpPr>
          <p:cNvPr id="9" name="矩形 8">
            <a:extLst>
              <a:ext uri="{FF2B5EF4-FFF2-40B4-BE49-F238E27FC236}">
                <a16:creationId xmlns:a16="http://schemas.microsoft.com/office/drawing/2014/main" id="{E907BA23-A6EB-402A-B4D5-47B04642DA15}"/>
              </a:ext>
            </a:extLst>
          </p:cNvPr>
          <p:cNvSpPr/>
          <p:nvPr/>
        </p:nvSpPr>
        <p:spPr>
          <a:xfrm>
            <a:off x="2574415" y="2312358"/>
            <a:ext cx="861774" cy="2253181"/>
          </a:xfrm>
          <a:prstGeom prst="rect">
            <a:avLst/>
          </a:prstGeom>
          <a:noFill/>
        </p:spPr>
        <p:txBody>
          <a:bodyPr vert="eaVert"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cs"/>
              </a:rPr>
              <a:t>第三部分</a:t>
            </a:r>
          </a:p>
        </p:txBody>
      </p:sp>
      <p:sp>
        <p:nvSpPr>
          <p:cNvPr id="12" name="文本框 11"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DAA9F4BE-373D-4569-B1C6-8A907B375075}"/>
              </a:ext>
            </a:extLst>
          </p:cNvPr>
          <p:cNvSpPr txBox="1"/>
          <p:nvPr/>
        </p:nvSpPr>
        <p:spPr>
          <a:xfrm>
            <a:off x="5020620" y="3288040"/>
            <a:ext cx="5769300" cy="79483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0" b="0" i="1" u="none" strike="noStrike" kern="1200" cap="none" spc="0" normalizeH="0" baseline="0" noProof="0" dirty="0">
                <a:ln>
                  <a:noFill/>
                </a:ln>
                <a:solidFill>
                  <a:prstClr val="white">
                    <a:alpha val="84000"/>
                  </a:prstClr>
                </a:solidFill>
                <a:effectLst/>
                <a:uLnTx/>
                <a:uFillTx/>
                <a:latin typeface="字魂36号-正文宋楷" panose="02000000000000000000" pitchFamily="2" charset="-122"/>
                <a:ea typeface="字魂36号-正文宋楷" panose="02000000000000000000" pitchFamily="2" charset="-122"/>
                <a:cs typeface="+mn-cs"/>
              </a:rPr>
              <a:t>click here and add your contents click here and add your contents  click here and add your contentsclick here and add your contents click here and add your contents  click here and add your contents</a:t>
            </a:r>
            <a:endParaRPr kumimoji="0" lang="zh-CN" altLang="en-US" sz="1050" b="0" i="1" u="none" strike="noStrike" kern="1200" cap="none" spc="0" normalizeH="0" baseline="0" noProof="0" dirty="0">
              <a:ln>
                <a:noFill/>
              </a:ln>
              <a:solidFill>
                <a:prstClr val="white">
                  <a:alpha val="84000"/>
                </a:prstClr>
              </a:solidFill>
              <a:effectLst/>
              <a:uLnTx/>
              <a:uFillTx/>
              <a:latin typeface="字魂36号-正文宋楷" panose="02000000000000000000" pitchFamily="2" charset="-122"/>
              <a:ea typeface="字魂36号-正文宋楷" panose="02000000000000000000" pitchFamily="2" charset="-122"/>
              <a:cs typeface="+mn-cs"/>
            </a:endParaRPr>
          </a:p>
        </p:txBody>
      </p:sp>
      <p:sp>
        <p:nvSpPr>
          <p:cNvPr id="13" name="文本框 12" descr="e7d195523061f1c090bf0bfe2479d6419a54b6e02edeeb206491FBA2929FA5369FD9433B35DD3F30A36A47836D2EA589808EDD1FAAD95291E262A3759BC4F9F7DC80BE4F008972E2D00DE2046D0FFAA9D538A752647B3818F3C89BB48483ED6B8B43B1055D6A22EFF4FDC9F92CD00CE62920F713FEC2302E4FAA0F5981281756945C75C1127B9FB6">
            <a:extLst>
              <a:ext uri="{FF2B5EF4-FFF2-40B4-BE49-F238E27FC236}">
                <a16:creationId xmlns:a16="http://schemas.microsoft.com/office/drawing/2014/main" id="{77513C78-86B0-4349-8564-4DEA388C5BB2}"/>
              </a:ext>
            </a:extLst>
          </p:cNvPr>
          <p:cNvSpPr txBox="1"/>
          <p:nvPr/>
        </p:nvSpPr>
        <p:spPr>
          <a:xfrm>
            <a:off x="5020620" y="2810279"/>
            <a:ext cx="215075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cs"/>
              </a:rPr>
              <a:t>你的小标题</a:t>
            </a:r>
            <a:endParaRPr kumimoji="0" lang="en-US" altLang="zh-CN" sz="2800" b="1"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cs"/>
            </a:endParaRPr>
          </a:p>
        </p:txBody>
      </p:sp>
    </p:spTree>
    <p:extLst>
      <p:ext uri="{BB962C8B-B14F-4D97-AF65-F5344CB8AC3E}">
        <p14:creationId xmlns:p14="http://schemas.microsoft.com/office/powerpoint/2010/main" val="197881496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TotalTime>
  <Words>1372</Words>
  <Application>Microsoft Office PowerPoint</Application>
  <PresentationFormat>宽屏</PresentationFormat>
  <Paragraphs>114</Paragraphs>
  <Slides>15</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15</vt:i4>
      </vt:variant>
    </vt:vector>
  </HeadingPairs>
  <TitlesOfParts>
    <vt:vector size="21" baseType="lpstr">
      <vt:lpstr>等线</vt:lpstr>
      <vt:lpstr>等线 Light</vt:lpstr>
      <vt:lpstr>字魂36号-正文宋楷</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Chan Jeremy</dc:creator>
  <cp:lastModifiedBy>Chan Jeremy</cp:lastModifiedBy>
  <cp:revision>7</cp:revision>
  <dcterms:created xsi:type="dcterms:W3CDTF">2019-09-01T08:33:38Z</dcterms:created>
  <dcterms:modified xsi:type="dcterms:W3CDTF">2019-09-01T09:57:30Z</dcterms:modified>
</cp:coreProperties>
</file>