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24.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theme/themeOverride3.xml" ContentType="application/vnd.openxmlformats-officedocument.themeOverr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6"/>
  </p:notesMasterIdLst>
  <p:sldIdLst>
    <p:sldId id="518" r:id="rId11"/>
    <p:sldId id="471" r:id="rId12"/>
    <p:sldId id="353" r:id="rId13"/>
    <p:sldId id="352" r:id="rId14"/>
    <p:sldId id="519" r:id="rId15"/>
    <p:sldId id="520" r:id="rId16"/>
    <p:sldId id="521" r:id="rId17"/>
    <p:sldId id="522" r:id="rId18"/>
    <p:sldId id="523" r:id="rId19"/>
    <p:sldId id="524" r:id="rId20"/>
    <p:sldId id="525" r:id="rId21"/>
    <p:sldId id="526" r:id="rId22"/>
    <p:sldId id="539" r:id="rId23"/>
    <p:sldId id="528" r:id="rId24"/>
    <p:sldId id="529" r:id="rId25"/>
    <p:sldId id="527" r:id="rId26"/>
    <p:sldId id="531" r:id="rId27"/>
    <p:sldId id="532" r:id="rId28"/>
    <p:sldId id="530" r:id="rId29"/>
    <p:sldId id="535" r:id="rId30"/>
    <p:sldId id="540" r:id="rId31"/>
    <p:sldId id="533" r:id="rId32"/>
    <p:sldId id="538" r:id="rId33"/>
    <p:sldId id="537" r:id="rId34"/>
    <p:sldId id="297" r:id="rId35"/>
  </p:sldIdLst>
  <p:sldSz cx="12190413" cy="6859588"/>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0011"/>
    <a:srgbClr val="BE2732"/>
    <a:srgbClr val="A52D29"/>
    <a:srgbClr val="009490"/>
    <a:srgbClr val="FEAC38"/>
    <a:srgbClr val="6BD8B9"/>
    <a:srgbClr val="F04871"/>
    <a:srgbClr val="10BBAD"/>
    <a:srgbClr val="FF8A91"/>
    <a:srgbClr val="4AB0A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622" autoAdjust="0"/>
    <p:restoredTop sz="97778" autoAdjust="0"/>
  </p:normalViewPr>
  <p:slideViewPr>
    <p:cSldViewPr snapToGrid="0" showGuides="1">
      <p:cViewPr>
        <p:scale>
          <a:sx n="66" d="100"/>
          <a:sy n="66" d="100"/>
        </p:scale>
        <p:origin x="426" y="510"/>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1.xml"/><Relationship Id="rId34" Type="http://schemas.openxmlformats.org/officeDocument/2006/relationships/slide" Target="slides/slide24.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notesMaster" Target="notesMasters/notesMaster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97583486215729"/>
          <c:y val="8.6676963429184198E-2"/>
          <c:w val="0.66319444444444442"/>
          <c:h val="0.83771929824561409"/>
        </c:manualLayout>
      </c:layout>
      <c:doughnutChart>
        <c:varyColors val="1"/>
        <c:ser>
          <c:idx val="0"/>
          <c:order val="0"/>
          <c:tx>
            <c:strRef>
              <c:f>Sheet1!$B$1</c:f>
              <c:strCache>
                <c:ptCount val="1"/>
              </c:strCache>
            </c:strRef>
          </c:tx>
          <c:spPr>
            <a:solidFill>
              <a:srgbClr val="44546A">
                <a:lumMod val="50000"/>
              </a:srgbClr>
            </a:solidFill>
            <a:ln>
              <a:noFill/>
            </a:ln>
          </c:spPr>
          <c:dPt>
            <c:idx val="0"/>
            <c:bubble3D val="0"/>
            <c:explosion val="11"/>
            <c:spPr>
              <a:solidFill>
                <a:srgbClr val="44546A">
                  <a:lumMod val="50000"/>
                </a:srgbClr>
              </a:solidFill>
              <a:ln>
                <a:noFill/>
              </a:ln>
            </c:spPr>
            <c:extLst>
              <c:ext xmlns:c16="http://schemas.microsoft.com/office/drawing/2014/chart" uri="{C3380CC4-5D6E-409C-BE32-E72D297353CC}">
                <c16:uniqueId val="{00000001-FBE0-40DA-9C49-EBDB64127B74}"/>
              </c:ext>
            </c:extLst>
          </c:dPt>
          <c:dPt>
            <c:idx val="1"/>
            <c:bubble3D val="0"/>
            <c:extLst>
              <c:ext xmlns:c16="http://schemas.microsoft.com/office/drawing/2014/chart" uri="{C3380CC4-5D6E-409C-BE32-E72D297353CC}">
                <c16:uniqueId val="{00000002-FBE0-40DA-9C49-EBDB64127B74}"/>
              </c:ext>
            </c:extLst>
          </c:dPt>
          <c:cat>
            <c:strRef>
              <c:f>Sheet1!$A$2:$A$3</c:f>
              <c:strCache>
                <c:ptCount val="2"/>
                <c:pt idx="0">
                  <c:v>A</c:v>
                </c:pt>
                <c:pt idx="1">
                  <c:v>B</c:v>
                </c:pt>
              </c:strCache>
            </c:strRef>
          </c:cat>
          <c:val>
            <c:numRef>
              <c:f>Sheet1!$B$2:$B$3</c:f>
              <c:numCache>
                <c:formatCode>0.00%</c:formatCode>
                <c:ptCount val="2"/>
                <c:pt idx="0">
                  <c:v>0.4</c:v>
                </c:pt>
                <c:pt idx="1">
                  <c:v>0.6</c:v>
                </c:pt>
              </c:numCache>
            </c:numRef>
          </c:val>
          <c:extLst>
            <c:ext xmlns:c16="http://schemas.microsoft.com/office/drawing/2014/chart" uri="{C3380CC4-5D6E-409C-BE32-E72D297353CC}">
              <c16:uniqueId val="{00000003-FBE0-40DA-9C49-EBDB64127B74}"/>
            </c:ext>
          </c:extLst>
        </c:ser>
        <c:dLbls>
          <c:showLegendKey val="0"/>
          <c:showVal val="0"/>
          <c:showCatName val="0"/>
          <c:showSerName val="0"/>
          <c:showPercent val="0"/>
          <c:showBubbleSize val="0"/>
          <c:showLeaderLines val="1"/>
        </c:dLbls>
        <c:firstSliceAng val="0"/>
        <c:holeSize val="70"/>
      </c:doughnutChart>
    </c:plotArea>
    <c:plotVisOnly val="1"/>
    <c:dispBlanksAs val="zero"/>
    <c:showDLblsOverMax val="0"/>
  </c:chart>
  <c:txPr>
    <a:bodyPr/>
    <a:lstStyle/>
    <a:p>
      <a:pPr>
        <a:defRPr sz="1800"/>
      </a:pPr>
      <a:endParaRPr lang="zh-CN"/>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97583486215729"/>
          <c:y val="8.6676963429184198E-2"/>
          <c:w val="0.66319444444444442"/>
          <c:h val="0.83771929824561409"/>
        </c:manualLayout>
      </c:layout>
      <c:doughnutChart>
        <c:varyColors val="1"/>
        <c:ser>
          <c:idx val="0"/>
          <c:order val="0"/>
          <c:tx>
            <c:strRef>
              <c:f>Sheet1!$B$1</c:f>
              <c:strCache>
                <c:ptCount val="1"/>
              </c:strCache>
            </c:strRef>
          </c:tx>
          <c:spPr>
            <a:solidFill>
              <a:srgbClr val="44546A">
                <a:lumMod val="50000"/>
              </a:srgbClr>
            </a:solidFill>
            <a:ln>
              <a:solidFill>
                <a:srgbClr val="6BA6A8"/>
              </a:solidFill>
            </a:ln>
          </c:spPr>
          <c:dPt>
            <c:idx val="0"/>
            <c:bubble3D val="0"/>
            <c:spPr>
              <a:solidFill>
                <a:srgbClr val="44546A">
                  <a:lumMod val="50000"/>
                </a:srgbClr>
              </a:solidFill>
              <a:ln>
                <a:noFill/>
              </a:ln>
            </c:spPr>
            <c:extLst>
              <c:ext xmlns:c16="http://schemas.microsoft.com/office/drawing/2014/chart" uri="{C3380CC4-5D6E-409C-BE32-E72D297353CC}">
                <c16:uniqueId val="{00000001-D85D-44E0-B741-47606CB8696F}"/>
              </c:ext>
            </c:extLst>
          </c:dPt>
          <c:dPt>
            <c:idx val="1"/>
            <c:bubble3D val="0"/>
            <c:explosion val="15"/>
            <c:spPr>
              <a:solidFill>
                <a:srgbClr val="44546A">
                  <a:lumMod val="50000"/>
                </a:srgbClr>
              </a:solidFill>
              <a:ln>
                <a:noFill/>
              </a:ln>
            </c:spPr>
            <c:extLst>
              <c:ext xmlns:c16="http://schemas.microsoft.com/office/drawing/2014/chart" uri="{C3380CC4-5D6E-409C-BE32-E72D297353CC}">
                <c16:uniqueId val="{00000003-D85D-44E0-B741-47606CB8696F}"/>
              </c:ext>
            </c:extLst>
          </c:dPt>
          <c:cat>
            <c:strRef>
              <c:f>Sheet1!$A$2:$A$3</c:f>
              <c:strCache>
                <c:ptCount val="2"/>
                <c:pt idx="0">
                  <c:v>A</c:v>
                </c:pt>
                <c:pt idx="1">
                  <c:v>B</c:v>
                </c:pt>
              </c:strCache>
            </c:strRef>
          </c:cat>
          <c:val>
            <c:numRef>
              <c:f>Sheet1!$B$2:$B$3</c:f>
              <c:numCache>
                <c:formatCode>0.00%</c:formatCode>
                <c:ptCount val="2"/>
                <c:pt idx="0">
                  <c:v>0.6</c:v>
                </c:pt>
                <c:pt idx="1">
                  <c:v>0.4</c:v>
                </c:pt>
              </c:numCache>
            </c:numRef>
          </c:val>
          <c:extLst>
            <c:ext xmlns:c16="http://schemas.microsoft.com/office/drawing/2014/chart" uri="{C3380CC4-5D6E-409C-BE32-E72D297353CC}">
              <c16:uniqueId val="{00000004-D85D-44E0-B741-47606CB8696F}"/>
            </c:ext>
          </c:extLst>
        </c:ser>
        <c:dLbls>
          <c:showLegendKey val="0"/>
          <c:showVal val="0"/>
          <c:showCatName val="0"/>
          <c:showSerName val="0"/>
          <c:showPercent val="0"/>
          <c:showBubbleSize val="0"/>
          <c:showLeaderLines val="1"/>
        </c:dLbls>
        <c:firstSliceAng val="0"/>
        <c:holeSize val="70"/>
      </c:doughnutChart>
    </c:plotArea>
    <c:plotVisOnly val="1"/>
    <c:dispBlanksAs val="zero"/>
    <c:showDLblsOverMax val="0"/>
  </c:chart>
  <c:txPr>
    <a:bodyPr/>
    <a:lstStyle/>
    <a:p>
      <a:pPr>
        <a:defRPr sz="1800"/>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97583486215729"/>
          <c:y val="8.6676963429184198E-2"/>
          <c:w val="0.66319444444444442"/>
          <c:h val="0.83771929824561409"/>
        </c:manualLayout>
      </c:layout>
      <c:doughnutChart>
        <c:varyColors val="1"/>
        <c:ser>
          <c:idx val="0"/>
          <c:order val="0"/>
          <c:tx>
            <c:strRef>
              <c:f>Sheet1!$B$1</c:f>
              <c:strCache>
                <c:ptCount val="1"/>
              </c:strCache>
            </c:strRef>
          </c:tx>
          <c:spPr>
            <a:solidFill>
              <a:srgbClr val="44546A">
                <a:lumMod val="50000"/>
              </a:srgbClr>
            </a:solidFill>
            <a:ln>
              <a:noFill/>
            </a:ln>
          </c:spPr>
          <c:dPt>
            <c:idx val="0"/>
            <c:bubble3D val="0"/>
            <c:spPr>
              <a:solidFill>
                <a:srgbClr val="44546A">
                  <a:lumMod val="50000"/>
                </a:srgbClr>
              </a:solidFill>
              <a:ln>
                <a:noFill/>
              </a:ln>
            </c:spPr>
            <c:extLst>
              <c:ext xmlns:c16="http://schemas.microsoft.com/office/drawing/2014/chart" uri="{C3380CC4-5D6E-409C-BE32-E72D297353CC}">
                <c16:uniqueId val="{00000001-1C7D-44B1-9B97-6466ACA7780B}"/>
              </c:ext>
            </c:extLst>
          </c:dPt>
          <c:dPt>
            <c:idx val="1"/>
            <c:bubble3D val="0"/>
            <c:explosion val="15"/>
            <c:spPr>
              <a:solidFill>
                <a:srgbClr val="44546A">
                  <a:lumMod val="50000"/>
                </a:srgbClr>
              </a:solidFill>
              <a:ln>
                <a:noFill/>
              </a:ln>
            </c:spPr>
            <c:extLst>
              <c:ext xmlns:c16="http://schemas.microsoft.com/office/drawing/2014/chart" uri="{C3380CC4-5D6E-409C-BE32-E72D297353CC}">
                <c16:uniqueId val="{00000003-1C7D-44B1-9B97-6466ACA7780B}"/>
              </c:ext>
            </c:extLst>
          </c:dPt>
          <c:cat>
            <c:strRef>
              <c:f>Sheet1!$A$2:$A$3</c:f>
              <c:strCache>
                <c:ptCount val="2"/>
                <c:pt idx="0">
                  <c:v>A</c:v>
                </c:pt>
                <c:pt idx="1">
                  <c:v>B</c:v>
                </c:pt>
              </c:strCache>
            </c:strRef>
          </c:cat>
          <c:val>
            <c:numRef>
              <c:f>Sheet1!$B$2:$B$3</c:f>
              <c:numCache>
                <c:formatCode>0.00%</c:formatCode>
                <c:ptCount val="2"/>
                <c:pt idx="0">
                  <c:v>0.8</c:v>
                </c:pt>
                <c:pt idx="1">
                  <c:v>0.19999999999999996</c:v>
                </c:pt>
              </c:numCache>
            </c:numRef>
          </c:val>
          <c:extLst>
            <c:ext xmlns:c16="http://schemas.microsoft.com/office/drawing/2014/chart" uri="{C3380CC4-5D6E-409C-BE32-E72D297353CC}">
              <c16:uniqueId val="{00000004-1C7D-44B1-9B97-6466ACA7780B}"/>
            </c:ext>
          </c:extLst>
        </c:ser>
        <c:dLbls>
          <c:showLegendKey val="0"/>
          <c:showVal val="0"/>
          <c:showCatName val="0"/>
          <c:showSerName val="0"/>
          <c:showPercent val="0"/>
          <c:showBubbleSize val="0"/>
          <c:showLeaderLines val="1"/>
        </c:dLbls>
        <c:firstSliceAng val="0"/>
        <c:holeSize val="70"/>
      </c:doughnutChart>
    </c:plotArea>
    <c:plotVisOnly val="1"/>
    <c:dispBlanksAs val="zero"/>
    <c:showDLblsOverMax val="0"/>
  </c:chart>
  <c:txPr>
    <a:bodyPr/>
    <a:lstStyle/>
    <a:p>
      <a:pPr>
        <a:defRPr sz="1800"/>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2017/7/3</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3625502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14673521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624564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26992534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21990279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16156340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25565568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17132330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25000246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1110698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23723177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4241106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25869909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477810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19234314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21923684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11480734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25</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1934642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15668598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2723780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15402345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6708006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2017/7/3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2017/7/3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2017/7/3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03/07/2017</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03/07/2017</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2017/7/3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03/07/2017</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03/07/2017</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03/07/2017</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03/07/2017</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2017/7/3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03/07/2017</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03/07/2017</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7/3/2017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7/3/2017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7/3/2017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7/3/2017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2017/7/3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7/3/2017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7/3/2017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7/3/2017</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7/3/2017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7/3/2017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7/3/2017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7/3/2017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2017/7/3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2017/7/3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2017/7/3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2017/7/3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2017/7/3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jp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2017/7/3</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7/3/2017</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03/07/2017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03/07/2017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03/07/2017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03/07/2017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03/07/2017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03/07/2017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03/07/2017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03/07/2017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43.xml"/><Relationship Id="rId7" Type="http://schemas.openxmlformats.org/officeDocument/2006/relationships/image" Target="../media/image7.png"/><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6.jpg"/><Relationship Id="rId5" Type="http://schemas.openxmlformats.org/officeDocument/2006/relationships/image" Target="../media/image5.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43.xml"/><Relationship Id="rId5" Type="http://schemas.openxmlformats.org/officeDocument/2006/relationships/image" Target="../media/image12.jpg"/><Relationship Id="rId4" Type="http://schemas.openxmlformats.org/officeDocument/2006/relationships/image" Target="../media/image11.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3.xml"/></Relationships>
</file>

<file path=ppt/slides/_rels/slide1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5.xml"/><Relationship Id="rId1" Type="http://schemas.openxmlformats.org/officeDocument/2006/relationships/slideLayout" Target="../slideLayouts/slideLayout43.xml"/><Relationship Id="rId5" Type="http://schemas.microsoft.com/office/2007/relationships/hdphoto" Target="../media/hdphoto2.wdp"/><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43.xml"/><Relationship Id="rId4" Type="http://schemas.microsoft.com/office/2007/relationships/hdphoto" Target="../media/hdphoto4.wdp"/></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2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0.xml"/><Relationship Id="rId1" Type="http://schemas.openxmlformats.org/officeDocument/2006/relationships/slideLayout" Target="../slideLayouts/slideLayout43.xml"/><Relationship Id="rId5" Type="http://schemas.microsoft.com/office/2007/relationships/hdphoto" Target="../media/hdphoto2.wdp"/><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8" Type="http://schemas.openxmlformats.org/officeDocument/2006/relationships/chart" Target="../charts/chart3.xml"/><Relationship Id="rId3" Type="http://schemas.openxmlformats.org/officeDocument/2006/relationships/tags" Target="../tags/tag6.xml"/><Relationship Id="rId7" Type="http://schemas.openxmlformats.org/officeDocument/2006/relationships/chart" Target="../charts/chart2.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chart" Target="../charts/chart1.xml"/><Relationship Id="rId5" Type="http://schemas.openxmlformats.org/officeDocument/2006/relationships/notesSlide" Target="../notesSlides/notesSlide24.xml"/><Relationship Id="rId4"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5.xml"/><Relationship Id="rId1" Type="http://schemas.openxmlformats.org/officeDocument/2006/relationships/slideLayout" Target="../slideLayouts/slideLayout43.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43.xml"/><Relationship Id="rId5" Type="http://schemas.microsoft.com/office/2007/relationships/hdphoto" Target="../media/hdphoto2.wdp"/><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tags" Target="../tags/tag3.xml"/><Relationship Id="rId1" Type="http://schemas.openxmlformats.org/officeDocument/2006/relationships/tags" Target="../tags/tag2.xml"/><Relationship Id="rId6" Type="http://schemas.microsoft.com/office/2007/relationships/hdphoto" Target="../media/hdphoto3.wdp"/><Relationship Id="rId5" Type="http://schemas.openxmlformats.org/officeDocument/2006/relationships/image" Target="../media/image9.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43.xml"/><Relationship Id="rId5" Type="http://schemas.microsoft.com/office/2007/relationships/hdphoto" Target="../media/hdphoto2.wdp"/><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moving.mp3">
            <a:hlinkClick r:id="" action="ppaction://media"/>
          </p:cNvPr>
          <p:cNvPicPr>
            <a:picLocks noChangeAspect="1"/>
          </p:cNvPicPr>
          <p:nvPr>
            <a:audioFile r:link="rId1"/>
            <p:extLst>
              <p:ext uri="{DAA4B4D4-6D71-4841-9C94-3DE7FCFB9230}">
                <p14:media xmlns:p14="http://schemas.microsoft.com/office/powerpoint/2010/main" r:embed="rId2">
                  <p14:trim st="19889.7952" end="4366.0544"/>
                </p14:media>
              </p:ext>
            </p:extLst>
          </p:nvPr>
        </p:nvPicPr>
        <p:blipFill>
          <a:blip r:embed="rId5"/>
          <a:stretch>
            <a:fillRect/>
          </a:stretch>
        </p:blipFill>
        <p:spPr>
          <a:xfrm>
            <a:off x="1097379" y="-1128485"/>
            <a:ext cx="609600" cy="609600"/>
          </a:xfrm>
          <a:prstGeom prst="rect">
            <a:avLst/>
          </a:prstGeom>
        </p:spPr>
      </p:pic>
      <p:pic>
        <p:nvPicPr>
          <p:cNvPr id="3" name="图片 2">
            <a:extLst>
              <a:ext uri="{FF2B5EF4-FFF2-40B4-BE49-F238E27FC236}">
                <a16:creationId xmlns:a16="http://schemas.microsoft.com/office/drawing/2014/main" id="{230E4FC9-6C34-4810-A8B9-CC7AC4FE082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8" name="组合 7">
            <a:extLst>
              <a:ext uri="{FF2B5EF4-FFF2-40B4-BE49-F238E27FC236}">
                <a16:creationId xmlns:a16="http://schemas.microsoft.com/office/drawing/2014/main" id="{6C401EEC-F168-4431-9CEC-EF06ADF884A1}"/>
              </a:ext>
            </a:extLst>
          </p:cNvPr>
          <p:cNvGrpSpPr/>
          <p:nvPr/>
        </p:nvGrpSpPr>
        <p:grpSpPr>
          <a:xfrm>
            <a:off x="3543300" y="533400"/>
            <a:ext cx="4219576" cy="4232276"/>
            <a:chOff x="3524250" y="533400"/>
            <a:chExt cx="4219576" cy="4232276"/>
          </a:xfrm>
        </p:grpSpPr>
        <p:sp>
          <p:nvSpPr>
            <p:cNvPr id="6" name="弧形 5">
              <a:extLst>
                <a:ext uri="{FF2B5EF4-FFF2-40B4-BE49-F238E27FC236}">
                  <a16:creationId xmlns:a16="http://schemas.microsoft.com/office/drawing/2014/main" id="{B2AB67EB-8EC1-4D75-84A4-36F1EBA5D57C}"/>
                </a:ext>
              </a:extLst>
            </p:cNvPr>
            <p:cNvSpPr/>
            <p:nvPr/>
          </p:nvSpPr>
          <p:spPr>
            <a:xfrm>
              <a:off x="3524250" y="533400"/>
              <a:ext cx="4219576" cy="4219576"/>
            </a:xfrm>
            <a:prstGeom prst="arc">
              <a:avLst>
                <a:gd name="adj1" fmla="val 6904399"/>
                <a:gd name="adj2" fmla="val 4749740"/>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A3103680-285A-4740-895A-EDD69BA84890}"/>
                </a:ext>
              </a:extLst>
            </p:cNvPr>
            <p:cNvSpPr/>
            <p:nvPr/>
          </p:nvSpPr>
          <p:spPr>
            <a:xfrm>
              <a:off x="5993606" y="4664076"/>
              <a:ext cx="101600" cy="1016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85E31E40-C9D0-4741-8601-8A3C72841F2B}"/>
                </a:ext>
              </a:extLst>
            </p:cNvPr>
            <p:cNvSpPr/>
            <p:nvPr/>
          </p:nvSpPr>
          <p:spPr>
            <a:xfrm>
              <a:off x="4672806" y="4492626"/>
              <a:ext cx="101600" cy="1016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_14">
            <a:extLst>
              <a:ext uri="{FF2B5EF4-FFF2-40B4-BE49-F238E27FC236}">
                <a16:creationId xmlns:a16="http://schemas.microsoft.com/office/drawing/2014/main" id="{5DAF0D3F-68AB-4C96-8954-8C3BD44DFB16}"/>
              </a:ext>
            </a:extLst>
          </p:cNvPr>
          <p:cNvSpPr txBox="1">
            <a:spLocks noChangeArrowheads="1"/>
          </p:cNvSpPr>
          <p:nvPr/>
        </p:nvSpPr>
        <p:spPr bwMode="auto">
          <a:xfrm>
            <a:off x="4161989" y="837450"/>
            <a:ext cx="2070294" cy="18029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9600" spc="600" dirty="0">
                <a:solidFill>
                  <a:schemeClr val="tx2">
                    <a:lumMod val="50000"/>
                  </a:schemeClr>
                </a:solidFill>
                <a:latin typeface="叶根友刀锋黑草" panose="02010601030101010101" pitchFamily="2" charset="-122"/>
                <a:ea typeface="叶根友刀锋黑草" panose="02010601030101010101" pitchFamily="2" charset="-122"/>
              </a:rPr>
              <a:t>中</a:t>
            </a:r>
            <a:endParaRPr lang="zh-CN" sz="9600" spc="600" dirty="0">
              <a:solidFill>
                <a:schemeClr val="tx2">
                  <a:lumMod val="50000"/>
                </a:schemeClr>
              </a:solidFill>
              <a:latin typeface="叶根友刀锋黑草" panose="02010601030101010101" pitchFamily="2" charset="-122"/>
              <a:ea typeface="叶根友刀锋黑草" panose="02010601030101010101" pitchFamily="2" charset="-122"/>
            </a:endParaRPr>
          </a:p>
        </p:txBody>
      </p:sp>
      <p:sp>
        <p:nvSpPr>
          <p:cNvPr id="12" name="_14">
            <a:extLst>
              <a:ext uri="{FF2B5EF4-FFF2-40B4-BE49-F238E27FC236}">
                <a16:creationId xmlns:a16="http://schemas.microsoft.com/office/drawing/2014/main" id="{A42AA741-E023-40CE-AEB4-2DA78D0CEE97}"/>
              </a:ext>
            </a:extLst>
          </p:cNvPr>
          <p:cNvSpPr txBox="1">
            <a:spLocks noChangeArrowheads="1"/>
          </p:cNvSpPr>
          <p:nvPr/>
        </p:nvSpPr>
        <p:spPr bwMode="auto">
          <a:xfrm>
            <a:off x="5056884" y="1731713"/>
            <a:ext cx="2070294" cy="18029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9600" spc="600" dirty="0">
                <a:solidFill>
                  <a:schemeClr val="tx2">
                    <a:lumMod val="50000"/>
                  </a:schemeClr>
                </a:solidFill>
                <a:latin typeface="叶根友刀锋黑草" panose="02010601030101010101" pitchFamily="2" charset="-122"/>
                <a:ea typeface="叶根友刀锋黑草" panose="02010601030101010101" pitchFamily="2" charset="-122"/>
              </a:rPr>
              <a:t>国</a:t>
            </a:r>
            <a:endParaRPr lang="zh-CN" sz="9600" spc="600" dirty="0">
              <a:solidFill>
                <a:schemeClr val="tx2">
                  <a:lumMod val="50000"/>
                </a:schemeClr>
              </a:solidFill>
              <a:latin typeface="叶根友刀锋黑草" panose="02010601030101010101" pitchFamily="2" charset="-122"/>
              <a:ea typeface="叶根友刀锋黑草" panose="02010601030101010101" pitchFamily="2" charset="-122"/>
            </a:endParaRPr>
          </a:p>
        </p:txBody>
      </p:sp>
      <p:pic>
        <p:nvPicPr>
          <p:cNvPr id="13" name="图片 12">
            <a:extLst>
              <a:ext uri="{FF2B5EF4-FFF2-40B4-BE49-F238E27FC236}">
                <a16:creationId xmlns:a16="http://schemas.microsoft.com/office/drawing/2014/main" id="{53224802-5477-4BE9-A679-1E316249CF3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689481" y="1045176"/>
            <a:ext cx="720107" cy="855311"/>
          </a:xfrm>
          <a:prstGeom prst="rect">
            <a:avLst/>
          </a:prstGeom>
        </p:spPr>
      </p:pic>
      <p:sp>
        <p:nvSpPr>
          <p:cNvPr id="14" name="_14">
            <a:extLst>
              <a:ext uri="{FF2B5EF4-FFF2-40B4-BE49-F238E27FC236}">
                <a16:creationId xmlns:a16="http://schemas.microsoft.com/office/drawing/2014/main" id="{6CE807F6-64A6-4A8A-84E9-1A183D287190}"/>
              </a:ext>
            </a:extLst>
          </p:cNvPr>
          <p:cNvSpPr txBox="1">
            <a:spLocks noChangeArrowheads="1"/>
          </p:cNvSpPr>
          <p:nvPr/>
        </p:nvSpPr>
        <p:spPr bwMode="auto">
          <a:xfrm>
            <a:off x="4589856" y="2179694"/>
            <a:ext cx="972744" cy="31534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2800" b="1" spc="600" dirty="0">
                <a:solidFill>
                  <a:schemeClr val="tx2">
                    <a:lumMod val="50000"/>
                  </a:schemeClr>
                </a:solidFill>
                <a:latin typeface="微软雅黑" panose="020B0503020204020204" pitchFamily="34" charset="-122"/>
                <a:ea typeface="微软雅黑" panose="020B0503020204020204" pitchFamily="34" charset="-122"/>
              </a:rPr>
              <a:t>国学传统文化</a:t>
            </a:r>
            <a:endParaRPr lang="zh-CN" sz="2800" b="1" spc="600" dirty="0">
              <a:solidFill>
                <a:schemeClr val="tx2">
                  <a:lumMod val="50000"/>
                </a:schemeClr>
              </a:solidFill>
              <a:latin typeface="微软雅黑" panose="020B0503020204020204" pitchFamily="34" charset="-122"/>
              <a:ea typeface="微软雅黑" panose="020B0503020204020204" pitchFamily="34" charset="-122"/>
            </a:endParaRPr>
          </a:p>
        </p:txBody>
      </p:sp>
      <p:sp>
        <p:nvSpPr>
          <p:cNvPr id="15" name="_14">
            <a:extLst>
              <a:ext uri="{FF2B5EF4-FFF2-40B4-BE49-F238E27FC236}">
                <a16:creationId xmlns:a16="http://schemas.microsoft.com/office/drawing/2014/main" id="{E8D7DC32-8D5D-4C61-B83D-F27490F05FAD}"/>
              </a:ext>
            </a:extLst>
          </p:cNvPr>
          <p:cNvSpPr txBox="1">
            <a:spLocks noChangeArrowheads="1"/>
          </p:cNvSpPr>
          <p:nvPr/>
        </p:nvSpPr>
        <p:spPr bwMode="auto">
          <a:xfrm>
            <a:off x="4450082" y="3232707"/>
            <a:ext cx="2356332" cy="32726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nSpc>
                <a:spcPct val="150000"/>
              </a:lnSpc>
            </a:pPr>
            <a:r>
              <a:rPr lang="zh-CN" altLang="en-US" sz="900" dirty="0">
                <a:solidFill>
                  <a:schemeClr val="tx2">
                    <a:lumMod val="50000"/>
                  </a:schemeClr>
                </a:solidFill>
                <a:latin typeface="微软雅黑" panose="020B0503020204020204" pitchFamily="34" charset="-122"/>
                <a:ea typeface="微软雅黑" panose="020B0503020204020204" pitchFamily="34" charset="-122"/>
              </a:rPr>
              <a:t>中国风，即在歌曲中加入中国古代一些典故作为创作背景，用现代的音乐唱出古典的味道，唱法多样。曲风偏向传统的一种传统东方的美感，因为它完全符合“三古三新”标准。</a:t>
            </a:r>
            <a:endParaRPr lang="zh-CN" sz="9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06082487"/>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5"/>
                                        </p:tgtEl>
                                      </p:cBhvr>
                                    </p:cmd>
                                  </p:childTnLst>
                                </p:cTn>
                              </p:par>
                              <p:par>
                                <p:cTn id="7" presetID="16" presetClass="entr" presetSubtype="37"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barn(outVertical)">
                                      <p:cBhvr>
                                        <p:cTn id="9" dur="750"/>
                                        <p:tgtEl>
                                          <p:spTgt spid="3"/>
                                        </p:tgtEl>
                                      </p:cBhvr>
                                    </p:animEffect>
                                  </p:childTnLst>
                                </p:cTn>
                              </p:par>
                              <p:par>
                                <p:cTn id="10" presetID="47" presetClass="entr" presetSubtype="0" fill="hold" nodeType="withEffect">
                                  <p:stCondLst>
                                    <p:cond delay="50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11"/>
                                        </p:tgtEl>
                                        <p:attrNameLst>
                                          <p:attrName>style.visibility</p:attrName>
                                        </p:attrNameLst>
                                      </p:cBhvr>
                                      <p:to>
                                        <p:strVal val="visible"/>
                                      </p:to>
                                    </p:set>
                                    <p:anim by="(-#ppt_w*2)" calcmode="lin" valueType="num">
                                      <p:cBhvr rctx="PPT">
                                        <p:cTn id="18" dur="500" autoRev="1" fill="hold">
                                          <p:stCondLst>
                                            <p:cond delay="0"/>
                                          </p:stCondLst>
                                        </p:cTn>
                                        <p:tgtEl>
                                          <p:spTgt spid="11"/>
                                        </p:tgtEl>
                                        <p:attrNameLst>
                                          <p:attrName>ppt_w</p:attrName>
                                        </p:attrNameLst>
                                      </p:cBhvr>
                                    </p:anim>
                                    <p:anim by="(#ppt_w*0.50)" calcmode="lin" valueType="num">
                                      <p:cBhvr>
                                        <p:cTn id="19" dur="500" decel="50000" autoRev="1" fill="hold">
                                          <p:stCondLst>
                                            <p:cond delay="0"/>
                                          </p:stCondLst>
                                        </p:cTn>
                                        <p:tgtEl>
                                          <p:spTgt spid="11"/>
                                        </p:tgtEl>
                                        <p:attrNameLst>
                                          <p:attrName>ppt_x</p:attrName>
                                        </p:attrNameLst>
                                      </p:cBhvr>
                                    </p:anim>
                                    <p:anim from="(-#ppt_h/2)" to="(#ppt_y)" calcmode="lin" valueType="num">
                                      <p:cBhvr>
                                        <p:cTn id="20" dur="1000" fill="hold">
                                          <p:stCondLst>
                                            <p:cond delay="0"/>
                                          </p:stCondLst>
                                        </p:cTn>
                                        <p:tgtEl>
                                          <p:spTgt spid="11"/>
                                        </p:tgtEl>
                                        <p:attrNameLst>
                                          <p:attrName>ppt_y</p:attrName>
                                        </p:attrNameLst>
                                      </p:cBhvr>
                                    </p:anim>
                                    <p:animRot by="21600000">
                                      <p:cBhvr>
                                        <p:cTn id="21" dur="1000" fill="hold">
                                          <p:stCondLst>
                                            <p:cond delay="0"/>
                                          </p:stCondLst>
                                        </p:cTn>
                                        <p:tgtEl>
                                          <p:spTgt spid="11"/>
                                        </p:tgtEl>
                                        <p:attrNameLst>
                                          <p:attrName>r</p:attrName>
                                        </p:attrNameLst>
                                      </p:cBhvr>
                                    </p:animRot>
                                  </p:childTnLst>
                                </p:cTn>
                              </p:par>
                            </p:childTnLst>
                          </p:cTn>
                        </p:par>
                        <p:par>
                          <p:cTn id="22" fill="hold">
                            <p:stCondLst>
                              <p:cond delay="2500"/>
                            </p:stCondLst>
                            <p:childTnLst>
                              <p:par>
                                <p:cTn id="23" presetID="56" presetClass="entr" presetSubtype="0" fill="hold" grpId="0" nodeType="afterEffect">
                                  <p:stCondLst>
                                    <p:cond delay="0"/>
                                  </p:stCondLst>
                                  <p:iterate type="lt">
                                    <p:tmPct val="10000"/>
                                  </p:iterate>
                                  <p:childTnLst>
                                    <p:set>
                                      <p:cBhvr>
                                        <p:cTn id="24" dur="1" fill="hold">
                                          <p:stCondLst>
                                            <p:cond delay="0"/>
                                          </p:stCondLst>
                                        </p:cTn>
                                        <p:tgtEl>
                                          <p:spTgt spid="12"/>
                                        </p:tgtEl>
                                        <p:attrNameLst>
                                          <p:attrName>style.visibility</p:attrName>
                                        </p:attrNameLst>
                                      </p:cBhvr>
                                      <p:to>
                                        <p:strVal val="visible"/>
                                      </p:to>
                                    </p:set>
                                    <p:anim by="(-#ppt_w*2)" calcmode="lin" valueType="num">
                                      <p:cBhvr rctx="PPT">
                                        <p:cTn id="25" dur="500" autoRev="1" fill="hold">
                                          <p:stCondLst>
                                            <p:cond delay="0"/>
                                          </p:stCondLst>
                                        </p:cTn>
                                        <p:tgtEl>
                                          <p:spTgt spid="12"/>
                                        </p:tgtEl>
                                        <p:attrNameLst>
                                          <p:attrName>ppt_w</p:attrName>
                                        </p:attrNameLst>
                                      </p:cBhvr>
                                    </p:anim>
                                    <p:anim by="(#ppt_w*0.50)" calcmode="lin" valueType="num">
                                      <p:cBhvr>
                                        <p:cTn id="26" dur="500" decel="50000" autoRev="1" fill="hold">
                                          <p:stCondLst>
                                            <p:cond delay="0"/>
                                          </p:stCondLst>
                                        </p:cTn>
                                        <p:tgtEl>
                                          <p:spTgt spid="12"/>
                                        </p:tgtEl>
                                        <p:attrNameLst>
                                          <p:attrName>ppt_x</p:attrName>
                                        </p:attrNameLst>
                                      </p:cBhvr>
                                    </p:anim>
                                    <p:anim from="(-#ppt_h/2)" to="(#ppt_y)" calcmode="lin" valueType="num">
                                      <p:cBhvr>
                                        <p:cTn id="27" dur="1000" fill="hold">
                                          <p:stCondLst>
                                            <p:cond delay="0"/>
                                          </p:stCondLst>
                                        </p:cTn>
                                        <p:tgtEl>
                                          <p:spTgt spid="12"/>
                                        </p:tgtEl>
                                        <p:attrNameLst>
                                          <p:attrName>ppt_y</p:attrName>
                                        </p:attrNameLst>
                                      </p:cBhvr>
                                    </p:anim>
                                    <p:animRot by="21600000">
                                      <p:cBhvr>
                                        <p:cTn id="28" dur="1000" fill="hold">
                                          <p:stCondLst>
                                            <p:cond delay="0"/>
                                          </p:stCondLst>
                                        </p:cTn>
                                        <p:tgtEl>
                                          <p:spTgt spid="12"/>
                                        </p:tgtEl>
                                        <p:attrNameLst>
                                          <p:attrName>r</p:attrName>
                                        </p:attrNameLst>
                                      </p:cBhvr>
                                    </p:animRot>
                                  </p:childTnLst>
                                </p:cTn>
                              </p:par>
                              <p:par>
                                <p:cTn id="29" presetID="47" presetClass="entr" presetSubtype="0"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750"/>
                                        <p:tgtEl>
                                          <p:spTgt spid="13"/>
                                        </p:tgtEl>
                                      </p:cBhvr>
                                    </p:animEffect>
                                    <p:anim calcmode="lin" valueType="num">
                                      <p:cBhvr>
                                        <p:cTn id="32" dur="750" fill="hold"/>
                                        <p:tgtEl>
                                          <p:spTgt spid="13"/>
                                        </p:tgtEl>
                                        <p:attrNameLst>
                                          <p:attrName>ppt_x</p:attrName>
                                        </p:attrNameLst>
                                      </p:cBhvr>
                                      <p:tavLst>
                                        <p:tav tm="0">
                                          <p:val>
                                            <p:strVal val="#ppt_x"/>
                                          </p:val>
                                        </p:tav>
                                        <p:tav tm="100000">
                                          <p:val>
                                            <p:strVal val="#ppt_x"/>
                                          </p:val>
                                        </p:tav>
                                      </p:tavLst>
                                    </p:anim>
                                    <p:anim calcmode="lin" valueType="num">
                                      <p:cBhvr>
                                        <p:cTn id="33" dur="750" fill="hold"/>
                                        <p:tgtEl>
                                          <p:spTgt spid="13"/>
                                        </p:tgtEl>
                                        <p:attrNameLst>
                                          <p:attrName>ppt_y</p:attrName>
                                        </p:attrNameLst>
                                      </p:cBhvr>
                                      <p:tavLst>
                                        <p:tav tm="0">
                                          <p:val>
                                            <p:strVal val="#ppt_y-.1"/>
                                          </p:val>
                                        </p:tav>
                                        <p:tav tm="100000">
                                          <p:val>
                                            <p:strVal val="#ppt_y"/>
                                          </p:val>
                                        </p:tav>
                                      </p:tavLst>
                                    </p:anim>
                                  </p:childTnLst>
                                </p:cTn>
                              </p:par>
                            </p:childTnLst>
                          </p:cTn>
                        </p:par>
                        <p:par>
                          <p:cTn id="34" fill="hold">
                            <p:stCondLst>
                              <p:cond delay="3500"/>
                            </p:stCondLst>
                            <p:childTnLst>
                              <p:par>
                                <p:cTn id="35" presetID="56" presetClass="entr" presetSubtype="0" fill="hold" grpId="0" nodeType="afterEffect">
                                  <p:stCondLst>
                                    <p:cond delay="0"/>
                                  </p:stCondLst>
                                  <p:iterate type="lt">
                                    <p:tmPct val="10000"/>
                                  </p:iterate>
                                  <p:childTnLst>
                                    <p:set>
                                      <p:cBhvr>
                                        <p:cTn id="36" dur="1" fill="hold">
                                          <p:stCondLst>
                                            <p:cond delay="0"/>
                                          </p:stCondLst>
                                        </p:cTn>
                                        <p:tgtEl>
                                          <p:spTgt spid="14"/>
                                        </p:tgtEl>
                                        <p:attrNameLst>
                                          <p:attrName>style.visibility</p:attrName>
                                        </p:attrNameLst>
                                      </p:cBhvr>
                                      <p:to>
                                        <p:strVal val="visible"/>
                                      </p:to>
                                    </p:set>
                                    <p:anim by="(-#ppt_w*2)" calcmode="lin" valueType="num">
                                      <p:cBhvr rctx="PPT">
                                        <p:cTn id="37" dur="500" autoRev="1" fill="hold">
                                          <p:stCondLst>
                                            <p:cond delay="0"/>
                                          </p:stCondLst>
                                        </p:cTn>
                                        <p:tgtEl>
                                          <p:spTgt spid="14"/>
                                        </p:tgtEl>
                                        <p:attrNameLst>
                                          <p:attrName>ppt_w</p:attrName>
                                        </p:attrNameLst>
                                      </p:cBhvr>
                                    </p:anim>
                                    <p:anim by="(#ppt_w*0.50)" calcmode="lin" valueType="num">
                                      <p:cBhvr>
                                        <p:cTn id="38" dur="500" decel="50000" autoRev="1" fill="hold">
                                          <p:stCondLst>
                                            <p:cond delay="0"/>
                                          </p:stCondLst>
                                        </p:cTn>
                                        <p:tgtEl>
                                          <p:spTgt spid="14"/>
                                        </p:tgtEl>
                                        <p:attrNameLst>
                                          <p:attrName>ppt_x</p:attrName>
                                        </p:attrNameLst>
                                      </p:cBhvr>
                                    </p:anim>
                                    <p:anim from="(-#ppt_h/2)" to="(#ppt_y)" calcmode="lin" valueType="num">
                                      <p:cBhvr>
                                        <p:cTn id="39" dur="1000" fill="hold">
                                          <p:stCondLst>
                                            <p:cond delay="0"/>
                                          </p:stCondLst>
                                        </p:cTn>
                                        <p:tgtEl>
                                          <p:spTgt spid="14"/>
                                        </p:tgtEl>
                                        <p:attrNameLst>
                                          <p:attrName>ppt_y</p:attrName>
                                        </p:attrNameLst>
                                      </p:cBhvr>
                                    </p:anim>
                                    <p:animRot by="21600000">
                                      <p:cBhvr>
                                        <p:cTn id="40" dur="1000" fill="hold">
                                          <p:stCondLst>
                                            <p:cond delay="0"/>
                                          </p:stCondLst>
                                        </p:cTn>
                                        <p:tgtEl>
                                          <p:spTgt spid="14"/>
                                        </p:tgtEl>
                                        <p:attrNameLst>
                                          <p:attrName>r</p:attrName>
                                        </p:attrNameLst>
                                      </p:cBhvr>
                                    </p:animRot>
                                  </p:childTnLst>
                                </p:cTn>
                              </p:par>
                            </p:childTnLst>
                          </p:cTn>
                        </p:par>
                        <p:par>
                          <p:cTn id="41" fill="hold">
                            <p:stCondLst>
                              <p:cond delay="5000"/>
                            </p:stCondLst>
                            <p:childTnLst>
                              <p:par>
                                <p:cTn id="42" presetID="56" presetClass="entr" presetSubtype="0" fill="hold" grpId="0" nodeType="afterEffect">
                                  <p:stCondLst>
                                    <p:cond delay="0"/>
                                  </p:stCondLst>
                                  <p:iterate type="lt">
                                    <p:tmPct val="10000"/>
                                  </p:iterate>
                                  <p:childTnLst>
                                    <p:set>
                                      <p:cBhvr>
                                        <p:cTn id="43" dur="1" fill="hold">
                                          <p:stCondLst>
                                            <p:cond delay="0"/>
                                          </p:stCondLst>
                                        </p:cTn>
                                        <p:tgtEl>
                                          <p:spTgt spid="15"/>
                                        </p:tgtEl>
                                        <p:attrNameLst>
                                          <p:attrName>style.visibility</p:attrName>
                                        </p:attrNameLst>
                                      </p:cBhvr>
                                      <p:to>
                                        <p:strVal val="visible"/>
                                      </p:to>
                                    </p:set>
                                    <p:anim by="(-#ppt_w*2)" calcmode="lin" valueType="num">
                                      <p:cBhvr rctx="PPT">
                                        <p:cTn id="44" dur="125" autoRev="1" fill="hold">
                                          <p:stCondLst>
                                            <p:cond delay="0"/>
                                          </p:stCondLst>
                                        </p:cTn>
                                        <p:tgtEl>
                                          <p:spTgt spid="15"/>
                                        </p:tgtEl>
                                        <p:attrNameLst>
                                          <p:attrName>ppt_w</p:attrName>
                                        </p:attrNameLst>
                                      </p:cBhvr>
                                    </p:anim>
                                    <p:anim by="(#ppt_w*0.50)" calcmode="lin" valueType="num">
                                      <p:cBhvr>
                                        <p:cTn id="45" dur="125" decel="50000" autoRev="1" fill="hold">
                                          <p:stCondLst>
                                            <p:cond delay="0"/>
                                          </p:stCondLst>
                                        </p:cTn>
                                        <p:tgtEl>
                                          <p:spTgt spid="15"/>
                                        </p:tgtEl>
                                        <p:attrNameLst>
                                          <p:attrName>ppt_x</p:attrName>
                                        </p:attrNameLst>
                                      </p:cBhvr>
                                    </p:anim>
                                    <p:anim from="(-#ppt_h/2)" to="(#ppt_y)" calcmode="lin" valueType="num">
                                      <p:cBhvr>
                                        <p:cTn id="46" dur="250" fill="hold">
                                          <p:stCondLst>
                                            <p:cond delay="0"/>
                                          </p:stCondLst>
                                        </p:cTn>
                                        <p:tgtEl>
                                          <p:spTgt spid="15"/>
                                        </p:tgtEl>
                                        <p:attrNameLst>
                                          <p:attrName>ppt_y</p:attrName>
                                        </p:attrNameLst>
                                      </p:cBhvr>
                                    </p:anim>
                                    <p:animRot by="21600000">
                                      <p:cBhvr>
                                        <p:cTn id="47" dur="250"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showWhenStopped="0">
                <p:cTn id="48" repeatCount="indefinite" fill="remove" display="0">
                  <p:stCondLst>
                    <p:cond delay="indefinite"/>
                  </p:stCondLst>
                  <p:endCondLst>
                    <p:cond evt="onStopAudio" delay="0">
                      <p:tgtEl>
                        <p:sldTgt/>
                      </p:tgtEl>
                    </p:cond>
                  </p:endCondLst>
                </p:cTn>
                <p:tgtEl>
                  <p:spTgt spid="25"/>
                </p:tgtEl>
              </p:cMediaNode>
            </p:audio>
          </p:childTnLst>
        </p:cTn>
      </p:par>
    </p:tnLst>
    <p:bldLst>
      <p:bldP spid="11" grpId="0"/>
      <p:bldP spid="12" grpId="0"/>
      <p:bldP spid="14" grpId="0"/>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3"/>
          <p:cNvSpPr/>
          <p:nvPr/>
        </p:nvSpPr>
        <p:spPr>
          <a:xfrm>
            <a:off x="394155" y="721891"/>
            <a:ext cx="2031307" cy="461657"/>
          </a:xfrm>
          <a:prstGeom prst="rect">
            <a:avLst/>
          </a:prstGeom>
          <a:noFill/>
          <a:ln w="9525">
            <a:noFill/>
            <a:miter/>
          </a:ln>
        </p:spPr>
        <p:txBody>
          <a:bodyPr wrap="none" lIns="91431" tIns="45716" rIns="91431" bIns="45716">
            <a:spAutoFit/>
          </a:bodyPr>
          <a:lstStyle/>
          <a:p>
            <a:pPr lvl="0" algn="ctr" eaLnBrk="1" hangingPunct="1">
              <a:buNone/>
            </a:pPr>
            <a:r>
              <a:rPr lang="zh-CN" altLang="en-US" sz="2400" b="1" dirty="0">
                <a:solidFill>
                  <a:schemeClr val="bg1"/>
                </a:solidFill>
                <a:latin typeface="Arial" pitchFamily="34" charset="0"/>
                <a:ea typeface="微软雅黑" pitchFamily="34" charset="-122"/>
                <a:sym typeface="Arial" pitchFamily="34" charset="0"/>
              </a:rPr>
              <a:t>加入标题描述</a:t>
            </a:r>
          </a:p>
        </p:txBody>
      </p:sp>
      <p:grpSp>
        <p:nvGrpSpPr>
          <p:cNvPr id="3" name="组合 2">
            <a:extLst>
              <a:ext uri="{FF2B5EF4-FFF2-40B4-BE49-F238E27FC236}">
                <a16:creationId xmlns:a16="http://schemas.microsoft.com/office/drawing/2014/main" id="{4DC4422B-9C6D-4C4D-8E1B-469BD319FEA3}"/>
              </a:ext>
            </a:extLst>
          </p:cNvPr>
          <p:cNvGrpSpPr/>
          <p:nvPr/>
        </p:nvGrpSpPr>
        <p:grpSpPr>
          <a:xfrm>
            <a:off x="877289" y="4770729"/>
            <a:ext cx="10198695" cy="819457"/>
            <a:chOff x="889733" y="3778826"/>
            <a:chExt cx="7550888" cy="830997"/>
          </a:xfrm>
        </p:grpSpPr>
        <p:sp>
          <p:nvSpPr>
            <p:cNvPr id="4" name="TextBox 5">
              <a:extLst>
                <a:ext uri="{FF2B5EF4-FFF2-40B4-BE49-F238E27FC236}">
                  <a16:creationId xmlns:a16="http://schemas.microsoft.com/office/drawing/2014/main" id="{06C777A6-2125-4841-A1BE-88B1CD911F2C}"/>
                </a:ext>
              </a:extLst>
            </p:cNvPr>
            <p:cNvSpPr txBox="1"/>
            <p:nvPr/>
          </p:nvSpPr>
          <p:spPr>
            <a:xfrm>
              <a:off x="889733" y="3789348"/>
              <a:ext cx="2273596" cy="478529"/>
            </a:xfrm>
            <a:prstGeom prst="rect">
              <a:avLst/>
            </a:prstGeom>
            <a:noFill/>
          </p:spPr>
          <p:txBody>
            <a:bodyPr wrap="square" rtlCol="0">
              <a:spAutoFit/>
            </a:bodyPr>
            <a:lstStyle/>
            <a:p>
              <a:r>
                <a:rPr lang="en-US" sz="12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Product Name</a:t>
              </a:r>
            </a:p>
            <a:p>
              <a:endPar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Lid </a:t>
              </a:r>
              <a:r>
                <a:rPr lang="en-US" sz="12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est</a:t>
              </a:r>
              <a:r>
                <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laborum</a:t>
              </a:r>
              <a:r>
                <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dolo</a:t>
              </a:r>
              <a:r>
                <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rumes</a:t>
              </a:r>
              <a:r>
                <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fugats</a:t>
              </a:r>
              <a:r>
                <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untras</a:t>
              </a:r>
              <a:r>
                <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5" name="TextBox 6">
              <a:extLst>
                <a:ext uri="{FF2B5EF4-FFF2-40B4-BE49-F238E27FC236}">
                  <a16:creationId xmlns:a16="http://schemas.microsoft.com/office/drawing/2014/main" id="{2CB8DEA2-9D24-4CE3-B064-979E1BE5AD40}"/>
                </a:ext>
              </a:extLst>
            </p:cNvPr>
            <p:cNvSpPr txBox="1"/>
            <p:nvPr/>
          </p:nvSpPr>
          <p:spPr>
            <a:xfrm>
              <a:off x="3528379" y="3778826"/>
              <a:ext cx="2273596" cy="830997"/>
            </a:xfrm>
            <a:prstGeom prst="rect">
              <a:avLst/>
            </a:prstGeom>
            <a:noFill/>
          </p:spPr>
          <p:txBody>
            <a:bodyPr wrap="square" rtlCol="0">
              <a:spAutoFit/>
            </a:bodyPr>
            <a:lstStyle/>
            <a:p>
              <a:r>
                <a:rPr lang="en-US" sz="12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Product Name</a:t>
              </a:r>
            </a:p>
            <a:p>
              <a:endPar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Lid </a:t>
              </a:r>
              <a:r>
                <a:rPr lang="en-US" sz="12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est</a:t>
              </a:r>
              <a:r>
                <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laborum</a:t>
              </a:r>
              <a:r>
                <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dolo</a:t>
              </a:r>
              <a:r>
                <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rumes</a:t>
              </a:r>
              <a:r>
                <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fugats</a:t>
              </a:r>
              <a:r>
                <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untras</a:t>
              </a:r>
              <a:r>
                <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6" name="TextBox 7">
              <a:extLst>
                <a:ext uri="{FF2B5EF4-FFF2-40B4-BE49-F238E27FC236}">
                  <a16:creationId xmlns:a16="http://schemas.microsoft.com/office/drawing/2014/main" id="{7A99EDD4-519E-4242-BC3A-D1B4C9CC2406}"/>
                </a:ext>
              </a:extLst>
            </p:cNvPr>
            <p:cNvSpPr txBox="1"/>
            <p:nvPr/>
          </p:nvSpPr>
          <p:spPr>
            <a:xfrm>
              <a:off x="6167025" y="3778826"/>
              <a:ext cx="2273596" cy="830997"/>
            </a:xfrm>
            <a:prstGeom prst="rect">
              <a:avLst/>
            </a:prstGeom>
            <a:noFill/>
          </p:spPr>
          <p:txBody>
            <a:bodyPr wrap="square" rtlCol="0">
              <a:spAutoFit/>
            </a:bodyPr>
            <a:lstStyle/>
            <a:p>
              <a:r>
                <a:rPr lang="en-US" sz="12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Product Name</a:t>
              </a:r>
            </a:p>
            <a:p>
              <a:endParaRPr lang="en-US" sz="12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2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a:t>
              </a:r>
            </a:p>
          </p:txBody>
        </p:sp>
      </p:grpSp>
      <p:sp>
        <p:nvSpPr>
          <p:cNvPr id="7" name="矩形 6">
            <a:extLst>
              <a:ext uri="{FF2B5EF4-FFF2-40B4-BE49-F238E27FC236}">
                <a16:creationId xmlns:a16="http://schemas.microsoft.com/office/drawing/2014/main" id="{8BF055EF-10B4-4243-ABB3-313063FA6ECE}"/>
              </a:ext>
            </a:extLst>
          </p:cNvPr>
          <p:cNvSpPr/>
          <p:nvPr/>
        </p:nvSpPr>
        <p:spPr>
          <a:xfrm>
            <a:off x="910606" y="2091264"/>
            <a:ext cx="3289165" cy="2449248"/>
          </a:xfrm>
          <a:prstGeom prst="rect">
            <a:avLst/>
          </a:prstGeom>
          <a:blipFill>
            <a:blip r:embed="rId3">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C1A33A68-4971-4109-8F62-F3C5A32ACBA1}"/>
              </a:ext>
            </a:extLst>
          </p:cNvPr>
          <p:cNvSpPr/>
          <p:nvPr/>
        </p:nvSpPr>
        <p:spPr>
          <a:xfrm>
            <a:off x="4486492" y="2091264"/>
            <a:ext cx="3289165" cy="2449248"/>
          </a:xfrm>
          <a:prstGeom prst="rect">
            <a:avLst/>
          </a:prstGeom>
          <a:blipFill>
            <a:blip r:embed="rId4">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D74D67B7-9F81-40F7-8215-D1F0B96BD922}"/>
              </a:ext>
            </a:extLst>
          </p:cNvPr>
          <p:cNvSpPr/>
          <p:nvPr/>
        </p:nvSpPr>
        <p:spPr>
          <a:xfrm>
            <a:off x="8061880" y="2091264"/>
            <a:ext cx="3289165" cy="2449248"/>
          </a:xfrm>
          <a:prstGeom prst="rect">
            <a:avLst/>
          </a:prstGeom>
          <a:blipFill>
            <a:blip r:embed="rId5">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9">
            <a:extLst>
              <a:ext uri="{FF2B5EF4-FFF2-40B4-BE49-F238E27FC236}">
                <a16:creationId xmlns:a16="http://schemas.microsoft.com/office/drawing/2014/main" id="{0C1E456D-F01D-468D-9D29-0F430FA2DEF8}"/>
              </a:ext>
            </a:extLst>
          </p:cNvPr>
          <p:cNvSpPr>
            <a:spLocks noChangeArrowheads="1"/>
          </p:cNvSpPr>
          <p:nvPr/>
        </p:nvSpPr>
        <p:spPr bwMode="auto">
          <a:xfrm flipH="1">
            <a:off x="1463334" y="5593408"/>
            <a:ext cx="9052902" cy="89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dirty="0">
                <a:solidFill>
                  <a:schemeClr val="tx1">
                    <a:lumMod val="50000"/>
                    <a:lumOff val="50000"/>
                  </a:schemeClr>
                </a:solidFill>
              </a:rPr>
              <a:t>此处添加详细文本描述，建议与风格，语言语言风格，语言描述尽量简洁生动。尽量将每页幻灯片的字数控制在  </a:t>
            </a:r>
            <a:r>
              <a:rPr lang="en-US" altLang="zh-CN" sz="1200" dirty="0">
                <a:solidFill>
                  <a:schemeClr val="tx1">
                    <a:lumMod val="50000"/>
                    <a:lumOff val="50000"/>
                  </a:schemeClr>
                </a:solidFill>
              </a:rPr>
              <a:t>200</a:t>
            </a:r>
            <a:r>
              <a:rPr lang="zh-CN" altLang="en-US" sz="1200" dirty="0">
                <a:solidFill>
                  <a:schemeClr val="tx1">
                    <a:lumMod val="50000"/>
                    <a:lumOff val="50000"/>
                  </a:schemeClr>
                </a:solidFill>
              </a:rPr>
              <a:t>字以内此处添加详细文本描述，建议与标题相关并符合将每页幻灯片的字数字以内此处添加详细文本描述，建议与标题相关并符合控制在  </a:t>
            </a:r>
            <a:r>
              <a:rPr lang="en-US" altLang="zh-CN" sz="1200" dirty="0">
                <a:solidFill>
                  <a:schemeClr val="tx1">
                    <a:lumMod val="50000"/>
                    <a:lumOff val="50000"/>
                  </a:schemeClr>
                </a:solidFill>
              </a:rPr>
              <a:t>200</a:t>
            </a:r>
            <a:r>
              <a:rPr lang="zh-CN" altLang="en-US" sz="1200" dirty="0">
                <a:solidFill>
                  <a:schemeClr val="tx1">
                    <a:lumMod val="50000"/>
                    <a:lumOff val="50000"/>
                  </a:schemeClr>
                </a:solidFill>
              </a:rPr>
              <a:t>字以内</a:t>
            </a:r>
          </a:p>
          <a:p>
            <a:pPr algn="ctr">
              <a:lnSpc>
                <a:spcPct val="150000"/>
              </a:lnSpc>
            </a:pPr>
            <a:endParaRPr lang="zh-CN" altLang="en-US" sz="1200" dirty="0">
              <a:solidFill>
                <a:schemeClr val="tx1">
                  <a:lumMod val="50000"/>
                  <a:lumOff val="50000"/>
                </a:schemeClr>
              </a:solidFill>
            </a:endParaRPr>
          </a:p>
        </p:txBody>
      </p:sp>
    </p:spTree>
    <p:extLst>
      <p:ext uri="{BB962C8B-B14F-4D97-AF65-F5344CB8AC3E}">
        <p14:creationId xmlns:p14="http://schemas.microsoft.com/office/powerpoint/2010/main" val="425116452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anim calcmode="lin" valueType="num">
                                      <p:cBhvr>
                                        <p:cTn id="8" dur="750" fill="hold"/>
                                        <p:tgtEl>
                                          <p:spTgt spid="9"/>
                                        </p:tgtEl>
                                        <p:attrNameLst>
                                          <p:attrName>ppt_x</p:attrName>
                                        </p:attrNameLst>
                                      </p:cBhvr>
                                      <p:tavLst>
                                        <p:tav tm="0">
                                          <p:val>
                                            <p:strVal val="#ppt_x"/>
                                          </p:val>
                                        </p:tav>
                                        <p:tav tm="100000">
                                          <p:val>
                                            <p:strVal val="#ppt_x"/>
                                          </p:val>
                                        </p:tav>
                                      </p:tavLst>
                                    </p:anim>
                                    <p:anim calcmode="lin" valueType="num">
                                      <p:cBhvr>
                                        <p:cTn id="9" dur="75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1"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250" fill="hold"/>
                                        <p:tgtEl>
                                          <p:spTgt spid="7"/>
                                        </p:tgtEl>
                                        <p:attrNameLst>
                                          <p:attrName>ppt_x</p:attrName>
                                        </p:attrNameLst>
                                      </p:cBhvr>
                                      <p:tavLst>
                                        <p:tav tm="0">
                                          <p:val>
                                            <p:strVal val="#ppt_x"/>
                                          </p:val>
                                        </p:tav>
                                        <p:tav tm="100000">
                                          <p:val>
                                            <p:strVal val="#ppt_x"/>
                                          </p:val>
                                        </p:tav>
                                      </p:tavLst>
                                    </p:anim>
                                    <p:anim calcmode="lin" valueType="num">
                                      <p:cBhvr additive="base">
                                        <p:cTn id="14" dur="250" fill="hold"/>
                                        <p:tgtEl>
                                          <p:spTgt spid="7"/>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 presetClass="entr" presetSubtype="1"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250" fill="hold"/>
                                        <p:tgtEl>
                                          <p:spTgt spid="8"/>
                                        </p:tgtEl>
                                        <p:attrNameLst>
                                          <p:attrName>ppt_x</p:attrName>
                                        </p:attrNameLst>
                                      </p:cBhvr>
                                      <p:tavLst>
                                        <p:tav tm="0">
                                          <p:val>
                                            <p:strVal val="#ppt_x"/>
                                          </p:val>
                                        </p:tav>
                                        <p:tav tm="100000">
                                          <p:val>
                                            <p:strVal val="#ppt_x"/>
                                          </p:val>
                                        </p:tav>
                                      </p:tavLst>
                                    </p:anim>
                                    <p:anim calcmode="lin" valueType="num">
                                      <p:cBhvr additive="base">
                                        <p:cTn id="19" dur="250" fill="hold"/>
                                        <p:tgtEl>
                                          <p:spTgt spid="8"/>
                                        </p:tgtEl>
                                        <p:attrNameLst>
                                          <p:attrName>ppt_y</p:attrName>
                                        </p:attrNameLst>
                                      </p:cBhvr>
                                      <p:tavLst>
                                        <p:tav tm="0">
                                          <p:val>
                                            <p:strVal val="0-#ppt_h/2"/>
                                          </p:val>
                                        </p:tav>
                                        <p:tav tm="100000">
                                          <p:val>
                                            <p:strVal val="#ppt_y"/>
                                          </p:val>
                                        </p:tav>
                                      </p:tavLst>
                                    </p:anim>
                                  </p:childTnLst>
                                </p:cTn>
                              </p:par>
                            </p:childTnLst>
                          </p:cTn>
                        </p:par>
                        <p:par>
                          <p:cTn id="20" fill="hold">
                            <p:stCondLst>
                              <p:cond delay="1250"/>
                            </p:stCondLst>
                            <p:childTnLst>
                              <p:par>
                                <p:cTn id="21" presetID="2" presetClass="entr" presetSubtype="1"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250" fill="hold"/>
                                        <p:tgtEl>
                                          <p:spTgt spid="10"/>
                                        </p:tgtEl>
                                        <p:attrNameLst>
                                          <p:attrName>ppt_x</p:attrName>
                                        </p:attrNameLst>
                                      </p:cBhvr>
                                      <p:tavLst>
                                        <p:tav tm="0">
                                          <p:val>
                                            <p:strVal val="#ppt_x"/>
                                          </p:val>
                                        </p:tav>
                                        <p:tav tm="100000">
                                          <p:val>
                                            <p:strVal val="#ppt_x"/>
                                          </p:val>
                                        </p:tav>
                                      </p:tavLst>
                                    </p:anim>
                                    <p:anim calcmode="lin" valueType="num">
                                      <p:cBhvr additive="base">
                                        <p:cTn id="24" dur="250" fill="hold"/>
                                        <p:tgtEl>
                                          <p:spTgt spid="10"/>
                                        </p:tgtEl>
                                        <p:attrNameLst>
                                          <p:attrName>ppt_y</p:attrName>
                                        </p:attrNameLst>
                                      </p:cBhvr>
                                      <p:tavLst>
                                        <p:tav tm="0">
                                          <p:val>
                                            <p:strVal val="0-#ppt_h/2"/>
                                          </p:val>
                                        </p:tav>
                                        <p:tav tm="100000">
                                          <p:val>
                                            <p:strVal val="#ppt_y"/>
                                          </p:val>
                                        </p:tav>
                                      </p:tavLst>
                                    </p:anim>
                                  </p:childTnLst>
                                </p:cTn>
                              </p:par>
                            </p:childTnLst>
                          </p:cTn>
                        </p:par>
                        <p:par>
                          <p:cTn id="25" fill="hold">
                            <p:stCondLst>
                              <p:cond delay="1500"/>
                            </p:stCondLst>
                            <p:childTnLst>
                              <p:par>
                                <p:cTn id="26" presetID="42" presetClass="entr" presetSubtype="0"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750"/>
                                        <p:tgtEl>
                                          <p:spTgt spid="3"/>
                                        </p:tgtEl>
                                      </p:cBhvr>
                                    </p:animEffect>
                                    <p:anim calcmode="lin" valueType="num">
                                      <p:cBhvr>
                                        <p:cTn id="29" dur="750" fill="hold"/>
                                        <p:tgtEl>
                                          <p:spTgt spid="3"/>
                                        </p:tgtEl>
                                        <p:attrNameLst>
                                          <p:attrName>ppt_x</p:attrName>
                                        </p:attrNameLst>
                                      </p:cBhvr>
                                      <p:tavLst>
                                        <p:tav tm="0">
                                          <p:val>
                                            <p:strVal val="#ppt_x"/>
                                          </p:val>
                                        </p:tav>
                                        <p:tav tm="100000">
                                          <p:val>
                                            <p:strVal val="#ppt_x"/>
                                          </p:val>
                                        </p:tav>
                                      </p:tavLst>
                                    </p:anim>
                                    <p:anim calcmode="lin" valueType="num">
                                      <p:cBhvr>
                                        <p:cTn id="30" dur="750" fill="hold"/>
                                        <p:tgtEl>
                                          <p:spTgt spid="3"/>
                                        </p:tgtEl>
                                        <p:attrNameLst>
                                          <p:attrName>ppt_y</p:attrName>
                                        </p:attrNameLst>
                                      </p:cBhvr>
                                      <p:tavLst>
                                        <p:tav tm="0">
                                          <p:val>
                                            <p:strVal val="#ppt_y+.1"/>
                                          </p:val>
                                        </p:tav>
                                        <p:tav tm="100000">
                                          <p:val>
                                            <p:strVal val="#ppt_y"/>
                                          </p:val>
                                        </p:tav>
                                      </p:tavLst>
                                    </p:anim>
                                  </p:childTnLst>
                                </p:cTn>
                              </p:par>
                            </p:childTnLst>
                          </p:cTn>
                        </p:par>
                        <p:par>
                          <p:cTn id="31" fill="hold">
                            <p:stCondLst>
                              <p:cond delay="2250"/>
                            </p:stCondLst>
                            <p:childTnLst>
                              <p:par>
                                <p:cTn id="32" presetID="42" presetClass="entr" presetSubtype="0"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750"/>
                                        <p:tgtEl>
                                          <p:spTgt spid="11"/>
                                        </p:tgtEl>
                                      </p:cBhvr>
                                    </p:animEffect>
                                    <p:anim calcmode="lin" valueType="num">
                                      <p:cBhvr>
                                        <p:cTn id="35" dur="750" fill="hold"/>
                                        <p:tgtEl>
                                          <p:spTgt spid="11"/>
                                        </p:tgtEl>
                                        <p:attrNameLst>
                                          <p:attrName>ppt_x</p:attrName>
                                        </p:attrNameLst>
                                      </p:cBhvr>
                                      <p:tavLst>
                                        <p:tav tm="0">
                                          <p:val>
                                            <p:strVal val="#ppt_x"/>
                                          </p:val>
                                        </p:tav>
                                        <p:tav tm="100000">
                                          <p:val>
                                            <p:strVal val="#ppt_x"/>
                                          </p:val>
                                        </p:tav>
                                      </p:tavLst>
                                    </p:anim>
                                    <p:anim calcmode="lin" valueType="num">
                                      <p:cBhvr>
                                        <p:cTn id="36" dur="75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 grpId="0" animBg="1"/>
      <p:bldP spid="8" grpId="0" animBg="1"/>
      <p:bldP spid="10" grpId="0" animBg="1"/>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3"/>
          <p:cNvSpPr/>
          <p:nvPr/>
        </p:nvSpPr>
        <p:spPr>
          <a:xfrm>
            <a:off x="394155" y="721891"/>
            <a:ext cx="2031307" cy="461657"/>
          </a:xfrm>
          <a:prstGeom prst="rect">
            <a:avLst/>
          </a:prstGeom>
          <a:noFill/>
          <a:ln w="9525">
            <a:noFill/>
            <a:miter/>
          </a:ln>
        </p:spPr>
        <p:txBody>
          <a:bodyPr wrap="none" lIns="91431" tIns="45716" rIns="91431" bIns="45716">
            <a:spAutoFit/>
          </a:bodyPr>
          <a:lstStyle/>
          <a:p>
            <a:pPr lvl="0" algn="ctr" eaLnBrk="1" hangingPunct="1">
              <a:buNone/>
            </a:pPr>
            <a:r>
              <a:rPr lang="zh-CN" altLang="en-US" sz="2400" b="1" dirty="0">
                <a:solidFill>
                  <a:schemeClr val="bg1"/>
                </a:solidFill>
                <a:latin typeface="Arial" pitchFamily="34" charset="0"/>
                <a:ea typeface="微软雅黑" pitchFamily="34" charset="-122"/>
                <a:sym typeface="Arial" pitchFamily="34" charset="0"/>
              </a:rPr>
              <a:t>加入标题描述</a:t>
            </a:r>
          </a:p>
        </p:txBody>
      </p:sp>
      <p:grpSp>
        <p:nvGrpSpPr>
          <p:cNvPr id="25" name="组合 24">
            <a:extLst>
              <a:ext uri="{FF2B5EF4-FFF2-40B4-BE49-F238E27FC236}">
                <a16:creationId xmlns:a16="http://schemas.microsoft.com/office/drawing/2014/main" id="{3F108ED2-95AA-4C12-836E-4C0BFAA5C963}"/>
              </a:ext>
            </a:extLst>
          </p:cNvPr>
          <p:cNvGrpSpPr/>
          <p:nvPr/>
        </p:nvGrpSpPr>
        <p:grpSpPr>
          <a:xfrm>
            <a:off x="6167169" y="2466961"/>
            <a:ext cx="4532629" cy="3206345"/>
            <a:chOff x="2313611" y="2453266"/>
            <a:chExt cx="4817122" cy="3407593"/>
          </a:xfrm>
        </p:grpSpPr>
        <p:sp>
          <p:nvSpPr>
            <p:cNvPr id="26" name="圆角矩形 9">
              <a:extLst>
                <a:ext uri="{FF2B5EF4-FFF2-40B4-BE49-F238E27FC236}">
                  <a16:creationId xmlns:a16="http://schemas.microsoft.com/office/drawing/2014/main" id="{1C18A84B-4347-46BC-A3A4-C85296409C5E}"/>
                </a:ext>
              </a:extLst>
            </p:cNvPr>
            <p:cNvSpPr/>
            <p:nvPr/>
          </p:nvSpPr>
          <p:spPr>
            <a:xfrm>
              <a:off x="2313611" y="2453266"/>
              <a:ext cx="1925001" cy="521109"/>
            </a:xfrm>
            <a:prstGeom prst="round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bg1"/>
                </a:solidFill>
                <a:latin typeface="微软雅黑" panose="020B0503020204020204" pitchFamily="34" charset="-122"/>
                <a:ea typeface="微软雅黑" panose="020B0503020204020204" pitchFamily="34" charset="-122"/>
              </a:endParaRPr>
            </a:p>
          </p:txBody>
        </p:sp>
        <p:sp>
          <p:nvSpPr>
            <p:cNvPr id="27" name="圆角矩形 10">
              <a:extLst>
                <a:ext uri="{FF2B5EF4-FFF2-40B4-BE49-F238E27FC236}">
                  <a16:creationId xmlns:a16="http://schemas.microsoft.com/office/drawing/2014/main" id="{E7B4B099-B321-42FB-9B82-972A034E1D26}"/>
                </a:ext>
              </a:extLst>
            </p:cNvPr>
            <p:cNvSpPr/>
            <p:nvPr/>
          </p:nvSpPr>
          <p:spPr>
            <a:xfrm>
              <a:off x="2313611" y="3308163"/>
              <a:ext cx="1925001" cy="522179"/>
            </a:xfrm>
            <a:prstGeom prst="round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bg1"/>
                </a:solidFill>
                <a:latin typeface="微软雅黑" panose="020B0503020204020204" pitchFamily="34" charset="-122"/>
                <a:ea typeface="微软雅黑" panose="020B0503020204020204" pitchFamily="34" charset="-122"/>
              </a:endParaRPr>
            </a:p>
          </p:txBody>
        </p:sp>
        <p:sp>
          <p:nvSpPr>
            <p:cNvPr id="28" name="圆角矩形 11">
              <a:extLst>
                <a:ext uri="{FF2B5EF4-FFF2-40B4-BE49-F238E27FC236}">
                  <a16:creationId xmlns:a16="http://schemas.microsoft.com/office/drawing/2014/main" id="{D20EA8E5-05A0-41B4-9941-2262EE50217A}"/>
                </a:ext>
              </a:extLst>
            </p:cNvPr>
            <p:cNvSpPr/>
            <p:nvPr/>
          </p:nvSpPr>
          <p:spPr>
            <a:xfrm>
              <a:off x="2313611" y="4241118"/>
              <a:ext cx="1925001" cy="522179"/>
            </a:xfrm>
            <a:prstGeom prst="round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bg1"/>
                </a:solidFill>
                <a:latin typeface="微软雅黑" panose="020B0503020204020204" pitchFamily="34" charset="-122"/>
                <a:ea typeface="微软雅黑" panose="020B0503020204020204" pitchFamily="34" charset="-122"/>
              </a:endParaRPr>
            </a:p>
          </p:txBody>
        </p:sp>
        <p:sp>
          <p:nvSpPr>
            <p:cNvPr id="29" name="矩形 28">
              <a:extLst>
                <a:ext uri="{FF2B5EF4-FFF2-40B4-BE49-F238E27FC236}">
                  <a16:creationId xmlns:a16="http://schemas.microsoft.com/office/drawing/2014/main" id="{0BCB2FA6-B726-4AD7-BF5B-34BE88D4E910}"/>
                </a:ext>
              </a:extLst>
            </p:cNvPr>
            <p:cNvSpPr/>
            <p:nvPr/>
          </p:nvSpPr>
          <p:spPr>
            <a:xfrm>
              <a:off x="2523795" y="2507838"/>
              <a:ext cx="1504634" cy="490642"/>
            </a:xfrm>
            <a:prstGeom prst="rect">
              <a:avLst/>
            </a:prstGeom>
          </p:spPr>
          <p:txBody>
            <a:bodyPr wrap="none">
              <a:spAutoFit/>
            </a:bodyPr>
            <a:lstStyle/>
            <a:p>
              <a:pPr lvl="0" algn="ctr"/>
              <a:r>
                <a:rPr lang="zh-CN" altLang="en-US" sz="2400" noProof="1">
                  <a:solidFill>
                    <a:schemeClr val="bg1"/>
                  </a:solidFill>
                  <a:latin typeface="微软雅黑" panose="020B0503020204020204" pitchFamily="34" charset="-122"/>
                  <a:ea typeface="微软雅黑" panose="020B0503020204020204" pitchFamily="34" charset="-122"/>
                </a:rPr>
                <a:t>加入标题</a:t>
              </a:r>
            </a:p>
          </p:txBody>
        </p:sp>
        <p:sp>
          <p:nvSpPr>
            <p:cNvPr id="30" name="文本框 60">
              <a:extLst>
                <a:ext uri="{FF2B5EF4-FFF2-40B4-BE49-F238E27FC236}">
                  <a16:creationId xmlns:a16="http://schemas.microsoft.com/office/drawing/2014/main" id="{56BEA813-82EF-4724-9207-7115B9558F52}"/>
                </a:ext>
              </a:extLst>
            </p:cNvPr>
            <p:cNvSpPr>
              <a:spLocks noChangeArrowheads="1"/>
            </p:cNvSpPr>
            <p:nvPr/>
          </p:nvSpPr>
          <p:spPr bwMode="auto">
            <a:xfrm>
              <a:off x="4641409" y="2453266"/>
              <a:ext cx="2342308" cy="1000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200" b="1"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MORE  THAN  TEMPLATE</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endParaRPr>
            </a:p>
            <a:p>
              <a:r>
                <a:rPr lang="en-US" sz="11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Click here to add  you to the </a:t>
              </a:r>
              <a:endParaRPr lang="zh-CN" altLang="en-US" sz="11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endParaRPr>
            </a:p>
            <a:p>
              <a:r>
                <a:rPr lang="en-US" sz="11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Center of the  narrative thought</a:t>
              </a:r>
            </a:p>
            <a:p>
              <a:endParaRPr lang="zh-CN" altLang="en-US" sz="11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endPar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文本框 60">
              <a:extLst>
                <a:ext uri="{FF2B5EF4-FFF2-40B4-BE49-F238E27FC236}">
                  <a16:creationId xmlns:a16="http://schemas.microsoft.com/office/drawing/2014/main" id="{2E051BF8-F902-419C-AD9D-462F58035A82}"/>
                </a:ext>
              </a:extLst>
            </p:cNvPr>
            <p:cNvSpPr>
              <a:spLocks noChangeArrowheads="1"/>
            </p:cNvSpPr>
            <p:nvPr/>
          </p:nvSpPr>
          <p:spPr bwMode="auto">
            <a:xfrm>
              <a:off x="4655151" y="3308162"/>
              <a:ext cx="2342308" cy="1000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200" b="1"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MORE  THAN  TEMPLATE</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endParaRPr>
            </a:p>
            <a:p>
              <a:r>
                <a:rPr lang="en-US" sz="11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Click here to add  you to the </a:t>
              </a:r>
              <a:endParaRPr lang="zh-CN" altLang="en-US" sz="11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endParaRPr>
            </a:p>
            <a:p>
              <a:r>
                <a:rPr lang="en-US" sz="11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Center of the  narrative thought</a:t>
              </a:r>
            </a:p>
            <a:p>
              <a:endParaRPr lang="zh-CN" altLang="en-US" sz="11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endPar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文本框 60">
              <a:extLst>
                <a:ext uri="{FF2B5EF4-FFF2-40B4-BE49-F238E27FC236}">
                  <a16:creationId xmlns:a16="http://schemas.microsoft.com/office/drawing/2014/main" id="{18B1B81C-DB63-4AD5-B79E-CFB2B657F798}"/>
                </a:ext>
              </a:extLst>
            </p:cNvPr>
            <p:cNvSpPr>
              <a:spLocks noChangeArrowheads="1"/>
            </p:cNvSpPr>
            <p:nvPr/>
          </p:nvSpPr>
          <p:spPr bwMode="auto">
            <a:xfrm>
              <a:off x="4641409" y="4241118"/>
              <a:ext cx="2342308" cy="1000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200" b="1"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MORE  THAN  TEMPLATE</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endParaRPr>
            </a:p>
            <a:p>
              <a:r>
                <a:rPr lang="en-US" sz="11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Click here to add  you to the </a:t>
              </a:r>
              <a:endParaRPr lang="zh-CN" altLang="en-US" sz="11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endParaRPr>
            </a:p>
            <a:p>
              <a:r>
                <a:rPr lang="en-US" sz="11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Center of the  narrative thought</a:t>
              </a:r>
            </a:p>
            <a:p>
              <a:endParaRPr lang="zh-CN" altLang="en-US" sz="11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endPar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矩形 32">
              <a:extLst>
                <a:ext uri="{FF2B5EF4-FFF2-40B4-BE49-F238E27FC236}">
                  <a16:creationId xmlns:a16="http://schemas.microsoft.com/office/drawing/2014/main" id="{7568494B-0BB5-4420-A27A-1E8EA6EA3B65}"/>
                </a:ext>
              </a:extLst>
            </p:cNvPr>
            <p:cNvSpPr/>
            <p:nvPr/>
          </p:nvSpPr>
          <p:spPr>
            <a:xfrm>
              <a:off x="2523793" y="3362715"/>
              <a:ext cx="1504634" cy="490642"/>
            </a:xfrm>
            <a:prstGeom prst="rect">
              <a:avLst/>
            </a:prstGeom>
          </p:spPr>
          <p:txBody>
            <a:bodyPr wrap="none">
              <a:spAutoFit/>
            </a:bodyPr>
            <a:lstStyle/>
            <a:p>
              <a:pPr lvl="0" algn="ctr"/>
              <a:r>
                <a:rPr lang="zh-CN" altLang="en-US" sz="2400" noProof="1">
                  <a:solidFill>
                    <a:schemeClr val="bg1"/>
                  </a:solidFill>
                  <a:latin typeface="微软雅黑" panose="020B0503020204020204" pitchFamily="34" charset="-122"/>
                  <a:ea typeface="微软雅黑" panose="020B0503020204020204" pitchFamily="34" charset="-122"/>
                </a:rPr>
                <a:t>加入标题</a:t>
              </a:r>
            </a:p>
          </p:txBody>
        </p:sp>
        <p:sp>
          <p:nvSpPr>
            <p:cNvPr id="34" name="矩形 33">
              <a:extLst>
                <a:ext uri="{FF2B5EF4-FFF2-40B4-BE49-F238E27FC236}">
                  <a16:creationId xmlns:a16="http://schemas.microsoft.com/office/drawing/2014/main" id="{C1B413E9-6612-486D-A258-48FC1B3C5461}"/>
                </a:ext>
              </a:extLst>
            </p:cNvPr>
            <p:cNvSpPr/>
            <p:nvPr/>
          </p:nvSpPr>
          <p:spPr>
            <a:xfrm>
              <a:off x="2523793" y="4298880"/>
              <a:ext cx="1504634" cy="490642"/>
            </a:xfrm>
            <a:prstGeom prst="rect">
              <a:avLst/>
            </a:prstGeom>
          </p:spPr>
          <p:txBody>
            <a:bodyPr wrap="none">
              <a:spAutoFit/>
            </a:bodyPr>
            <a:lstStyle/>
            <a:p>
              <a:pPr lvl="0" algn="ctr"/>
              <a:r>
                <a:rPr lang="zh-CN" altLang="en-US" sz="2400" noProof="1">
                  <a:solidFill>
                    <a:schemeClr val="bg1"/>
                  </a:solidFill>
                  <a:latin typeface="微软雅黑" panose="020B0503020204020204" pitchFamily="34" charset="-122"/>
                  <a:ea typeface="微软雅黑" panose="020B0503020204020204" pitchFamily="34" charset="-122"/>
                </a:rPr>
                <a:t>加入标题</a:t>
              </a:r>
            </a:p>
          </p:txBody>
        </p:sp>
        <p:sp>
          <p:nvSpPr>
            <p:cNvPr id="35" name="圆角矩形 11">
              <a:extLst>
                <a:ext uri="{FF2B5EF4-FFF2-40B4-BE49-F238E27FC236}">
                  <a16:creationId xmlns:a16="http://schemas.microsoft.com/office/drawing/2014/main" id="{70BEC49C-1BF1-4AC5-B566-89409083FA2D}"/>
                </a:ext>
              </a:extLst>
            </p:cNvPr>
            <p:cNvSpPr/>
            <p:nvPr/>
          </p:nvSpPr>
          <p:spPr>
            <a:xfrm>
              <a:off x="2313611" y="5206670"/>
              <a:ext cx="1925001" cy="522179"/>
            </a:xfrm>
            <a:prstGeom prst="round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bg1"/>
                </a:solidFill>
                <a:latin typeface="微软雅黑" panose="020B0503020204020204" pitchFamily="34" charset="-122"/>
                <a:ea typeface="微软雅黑" panose="020B0503020204020204" pitchFamily="34" charset="-122"/>
              </a:endParaRPr>
            </a:p>
          </p:txBody>
        </p:sp>
        <p:sp>
          <p:nvSpPr>
            <p:cNvPr id="36" name="文本框 60">
              <a:extLst>
                <a:ext uri="{FF2B5EF4-FFF2-40B4-BE49-F238E27FC236}">
                  <a16:creationId xmlns:a16="http://schemas.microsoft.com/office/drawing/2014/main" id="{2C673CD3-418C-4460-975D-80E73476A15C}"/>
                </a:ext>
              </a:extLst>
            </p:cNvPr>
            <p:cNvSpPr>
              <a:spLocks noChangeArrowheads="1"/>
            </p:cNvSpPr>
            <p:nvPr/>
          </p:nvSpPr>
          <p:spPr bwMode="auto">
            <a:xfrm>
              <a:off x="4641409" y="5206670"/>
              <a:ext cx="2489324" cy="654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200" b="1"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MORE  THAN  TEMPLATE</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endParaRPr>
            </a:p>
            <a:p>
              <a:r>
                <a:rPr lang="en-US" sz="11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Click here to add  you to the </a:t>
              </a:r>
              <a:endParaRPr lang="zh-CN" altLang="en-US" sz="11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endParaRPr>
            </a:p>
            <a:p>
              <a:r>
                <a:rPr lang="en-US" sz="11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Center of the  narrative thought</a:t>
              </a:r>
            </a:p>
          </p:txBody>
        </p:sp>
        <p:sp>
          <p:nvSpPr>
            <p:cNvPr id="37" name="矩形 36">
              <a:extLst>
                <a:ext uri="{FF2B5EF4-FFF2-40B4-BE49-F238E27FC236}">
                  <a16:creationId xmlns:a16="http://schemas.microsoft.com/office/drawing/2014/main" id="{BBBD2F61-3D11-4AA2-A68F-C702B4ABFED8}"/>
                </a:ext>
              </a:extLst>
            </p:cNvPr>
            <p:cNvSpPr/>
            <p:nvPr/>
          </p:nvSpPr>
          <p:spPr>
            <a:xfrm>
              <a:off x="2523793" y="5264432"/>
              <a:ext cx="1504634" cy="490642"/>
            </a:xfrm>
            <a:prstGeom prst="rect">
              <a:avLst/>
            </a:prstGeom>
          </p:spPr>
          <p:txBody>
            <a:bodyPr wrap="none">
              <a:spAutoFit/>
            </a:bodyPr>
            <a:lstStyle/>
            <a:p>
              <a:pPr lvl="0" algn="ctr"/>
              <a:r>
                <a:rPr lang="zh-CN" altLang="en-US" sz="2400" noProof="1">
                  <a:solidFill>
                    <a:schemeClr val="bg1"/>
                  </a:solidFill>
                  <a:latin typeface="微软雅黑" panose="020B0503020204020204" pitchFamily="34" charset="-122"/>
                  <a:ea typeface="微软雅黑" panose="020B0503020204020204" pitchFamily="34" charset="-122"/>
                </a:rPr>
                <a:t>加入标题</a:t>
              </a:r>
            </a:p>
          </p:txBody>
        </p:sp>
      </p:grpSp>
      <p:grpSp>
        <p:nvGrpSpPr>
          <p:cNvPr id="38" name="组合 37">
            <a:extLst>
              <a:ext uri="{FF2B5EF4-FFF2-40B4-BE49-F238E27FC236}">
                <a16:creationId xmlns:a16="http://schemas.microsoft.com/office/drawing/2014/main" id="{EC74392C-0073-48C0-BDDC-82A3A6B48B64}"/>
              </a:ext>
            </a:extLst>
          </p:cNvPr>
          <p:cNvGrpSpPr/>
          <p:nvPr/>
        </p:nvGrpSpPr>
        <p:grpSpPr>
          <a:xfrm>
            <a:off x="1575794" y="2151195"/>
            <a:ext cx="3776169" cy="3761432"/>
            <a:chOff x="1140366" y="2151197"/>
            <a:chExt cx="3776169" cy="3761432"/>
          </a:xfrm>
          <a:solidFill>
            <a:schemeClr val="tx2">
              <a:lumMod val="50000"/>
            </a:schemeClr>
          </a:solidFill>
        </p:grpSpPr>
        <p:sp>
          <p:nvSpPr>
            <p:cNvPr id="39" name="下箭头 25">
              <a:extLst>
                <a:ext uri="{FF2B5EF4-FFF2-40B4-BE49-F238E27FC236}">
                  <a16:creationId xmlns:a16="http://schemas.microsoft.com/office/drawing/2014/main" id="{9C972289-6969-4EA1-82FE-BB8B314E3E9C}"/>
                </a:ext>
              </a:extLst>
            </p:cNvPr>
            <p:cNvSpPr/>
            <p:nvPr/>
          </p:nvSpPr>
          <p:spPr>
            <a:xfrm rot="16260000">
              <a:off x="1536421" y="1994475"/>
              <a:ext cx="1783732" cy="2097175"/>
            </a:xfrm>
            <a:custGeom>
              <a:avLst/>
              <a:gdLst/>
              <a:ahLst/>
              <a:cxnLst/>
              <a:rect l="l" t="t" r="r" b="b"/>
              <a:pathLst>
                <a:path w="1465430" h="1722939">
                  <a:moveTo>
                    <a:pt x="1465430" y="1388403"/>
                  </a:moveTo>
                  <a:lnTo>
                    <a:pt x="1055958" y="1722939"/>
                  </a:lnTo>
                  <a:lnTo>
                    <a:pt x="646486" y="1388403"/>
                  </a:lnTo>
                  <a:lnTo>
                    <a:pt x="817256" y="1388403"/>
                  </a:lnTo>
                  <a:cubicBezTo>
                    <a:pt x="818207" y="1379737"/>
                    <a:pt x="818181" y="1371017"/>
                    <a:pt x="818028" y="1362268"/>
                  </a:cubicBezTo>
                  <a:cubicBezTo>
                    <a:pt x="810000" y="902323"/>
                    <a:pt x="456087" y="529556"/>
                    <a:pt x="8518" y="487973"/>
                  </a:cubicBezTo>
                  <a:lnTo>
                    <a:pt x="0" y="0"/>
                  </a:lnTo>
                  <a:cubicBezTo>
                    <a:pt x="717569" y="39799"/>
                    <a:pt x="1292699" y="628338"/>
                    <a:pt x="1305447" y="1358622"/>
                  </a:cubicBezTo>
                  <a:lnTo>
                    <a:pt x="1304532" y="138840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endParaRPr>
            </a:p>
          </p:txBody>
        </p:sp>
        <p:sp>
          <p:nvSpPr>
            <p:cNvPr id="40" name="下箭头 25">
              <a:extLst>
                <a:ext uri="{FF2B5EF4-FFF2-40B4-BE49-F238E27FC236}">
                  <a16:creationId xmlns:a16="http://schemas.microsoft.com/office/drawing/2014/main" id="{636FC286-08CB-4337-B15D-B2507EAE8849}"/>
                </a:ext>
              </a:extLst>
            </p:cNvPr>
            <p:cNvSpPr/>
            <p:nvPr/>
          </p:nvSpPr>
          <p:spPr>
            <a:xfrm rot="10800000">
              <a:off x="1140366" y="3618888"/>
              <a:ext cx="1718852" cy="2089280"/>
            </a:xfrm>
            <a:custGeom>
              <a:avLst/>
              <a:gdLst/>
              <a:ahLst/>
              <a:cxnLst/>
              <a:rect l="l" t="t" r="r" b="b"/>
              <a:pathLst>
                <a:path w="1412127" h="1716454">
                  <a:moveTo>
                    <a:pt x="1002655" y="1716454"/>
                  </a:moveTo>
                  <a:lnTo>
                    <a:pt x="593183" y="1381918"/>
                  </a:lnTo>
                  <a:lnTo>
                    <a:pt x="763953" y="1381918"/>
                  </a:lnTo>
                  <a:cubicBezTo>
                    <a:pt x="764904" y="1373252"/>
                    <a:pt x="764878" y="1364532"/>
                    <a:pt x="764725" y="1355783"/>
                  </a:cubicBezTo>
                  <a:cubicBezTo>
                    <a:pt x="756968" y="911339"/>
                    <a:pt x="426247" y="548296"/>
                    <a:pt x="0" y="487775"/>
                  </a:cubicBezTo>
                  <a:lnTo>
                    <a:pt x="203814" y="238307"/>
                  </a:lnTo>
                  <a:lnTo>
                    <a:pt x="9119" y="0"/>
                  </a:lnTo>
                  <a:cubicBezTo>
                    <a:pt x="697426" y="67860"/>
                    <a:pt x="1239769" y="643211"/>
                    <a:pt x="1252144" y="1352137"/>
                  </a:cubicBezTo>
                  <a:lnTo>
                    <a:pt x="1251229" y="1381918"/>
                  </a:lnTo>
                  <a:lnTo>
                    <a:pt x="1412127" y="13819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endParaRPr>
            </a:p>
          </p:txBody>
        </p:sp>
        <p:sp>
          <p:nvSpPr>
            <p:cNvPr id="41" name="下箭头 25">
              <a:extLst>
                <a:ext uri="{FF2B5EF4-FFF2-40B4-BE49-F238E27FC236}">
                  <a16:creationId xmlns:a16="http://schemas.microsoft.com/office/drawing/2014/main" id="{D82A77EE-5E15-40A8-A788-6B9F4E6AF9C5}"/>
                </a:ext>
              </a:extLst>
            </p:cNvPr>
            <p:cNvSpPr/>
            <p:nvPr/>
          </p:nvSpPr>
          <p:spPr>
            <a:xfrm rot="5400000">
              <a:off x="2793014" y="3999847"/>
              <a:ext cx="1736680" cy="2088883"/>
            </a:xfrm>
            <a:custGeom>
              <a:avLst/>
              <a:gdLst/>
              <a:ahLst/>
              <a:cxnLst/>
              <a:rect l="l" t="t" r="r" b="b"/>
              <a:pathLst>
                <a:path w="1426774" h="1716127">
                  <a:moveTo>
                    <a:pt x="0" y="485392"/>
                  </a:moveTo>
                  <a:lnTo>
                    <a:pt x="211738" y="226225"/>
                  </a:lnTo>
                  <a:lnTo>
                    <a:pt x="26914" y="0"/>
                  </a:lnTo>
                  <a:cubicBezTo>
                    <a:pt x="713728" y="69291"/>
                    <a:pt x="1254435" y="643967"/>
                    <a:pt x="1266791" y="1351810"/>
                  </a:cubicBezTo>
                  <a:lnTo>
                    <a:pt x="1265876" y="1381591"/>
                  </a:lnTo>
                  <a:lnTo>
                    <a:pt x="1426774" y="1381591"/>
                  </a:lnTo>
                  <a:lnTo>
                    <a:pt x="1017302" y="1716127"/>
                  </a:lnTo>
                  <a:lnTo>
                    <a:pt x="607830" y="1381591"/>
                  </a:lnTo>
                  <a:lnTo>
                    <a:pt x="778600" y="1381591"/>
                  </a:lnTo>
                  <a:cubicBezTo>
                    <a:pt x="779551" y="1372925"/>
                    <a:pt x="779525" y="1364205"/>
                    <a:pt x="779372" y="1355456"/>
                  </a:cubicBezTo>
                  <a:cubicBezTo>
                    <a:pt x="771526" y="905924"/>
                    <a:pt x="433279" y="539668"/>
                    <a:pt x="0" y="48539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endParaRPr>
            </a:p>
          </p:txBody>
        </p:sp>
        <p:sp>
          <p:nvSpPr>
            <p:cNvPr id="42" name="下箭头 25">
              <a:extLst>
                <a:ext uri="{FF2B5EF4-FFF2-40B4-BE49-F238E27FC236}">
                  <a16:creationId xmlns:a16="http://schemas.microsoft.com/office/drawing/2014/main" id="{BBF5307C-089F-4595-8E24-DF0139AB4E86}"/>
                </a:ext>
              </a:extLst>
            </p:cNvPr>
            <p:cNvSpPr/>
            <p:nvPr/>
          </p:nvSpPr>
          <p:spPr>
            <a:xfrm>
              <a:off x="3233598" y="2350849"/>
              <a:ext cx="1682937" cy="2086702"/>
            </a:xfrm>
            <a:custGeom>
              <a:avLst/>
              <a:gdLst/>
              <a:ahLst/>
              <a:cxnLst/>
              <a:rect l="l" t="t" r="r" b="b"/>
              <a:pathLst>
                <a:path w="1382621" h="1714336">
                  <a:moveTo>
                    <a:pt x="0" y="0"/>
                  </a:moveTo>
                  <a:cubicBezTo>
                    <a:pt x="678610" y="77151"/>
                    <a:pt x="1210386" y="648114"/>
                    <a:pt x="1222638" y="1350019"/>
                  </a:cubicBezTo>
                  <a:lnTo>
                    <a:pt x="1221723" y="1379800"/>
                  </a:lnTo>
                  <a:lnTo>
                    <a:pt x="1382621" y="1379800"/>
                  </a:lnTo>
                  <a:lnTo>
                    <a:pt x="973149" y="1714336"/>
                  </a:lnTo>
                  <a:lnTo>
                    <a:pt x="563677" y="1379800"/>
                  </a:lnTo>
                  <a:lnTo>
                    <a:pt x="734447" y="1379800"/>
                  </a:lnTo>
                  <a:cubicBezTo>
                    <a:pt x="735398" y="1371134"/>
                    <a:pt x="735372" y="1362414"/>
                    <a:pt x="735219" y="1353665"/>
                  </a:cubicBezTo>
                  <a:cubicBezTo>
                    <a:pt x="727702" y="923006"/>
                    <a:pt x="416945" y="568776"/>
                    <a:pt x="9984" y="491348"/>
                  </a:cubicBezTo>
                  <a:lnTo>
                    <a:pt x="205376" y="26053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endParaRPr>
            </a:p>
          </p:txBody>
        </p:sp>
        <p:grpSp>
          <p:nvGrpSpPr>
            <p:cNvPr id="43" name="组合 42">
              <a:extLst>
                <a:ext uri="{FF2B5EF4-FFF2-40B4-BE49-F238E27FC236}">
                  <a16:creationId xmlns:a16="http://schemas.microsoft.com/office/drawing/2014/main" id="{DB813C6D-F98D-45A7-BDC8-2575ADA20716}"/>
                </a:ext>
              </a:extLst>
            </p:cNvPr>
            <p:cNvGrpSpPr/>
            <p:nvPr/>
          </p:nvGrpSpPr>
          <p:grpSpPr>
            <a:xfrm>
              <a:off x="3762482" y="4860426"/>
              <a:ext cx="428976" cy="428976"/>
              <a:chOff x="5117305" y="3444875"/>
              <a:chExt cx="352426" cy="352426"/>
            </a:xfrm>
            <a:grpFill/>
          </p:grpSpPr>
          <p:sp>
            <p:nvSpPr>
              <p:cNvPr id="53" name="椭圆 52">
                <a:extLst>
                  <a:ext uri="{FF2B5EF4-FFF2-40B4-BE49-F238E27FC236}">
                    <a16:creationId xmlns:a16="http://schemas.microsoft.com/office/drawing/2014/main" id="{9B2E112B-C204-4F84-8E7D-94C92E9D9AEE}"/>
                  </a:ext>
                </a:extLst>
              </p:cNvPr>
              <p:cNvSpPr/>
              <p:nvPr/>
            </p:nvSpPr>
            <p:spPr>
              <a:xfrm>
                <a:off x="5117305" y="3444875"/>
                <a:ext cx="352426" cy="352426"/>
              </a:xfrm>
              <a:prstGeom prst="ellipse">
                <a:avLst/>
              </a:prstGeom>
              <a:grpFill/>
              <a:ln w="9525">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endParaRPr>
              </a:p>
            </p:txBody>
          </p:sp>
          <p:sp>
            <p:nvSpPr>
              <p:cNvPr id="54" name="TextBox 24">
                <a:extLst>
                  <a:ext uri="{FF2B5EF4-FFF2-40B4-BE49-F238E27FC236}">
                    <a16:creationId xmlns:a16="http://schemas.microsoft.com/office/drawing/2014/main" id="{97E73A25-258F-40E5-A01A-A9592741E1A1}"/>
                  </a:ext>
                </a:extLst>
              </p:cNvPr>
              <p:cNvSpPr txBox="1"/>
              <p:nvPr/>
            </p:nvSpPr>
            <p:spPr>
              <a:xfrm>
                <a:off x="5207797" y="3489945"/>
                <a:ext cx="166687" cy="303425"/>
              </a:xfrm>
              <a:prstGeom prst="rect">
                <a:avLst/>
              </a:prstGeom>
              <a:grpFill/>
            </p:spPr>
            <p:txBody>
              <a:bodyPr wrap="square" rtlCol="0">
                <a:spAutoFit/>
              </a:bodyPr>
              <a:lstStyle/>
              <a:p>
                <a:pPr algn="ctr"/>
                <a:r>
                  <a:rPr lang="en-US" altLang="zh-CN" dirty="0">
                    <a:solidFill>
                      <a:schemeClr val="bg1"/>
                    </a:solidFill>
                  </a:rPr>
                  <a:t>3</a:t>
                </a:r>
                <a:endParaRPr lang="zh-CN" altLang="en-US" dirty="0">
                  <a:solidFill>
                    <a:schemeClr val="bg1"/>
                  </a:solidFill>
                </a:endParaRPr>
              </a:p>
            </p:txBody>
          </p:sp>
        </p:grpSp>
        <p:grpSp>
          <p:nvGrpSpPr>
            <p:cNvPr id="44" name="组合 43">
              <a:extLst>
                <a:ext uri="{FF2B5EF4-FFF2-40B4-BE49-F238E27FC236}">
                  <a16:creationId xmlns:a16="http://schemas.microsoft.com/office/drawing/2014/main" id="{15BBD2D6-EF58-4AC2-B22A-F7F2EF1C89FB}"/>
                </a:ext>
              </a:extLst>
            </p:cNvPr>
            <p:cNvGrpSpPr/>
            <p:nvPr/>
          </p:nvGrpSpPr>
          <p:grpSpPr>
            <a:xfrm>
              <a:off x="3759588" y="2795810"/>
              <a:ext cx="428976" cy="428976"/>
              <a:chOff x="5117305" y="3444875"/>
              <a:chExt cx="352426" cy="352426"/>
            </a:xfrm>
            <a:grpFill/>
          </p:grpSpPr>
          <p:sp>
            <p:nvSpPr>
              <p:cNvPr id="51" name="椭圆 50">
                <a:extLst>
                  <a:ext uri="{FF2B5EF4-FFF2-40B4-BE49-F238E27FC236}">
                    <a16:creationId xmlns:a16="http://schemas.microsoft.com/office/drawing/2014/main" id="{E5AABF71-F2CB-490F-8D9E-337D6DD75639}"/>
                  </a:ext>
                </a:extLst>
              </p:cNvPr>
              <p:cNvSpPr/>
              <p:nvPr/>
            </p:nvSpPr>
            <p:spPr>
              <a:xfrm>
                <a:off x="5117305" y="3444875"/>
                <a:ext cx="352426" cy="352426"/>
              </a:xfrm>
              <a:prstGeom prst="ellipse">
                <a:avLst/>
              </a:prstGeom>
              <a:grpFill/>
              <a:ln w="9525">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endParaRPr>
              </a:p>
            </p:txBody>
          </p:sp>
          <p:sp>
            <p:nvSpPr>
              <p:cNvPr id="52" name="TextBox 28">
                <a:extLst>
                  <a:ext uri="{FF2B5EF4-FFF2-40B4-BE49-F238E27FC236}">
                    <a16:creationId xmlns:a16="http://schemas.microsoft.com/office/drawing/2014/main" id="{19DDFFE0-B622-4480-B547-88CD75A67744}"/>
                  </a:ext>
                </a:extLst>
              </p:cNvPr>
              <p:cNvSpPr txBox="1"/>
              <p:nvPr/>
            </p:nvSpPr>
            <p:spPr>
              <a:xfrm>
                <a:off x="5207797" y="3489945"/>
                <a:ext cx="166687" cy="303425"/>
              </a:xfrm>
              <a:prstGeom prst="rect">
                <a:avLst/>
              </a:prstGeom>
              <a:grpFill/>
            </p:spPr>
            <p:txBody>
              <a:bodyPr wrap="square" rtlCol="0">
                <a:spAutoFit/>
              </a:bodyPr>
              <a:lstStyle/>
              <a:p>
                <a:pPr algn="ctr"/>
                <a:r>
                  <a:rPr lang="en-US" altLang="zh-CN" dirty="0">
                    <a:solidFill>
                      <a:schemeClr val="bg1"/>
                    </a:solidFill>
                  </a:rPr>
                  <a:t>2</a:t>
                </a:r>
                <a:endParaRPr lang="zh-CN" altLang="en-US" dirty="0">
                  <a:solidFill>
                    <a:schemeClr val="bg1"/>
                  </a:solidFill>
                </a:endParaRPr>
              </a:p>
            </p:txBody>
          </p:sp>
        </p:grpSp>
        <p:grpSp>
          <p:nvGrpSpPr>
            <p:cNvPr id="45" name="组合 44">
              <a:extLst>
                <a:ext uri="{FF2B5EF4-FFF2-40B4-BE49-F238E27FC236}">
                  <a16:creationId xmlns:a16="http://schemas.microsoft.com/office/drawing/2014/main" id="{38479DFB-E71D-40E3-9137-D905D0A693C3}"/>
                </a:ext>
              </a:extLst>
            </p:cNvPr>
            <p:cNvGrpSpPr/>
            <p:nvPr/>
          </p:nvGrpSpPr>
          <p:grpSpPr>
            <a:xfrm>
              <a:off x="1918470" y="4868414"/>
              <a:ext cx="428976" cy="428976"/>
              <a:chOff x="5117305" y="3444875"/>
              <a:chExt cx="352426" cy="352426"/>
            </a:xfrm>
            <a:grpFill/>
          </p:grpSpPr>
          <p:sp>
            <p:nvSpPr>
              <p:cNvPr id="49" name="椭圆 48">
                <a:extLst>
                  <a:ext uri="{FF2B5EF4-FFF2-40B4-BE49-F238E27FC236}">
                    <a16:creationId xmlns:a16="http://schemas.microsoft.com/office/drawing/2014/main" id="{77A1F6C8-B889-4E0A-9540-B8D99193A8F1}"/>
                  </a:ext>
                </a:extLst>
              </p:cNvPr>
              <p:cNvSpPr/>
              <p:nvPr/>
            </p:nvSpPr>
            <p:spPr>
              <a:xfrm>
                <a:off x="5117305" y="3444875"/>
                <a:ext cx="352426" cy="352426"/>
              </a:xfrm>
              <a:prstGeom prst="ellipse">
                <a:avLst/>
              </a:prstGeom>
              <a:grpFill/>
              <a:ln w="952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endParaRPr>
              </a:p>
            </p:txBody>
          </p:sp>
          <p:sp>
            <p:nvSpPr>
              <p:cNvPr id="50" name="TextBox 31">
                <a:extLst>
                  <a:ext uri="{FF2B5EF4-FFF2-40B4-BE49-F238E27FC236}">
                    <a16:creationId xmlns:a16="http://schemas.microsoft.com/office/drawing/2014/main" id="{C3A40EFE-3DC4-48CB-B473-E7D38E5B66E0}"/>
                  </a:ext>
                </a:extLst>
              </p:cNvPr>
              <p:cNvSpPr txBox="1"/>
              <p:nvPr/>
            </p:nvSpPr>
            <p:spPr>
              <a:xfrm>
                <a:off x="5207797" y="3489945"/>
                <a:ext cx="166687" cy="303425"/>
              </a:xfrm>
              <a:prstGeom prst="rect">
                <a:avLst/>
              </a:prstGeom>
              <a:grpFill/>
            </p:spPr>
            <p:txBody>
              <a:bodyPr wrap="square" rtlCol="0">
                <a:spAutoFit/>
              </a:bodyPr>
              <a:lstStyle/>
              <a:p>
                <a:pPr algn="ctr"/>
                <a:r>
                  <a:rPr lang="en-US" altLang="zh-CN" dirty="0">
                    <a:solidFill>
                      <a:schemeClr val="bg1"/>
                    </a:solidFill>
                  </a:rPr>
                  <a:t>4</a:t>
                </a:r>
                <a:endParaRPr lang="zh-CN" altLang="en-US" dirty="0">
                  <a:solidFill>
                    <a:schemeClr val="bg1"/>
                  </a:solidFill>
                </a:endParaRPr>
              </a:p>
            </p:txBody>
          </p:sp>
        </p:grpSp>
        <p:grpSp>
          <p:nvGrpSpPr>
            <p:cNvPr id="46" name="组合 45">
              <a:extLst>
                <a:ext uri="{FF2B5EF4-FFF2-40B4-BE49-F238E27FC236}">
                  <a16:creationId xmlns:a16="http://schemas.microsoft.com/office/drawing/2014/main" id="{3AE2F87A-B53E-484D-A7DD-6DFCC5AEB51F}"/>
                </a:ext>
              </a:extLst>
            </p:cNvPr>
            <p:cNvGrpSpPr/>
            <p:nvPr/>
          </p:nvGrpSpPr>
          <p:grpSpPr>
            <a:xfrm>
              <a:off x="1915575" y="2803797"/>
              <a:ext cx="428976" cy="428976"/>
              <a:chOff x="5117305" y="3444875"/>
              <a:chExt cx="352426" cy="352426"/>
            </a:xfrm>
            <a:grpFill/>
          </p:grpSpPr>
          <p:sp>
            <p:nvSpPr>
              <p:cNvPr id="47" name="椭圆 46">
                <a:extLst>
                  <a:ext uri="{FF2B5EF4-FFF2-40B4-BE49-F238E27FC236}">
                    <a16:creationId xmlns:a16="http://schemas.microsoft.com/office/drawing/2014/main" id="{6F4C2F4F-89F2-47A2-8A03-DB2AC5A5C346}"/>
                  </a:ext>
                </a:extLst>
              </p:cNvPr>
              <p:cNvSpPr/>
              <p:nvPr/>
            </p:nvSpPr>
            <p:spPr>
              <a:xfrm>
                <a:off x="5117305" y="3444875"/>
                <a:ext cx="352426" cy="352426"/>
              </a:xfrm>
              <a:prstGeom prst="ellipse">
                <a:avLst/>
              </a:prstGeom>
              <a:grpFill/>
              <a:ln w="9525">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endParaRPr>
              </a:p>
            </p:txBody>
          </p:sp>
          <p:sp>
            <p:nvSpPr>
              <p:cNvPr id="48" name="TextBox 34">
                <a:extLst>
                  <a:ext uri="{FF2B5EF4-FFF2-40B4-BE49-F238E27FC236}">
                    <a16:creationId xmlns:a16="http://schemas.microsoft.com/office/drawing/2014/main" id="{F7476EF0-3448-41E2-A311-A1D958C3CB36}"/>
                  </a:ext>
                </a:extLst>
              </p:cNvPr>
              <p:cNvSpPr txBox="1"/>
              <p:nvPr/>
            </p:nvSpPr>
            <p:spPr>
              <a:xfrm>
                <a:off x="5207797" y="3489945"/>
                <a:ext cx="166687" cy="303425"/>
              </a:xfrm>
              <a:prstGeom prst="rect">
                <a:avLst/>
              </a:prstGeom>
              <a:grpFill/>
            </p:spPr>
            <p:txBody>
              <a:bodyPr wrap="square" rtlCol="0">
                <a:spAutoFit/>
              </a:bodyPr>
              <a:lstStyle/>
              <a:p>
                <a:pPr algn="ctr"/>
                <a:r>
                  <a:rPr lang="en-US" altLang="zh-CN" dirty="0">
                    <a:solidFill>
                      <a:schemeClr val="bg1"/>
                    </a:solidFill>
                  </a:rPr>
                  <a:t>1</a:t>
                </a:r>
                <a:endParaRPr lang="zh-CN" altLang="en-US" dirty="0">
                  <a:solidFill>
                    <a:schemeClr val="bg1"/>
                  </a:solidFill>
                </a:endParaRPr>
              </a:p>
            </p:txBody>
          </p:sp>
        </p:grpSp>
      </p:grpSp>
    </p:spTree>
    <p:extLst>
      <p:ext uri="{BB962C8B-B14F-4D97-AF65-F5344CB8AC3E}">
        <p14:creationId xmlns:p14="http://schemas.microsoft.com/office/powerpoint/2010/main" val="308608534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anim calcmode="lin" valueType="num">
                                      <p:cBhvr>
                                        <p:cTn id="8" dur="750" fill="hold"/>
                                        <p:tgtEl>
                                          <p:spTgt spid="9"/>
                                        </p:tgtEl>
                                        <p:attrNameLst>
                                          <p:attrName>ppt_x</p:attrName>
                                        </p:attrNameLst>
                                      </p:cBhvr>
                                      <p:tavLst>
                                        <p:tav tm="0">
                                          <p:val>
                                            <p:strVal val="#ppt_x"/>
                                          </p:val>
                                        </p:tav>
                                        <p:tav tm="100000">
                                          <p:val>
                                            <p:strVal val="#ppt_x"/>
                                          </p:val>
                                        </p:tav>
                                      </p:tavLst>
                                    </p:anim>
                                    <p:anim calcmode="lin" valueType="num">
                                      <p:cBhvr>
                                        <p:cTn id="9" dur="75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1"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additive="base">
                                        <p:cTn id="13" dur="500" fill="hold"/>
                                        <p:tgtEl>
                                          <p:spTgt spid="38"/>
                                        </p:tgtEl>
                                        <p:attrNameLst>
                                          <p:attrName>ppt_x</p:attrName>
                                        </p:attrNameLst>
                                      </p:cBhvr>
                                      <p:tavLst>
                                        <p:tav tm="0">
                                          <p:val>
                                            <p:strVal val="#ppt_x"/>
                                          </p:val>
                                        </p:tav>
                                        <p:tav tm="100000">
                                          <p:val>
                                            <p:strVal val="#ppt_x"/>
                                          </p:val>
                                        </p:tav>
                                      </p:tavLst>
                                    </p:anim>
                                    <p:anim calcmode="lin" valueType="num">
                                      <p:cBhvr additive="base">
                                        <p:cTn id="14" dur="500" fill="hold"/>
                                        <p:tgtEl>
                                          <p:spTgt spid="38"/>
                                        </p:tgtEl>
                                        <p:attrNameLst>
                                          <p:attrName>ppt_y</p:attrName>
                                        </p:attrNameLst>
                                      </p:cBhvr>
                                      <p:tavLst>
                                        <p:tav tm="0">
                                          <p:val>
                                            <p:strVal val="0-#ppt_h/2"/>
                                          </p:val>
                                        </p:tav>
                                        <p:tav tm="100000">
                                          <p:val>
                                            <p:strVal val="#ppt_y"/>
                                          </p:val>
                                        </p:tav>
                                      </p:tavLst>
                                    </p:anim>
                                  </p:childTnLst>
                                </p:cTn>
                              </p:par>
                            </p:childTnLst>
                          </p:cTn>
                        </p:par>
                        <p:par>
                          <p:cTn id="15" fill="hold">
                            <p:stCondLst>
                              <p:cond delay="1250"/>
                            </p:stCondLst>
                            <p:childTnLst>
                              <p:par>
                                <p:cTn id="16" presetID="42" presetClass="entr" presetSubtype="0" fill="hold" nodeType="after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750"/>
                                        <p:tgtEl>
                                          <p:spTgt spid="25"/>
                                        </p:tgtEl>
                                      </p:cBhvr>
                                    </p:animEffect>
                                    <p:anim calcmode="lin" valueType="num">
                                      <p:cBhvr>
                                        <p:cTn id="19" dur="750" fill="hold"/>
                                        <p:tgtEl>
                                          <p:spTgt spid="25"/>
                                        </p:tgtEl>
                                        <p:attrNameLst>
                                          <p:attrName>ppt_x</p:attrName>
                                        </p:attrNameLst>
                                      </p:cBhvr>
                                      <p:tavLst>
                                        <p:tav tm="0">
                                          <p:val>
                                            <p:strVal val="#ppt_x"/>
                                          </p:val>
                                        </p:tav>
                                        <p:tav tm="100000">
                                          <p:val>
                                            <p:strVal val="#ppt_x"/>
                                          </p:val>
                                        </p:tav>
                                      </p:tavLst>
                                    </p:anim>
                                    <p:anim calcmode="lin" valueType="num">
                                      <p:cBhvr>
                                        <p:cTn id="20" dur="75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3"/>
          <p:cNvSpPr/>
          <p:nvPr/>
        </p:nvSpPr>
        <p:spPr>
          <a:xfrm>
            <a:off x="394155" y="721891"/>
            <a:ext cx="2031307" cy="461657"/>
          </a:xfrm>
          <a:prstGeom prst="rect">
            <a:avLst/>
          </a:prstGeom>
          <a:noFill/>
          <a:ln w="9525">
            <a:noFill/>
            <a:miter/>
          </a:ln>
        </p:spPr>
        <p:txBody>
          <a:bodyPr wrap="none" lIns="91431" tIns="45716" rIns="91431" bIns="45716">
            <a:spAutoFit/>
          </a:bodyPr>
          <a:lstStyle/>
          <a:p>
            <a:pPr lvl="0" algn="ctr" eaLnBrk="1" hangingPunct="1">
              <a:buNone/>
            </a:pPr>
            <a:r>
              <a:rPr lang="zh-CN" altLang="en-US" sz="2400" b="1" dirty="0">
                <a:solidFill>
                  <a:schemeClr val="bg1"/>
                </a:solidFill>
                <a:latin typeface="Arial" pitchFamily="34" charset="0"/>
                <a:ea typeface="微软雅黑" pitchFamily="34" charset="-122"/>
                <a:sym typeface="Arial" pitchFamily="34" charset="0"/>
              </a:rPr>
              <a:t>加入标题描述</a:t>
            </a:r>
          </a:p>
        </p:txBody>
      </p:sp>
      <p:grpSp>
        <p:nvGrpSpPr>
          <p:cNvPr id="3" name="组合 2">
            <a:extLst>
              <a:ext uri="{FF2B5EF4-FFF2-40B4-BE49-F238E27FC236}">
                <a16:creationId xmlns:a16="http://schemas.microsoft.com/office/drawing/2014/main" id="{0836A54D-4519-477C-8E02-E66758E01CAF}"/>
              </a:ext>
            </a:extLst>
          </p:cNvPr>
          <p:cNvGrpSpPr/>
          <p:nvPr/>
        </p:nvGrpSpPr>
        <p:grpSpPr>
          <a:xfrm>
            <a:off x="1103395" y="2194487"/>
            <a:ext cx="10101634" cy="3744516"/>
            <a:chOff x="1119790" y="2579307"/>
            <a:chExt cx="8181987" cy="3032934"/>
          </a:xfrm>
        </p:grpSpPr>
        <p:sp>
          <p:nvSpPr>
            <p:cNvPr id="4" name="AutoShape 9">
              <a:extLst>
                <a:ext uri="{FF2B5EF4-FFF2-40B4-BE49-F238E27FC236}">
                  <a16:creationId xmlns:a16="http://schemas.microsoft.com/office/drawing/2014/main" id="{03219C4E-97A4-4C39-A534-EEDC35E32E67}"/>
                </a:ext>
              </a:extLst>
            </p:cNvPr>
            <p:cNvSpPr>
              <a:spLocks noChangeArrowheads="1"/>
            </p:cNvSpPr>
            <p:nvPr/>
          </p:nvSpPr>
          <p:spPr bwMode="auto">
            <a:xfrm>
              <a:off x="3338220" y="3501008"/>
              <a:ext cx="2068252" cy="1189532"/>
            </a:xfrm>
            <a:prstGeom prst="chevron">
              <a:avLst>
                <a:gd name="adj" fmla="val 25780"/>
              </a:avLst>
            </a:prstGeom>
            <a:solidFill>
              <a:schemeClr val="tx2">
                <a:lumMod val="50000"/>
              </a:schemeClr>
            </a:solidFill>
            <a:ln>
              <a:noFill/>
            </a:ln>
          </p:spPr>
          <p:txBody>
            <a:bodyPr wrap="none" anchor="ctr"/>
            <a:lstStyle/>
            <a:p>
              <a:pPr algn="ctr"/>
              <a:r>
                <a:rPr lang="en-US" altLang="zh-CN" sz="2400" dirty="0">
                  <a:solidFill>
                    <a:srgbClr val="F8F8F8"/>
                  </a:solidFill>
                  <a:latin typeface="微软雅黑" panose="020B0503020204020204" pitchFamily="34" charset="-122"/>
                  <a:ea typeface="微软雅黑" panose="020B0503020204020204" pitchFamily="34" charset="-122"/>
                </a:rPr>
                <a:t>NO.2</a:t>
              </a:r>
            </a:p>
          </p:txBody>
        </p:sp>
        <p:sp>
          <p:nvSpPr>
            <p:cNvPr id="5" name="AutoShape 10">
              <a:extLst>
                <a:ext uri="{FF2B5EF4-FFF2-40B4-BE49-F238E27FC236}">
                  <a16:creationId xmlns:a16="http://schemas.microsoft.com/office/drawing/2014/main" id="{1AE33EBA-0BC7-49ED-8F36-4A76A1276E28}"/>
                </a:ext>
              </a:extLst>
            </p:cNvPr>
            <p:cNvSpPr>
              <a:spLocks noChangeArrowheads="1"/>
            </p:cNvSpPr>
            <p:nvPr/>
          </p:nvSpPr>
          <p:spPr bwMode="auto">
            <a:xfrm>
              <a:off x="1389618" y="3501008"/>
              <a:ext cx="2068252" cy="1189532"/>
            </a:xfrm>
            <a:prstGeom prst="homePlate">
              <a:avLst>
                <a:gd name="adj" fmla="val 30492"/>
              </a:avLst>
            </a:prstGeom>
            <a:solidFill>
              <a:schemeClr val="tx2">
                <a:lumMod val="50000"/>
              </a:schemeClr>
            </a:solidFill>
            <a:ln>
              <a:noFill/>
            </a:ln>
          </p:spPr>
          <p:txBody>
            <a:bodyPr wrap="none" anchor="ctr"/>
            <a:lstStyle/>
            <a:p>
              <a:pPr algn="ctr"/>
              <a:r>
                <a:rPr lang="en-US" altLang="zh-CN" sz="2400" dirty="0">
                  <a:solidFill>
                    <a:srgbClr val="F8F8F8"/>
                  </a:solidFill>
                  <a:latin typeface="微软雅黑" panose="020B0503020204020204" pitchFamily="34" charset="-122"/>
                  <a:ea typeface="微软雅黑" panose="020B0503020204020204" pitchFamily="34" charset="-122"/>
                </a:rPr>
                <a:t>NO.1</a:t>
              </a:r>
            </a:p>
          </p:txBody>
        </p:sp>
        <p:sp>
          <p:nvSpPr>
            <p:cNvPr id="6" name="AutoShape 11">
              <a:extLst>
                <a:ext uri="{FF2B5EF4-FFF2-40B4-BE49-F238E27FC236}">
                  <a16:creationId xmlns:a16="http://schemas.microsoft.com/office/drawing/2014/main" id="{8EA4996E-E5C3-4CCB-81D9-F158743F8194}"/>
                </a:ext>
              </a:extLst>
            </p:cNvPr>
            <p:cNvSpPr>
              <a:spLocks noChangeArrowheads="1"/>
            </p:cNvSpPr>
            <p:nvPr/>
          </p:nvSpPr>
          <p:spPr bwMode="auto">
            <a:xfrm>
              <a:off x="5286821" y="3501008"/>
              <a:ext cx="2068252" cy="1189532"/>
            </a:xfrm>
            <a:prstGeom prst="chevron">
              <a:avLst>
                <a:gd name="adj" fmla="val 25780"/>
              </a:avLst>
            </a:prstGeom>
            <a:solidFill>
              <a:schemeClr val="tx2">
                <a:lumMod val="50000"/>
              </a:schemeClr>
            </a:solidFill>
            <a:ln>
              <a:noFill/>
            </a:ln>
          </p:spPr>
          <p:txBody>
            <a:bodyPr wrap="none" anchor="ctr"/>
            <a:lstStyle/>
            <a:p>
              <a:pPr algn="ctr"/>
              <a:r>
                <a:rPr lang="en-US" altLang="zh-CN" sz="2400">
                  <a:solidFill>
                    <a:srgbClr val="F8F8F8"/>
                  </a:solidFill>
                  <a:latin typeface="微软雅黑" panose="020B0503020204020204" pitchFamily="34" charset="-122"/>
                  <a:ea typeface="微软雅黑" panose="020B0503020204020204" pitchFamily="34" charset="-122"/>
                </a:rPr>
                <a:t>NO.3</a:t>
              </a:r>
            </a:p>
          </p:txBody>
        </p:sp>
        <p:sp>
          <p:nvSpPr>
            <p:cNvPr id="7" name="AutoShape 12">
              <a:extLst>
                <a:ext uri="{FF2B5EF4-FFF2-40B4-BE49-F238E27FC236}">
                  <a16:creationId xmlns:a16="http://schemas.microsoft.com/office/drawing/2014/main" id="{CB910B18-2B1B-430C-B54A-AA018BB76D37}"/>
                </a:ext>
              </a:extLst>
            </p:cNvPr>
            <p:cNvSpPr>
              <a:spLocks noChangeArrowheads="1"/>
            </p:cNvSpPr>
            <p:nvPr/>
          </p:nvSpPr>
          <p:spPr bwMode="auto">
            <a:xfrm>
              <a:off x="7233523" y="3501008"/>
              <a:ext cx="2068254" cy="1189532"/>
            </a:xfrm>
            <a:prstGeom prst="chevron">
              <a:avLst>
                <a:gd name="adj" fmla="val 25780"/>
              </a:avLst>
            </a:prstGeom>
            <a:solidFill>
              <a:schemeClr val="tx2">
                <a:lumMod val="50000"/>
              </a:schemeClr>
            </a:solidFill>
            <a:ln>
              <a:noFill/>
            </a:ln>
          </p:spPr>
          <p:txBody>
            <a:bodyPr wrap="none" anchor="ctr"/>
            <a:lstStyle/>
            <a:p>
              <a:pPr algn="ctr"/>
              <a:r>
                <a:rPr lang="en-US" altLang="zh-CN" sz="2400">
                  <a:solidFill>
                    <a:srgbClr val="F8F8F8"/>
                  </a:solidFill>
                  <a:latin typeface="微软雅黑" panose="020B0503020204020204" pitchFamily="34" charset="-122"/>
                  <a:ea typeface="微软雅黑" panose="020B0503020204020204" pitchFamily="34" charset="-122"/>
                </a:rPr>
                <a:t>NO.4</a:t>
              </a:r>
            </a:p>
          </p:txBody>
        </p:sp>
        <p:sp>
          <p:nvSpPr>
            <p:cNvPr id="8" name="TextBox 13">
              <a:extLst>
                <a:ext uri="{FF2B5EF4-FFF2-40B4-BE49-F238E27FC236}">
                  <a16:creationId xmlns:a16="http://schemas.microsoft.com/office/drawing/2014/main" id="{270AAF85-DDB5-4898-B403-5E922BB637C7}"/>
                </a:ext>
              </a:extLst>
            </p:cNvPr>
            <p:cNvSpPr txBox="1"/>
            <p:nvPr/>
          </p:nvSpPr>
          <p:spPr>
            <a:xfrm>
              <a:off x="1119790" y="2579307"/>
              <a:ext cx="2338080" cy="246221"/>
            </a:xfrm>
            <a:prstGeom prst="rect">
              <a:avLst/>
            </a:prstGeom>
            <a:noFill/>
            <a:ln>
              <a:noFill/>
            </a:ln>
          </p:spPr>
          <p:txBody>
            <a:bodyPr wrap="square" lIns="0" tIns="0" rIns="0" bIns="0" rtlCol="0" anchor="t" anchorCtr="0">
              <a:spAutoFit/>
            </a:bodyPr>
            <a:lstStyle/>
            <a:p>
              <a:pPr algn="ctr" defTabSz="1216660">
                <a:spcBef>
                  <a:spcPct val="20000"/>
                </a:spcBef>
                <a:defRPr/>
              </a:pPr>
              <a:r>
                <a:rPr lang="zh-CN" altLang="en-US" sz="1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13">
              <a:extLst>
                <a:ext uri="{FF2B5EF4-FFF2-40B4-BE49-F238E27FC236}">
                  <a16:creationId xmlns:a16="http://schemas.microsoft.com/office/drawing/2014/main" id="{DF59C4DF-073C-4E4F-AB25-745A8D2C93E9}"/>
                </a:ext>
              </a:extLst>
            </p:cNvPr>
            <p:cNvSpPr txBox="1"/>
            <p:nvPr/>
          </p:nvSpPr>
          <p:spPr>
            <a:xfrm>
              <a:off x="1123871" y="2865212"/>
              <a:ext cx="2333999" cy="369332"/>
            </a:xfrm>
            <a:prstGeom prst="rect">
              <a:avLst/>
            </a:prstGeom>
            <a:noFill/>
            <a:ln>
              <a:noFill/>
            </a:ln>
          </p:spPr>
          <p:txBody>
            <a:bodyPr wrap="square" lIns="0" tIns="0" rIns="0" bIns="0" rtlCol="0" anchor="t" anchorCtr="0">
              <a:spAutoFit/>
            </a:bodyPr>
            <a:lstStyle/>
            <a:p>
              <a:pPr algn="ctr" defTabSz="1216660">
                <a:spcBef>
                  <a:spcPct val="20000"/>
                </a:spcBef>
                <a:defRPr/>
              </a:pPr>
              <a:r>
                <a:rPr lang="zh-CN" altLang="en-US" sz="12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3">
              <a:extLst>
                <a:ext uri="{FF2B5EF4-FFF2-40B4-BE49-F238E27FC236}">
                  <a16:creationId xmlns:a16="http://schemas.microsoft.com/office/drawing/2014/main" id="{6B52E23A-8E26-40B3-9490-0B9C9E58B358}"/>
                </a:ext>
              </a:extLst>
            </p:cNvPr>
            <p:cNvSpPr txBox="1"/>
            <p:nvPr/>
          </p:nvSpPr>
          <p:spPr>
            <a:xfrm>
              <a:off x="5016993" y="2579307"/>
              <a:ext cx="2338080" cy="246221"/>
            </a:xfrm>
            <a:prstGeom prst="rect">
              <a:avLst/>
            </a:prstGeom>
            <a:noFill/>
            <a:ln>
              <a:noFill/>
            </a:ln>
          </p:spPr>
          <p:txBody>
            <a:bodyPr wrap="square" lIns="0" tIns="0" rIns="0" bIns="0" rtlCol="0" anchor="t" anchorCtr="0">
              <a:spAutoFit/>
            </a:bodyPr>
            <a:lstStyle/>
            <a:p>
              <a:pPr algn="ctr" defTabSz="1216660">
                <a:spcBef>
                  <a:spcPct val="20000"/>
                </a:spcBef>
                <a:defRPr/>
              </a:pPr>
              <a:r>
                <a:rPr lang="zh-CN" altLang="en-US" sz="1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3">
              <a:extLst>
                <a:ext uri="{FF2B5EF4-FFF2-40B4-BE49-F238E27FC236}">
                  <a16:creationId xmlns:a16="http://schemas.microsoft.com/office/drawing/2014/main" id="{3287F102-1F46-487E-B77D-052D89D2FE57}"/>
                </a:ext>
              </a:extLst>
            </p:cNvPr>
            <p:cNvSpPr txBox="1"/>
            <p:nvPr/>
          </p:nvSpPr>
          <p:spPr>
            <a:xfrm>
              <a:off x="5021074" y="2865212"/>
              <a:ext cx="2333999" cy="369332"/>
            </a:xfrm>
            <a:prstGeom prst="rect">
              <a:avLst/>
            </a:prstGeom>
            <a:noFill/>
            <a:ln>
              <a:noFill/>
            </a:ln>
          </p:spPr>
          <p:txBody>
            <a:bodyPr wrap="square" lIns="0" tIns="0" rIns="0" bIns="0" rtlCol="0" anchor="t" anchorCtr="0">
              <a:spAutoFit/>
            </a:bodyPr>
            <a:lstStyle/>
            <a:p>
              <a:pPr algn="ctr" defTabSz="1216660">
                <a:spcBef>
                  <a:spcPct val="20000"/>
                </a:spcBef>
                <a:defRPr/>
              </a:pPr>
              <a:r>
                <a:rPr lang="zh-CN" altLang="en-US" sz="12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3">
              <a:extLst>
                <a:ext uri="{FF2B5EF4-FFF2-40B4-BE49-F238E27FC236}">
                  <a16:creationId xmlns:a16="http://schemas.microsoft.com/office/drawing/2014/main" id="{865A6952-8365-4F08-868B-99F2A6192988}"/>
                </a:ext>
              </a:extLst>
            </p:cNvPr>
            <p:cNvSpPr txBox="1"/>
            <p:nvPr/>
          </p:nvSpPr>
          <p:spPr>
            <a:xfrm>
              <a:off x="6963697" y="4957004"/>
              <a:ext cx="2338080" cy="246221"/>
            </a:xfrm>
            <a:prstGeom prst="rect">
              <a:avLst/>
            </a:prstGeom>
            <a:noFill/>
            <a:ln>
              <a:noFill/>
            </a:ln>
          </p:spPr>
          <p:txBody>
            <a:bodyPr wrap="square" lIns="0" tIns="0" rIns="0" bIns="0" rtlCol="0" anchor="t" anchorCtr="0">
              <a:spAutoFit/>
            </a:bodyPr>
            <a:lstStyle/>
            <a:p>
              <a:pPr algn="ctr" defTabSz="1216660">
                <a:spcBef>
                  <a:spcPct val="20000"/>
                </a:spcBef>
                <a:defRPr/>
              </a:pPr>
              <a:r>
                <a:rPr lang="zh-CN" altLang="en-US" sz="1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3">
              <a:extLst>
                <a:ext uri="{FF2B5EF4-FFF2-40B4-BE49-F238E27FC236}">
                  <a16:creationId xmlns:a16="http://schemas.microsoft.com/office/drawing/2014/main" id="{8C4F4396-D2C2-46AA-9B3E-3B0F42C90D29}"/>
                </a:ext>
              </a:extLst>
            </p:cNvPr>
            <p:cNvSpPr txBox="1"/>
            <p:nvPr/>
          </p:nvSpPr>
          <p:spPr>
            <a:xfrm>
              <a:off x="6967778" y="5242909"/>
              <a:ext cx="2333999" cy="369332"/>
            </a:xfrm>
            <a:prstGeom prst="rect">
              <a:avLst/>
            </a:prstGeom>
            <a:noFill/>
            <a:ln>
              <a:noFill/>
            </a:ln>
          </p:spPr>
          <p:txBody>
            <a:bodyPr wrap="square" lIns="0" tIns="0" rIns="0" bIns="0" rtlCol="0" anchor="t" anchorCtr="0">
              <a:spAutoFit/>
            </a:bodyPr>
            <a:lstStyle/>
            <a:p>
              <a:pPr algn="ctr" defTabSz="1216660">
                <a:spcBef>
                  <a:spcPct val="20000"/>
                </a:spcBef>
                <a:defRPr/>
              </a:pPr>
              <a:r>
                <a:rPr lang="zh-CN" altLang="en-US" sz="12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TextBox 13">
              <a:extLst>
                <a:ext uri="{FF2B5EF4-FFF2-40B4-BE49-F238E27FC236}">
                  <a16:creationId xmlns:a16="http://schemas.microsoft.com/office/drawing/2014/main" id="{F2CA21CD-DE8C-4CA6-9B65-A2327D50E6E0}"/>
                </a:ext>
              </a:extLst>
            </p:cNvPr>
            <p:cNvSpPr txBox="1"/>
            <p:nvPr/>
          </p:nvSpPr>
          <p:spPr>
            <a:xfrm>
              <a:off x="3068392" y="4957004"/>
              <a:ext cx="2338080" cy="246221"/>
            </a:xfrm>
            <a:prstGeom prst="rect">
              <a:avLst/>
            </a:prstGeom>
            <a:noFill/>
            <a:ln>
              <a:noFill/>
            </a:ln>
          </p:spPr>
          <p:txBody>
            <a:bodyPr wrap="square" lIns="0" tIns="0" rIns="0" bIns="0" rtlCol="0" anchor="t" anchorCtr="0">
              <a:spAutoFit/>
            </a:bodyPr>
            <a:lstStyle/>
            <a:p>
              <a:pPr algn="ctr" defTabSz="1216660">
                <a:spcBef>
                  <a:spcPct val="20000"/>
                </a:spcBef>
                <a:defRPr/>
              </a:pPr>
              <a:r>
                <a:rPr lang="zh-CN" altLang="en-US" sz="1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13">
              <a:extLst>
                <a:ext uri="{FF2B5EF4-FFF2-40B4-BE49-F238E27FC236}">
                  <a16:creationId xmlns:a16="http://schemas.microsoft.com/office/drawing/2014/main" id="{89AF38F3-C583-44AE-A676-E23F4DD666A9}"/>
                </a:ext>
              </a:extLst>
            </p:cNvPr>
            <p:cNvSpPr txBox="1"/>
            <p:nvPr/>
          </p:nvSpPr>
          <p:spPr>
            <a:xfrm>
              <a:off x="3072473" y="5242909"/>
              <a:ext cx="2333999" cy="369332"/>
            </a:xfrm>
            <a:prstGeom prst="rect">
              <a:avLst/>
            </a:prstGeom>
            <a:noFill/>
            <a:ln>
              <a:noFill/>
            </a:ln>
          </p:spPr>
          <p:txBody>
            <a:bodyPr wrap="square" lIns="0" tIns="0" rIns="0" bIns="0" rtlCol="0" anchor="t" anchorCtr="0">
              <a:spAutoFit/>
            </a:bodyPr>
            <a:lstStyle/>
            <a:p>
              <a:pPr algn="ctr" defTabSz="1216660">
                <a:spcBef>
                  <a:spcPct val="20000"/>
                </a:spcBef>
                <a:defRPr/>
              </a:pPr>
              <a:r>
                <a:rPr lang="zh-CN" altLang="en-US" sz="12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430845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anim calcmode="lin" valueType="num">
                                      <p:cBhvr>
                                        <p:cTn id="8" dur="750" fill="hold"/>
                                        <p:tgtEl>
                                          <p:spTgt spid="9"/>
                                        </p:tgtEl>
                                        <p:attrNameLst>
                                          <p:attrName>ppt_x</p:attrName>
                                        </p:attrNameLst>
                                      </p:cBhvr>
                                      <p:tavLst>
                                        <p:tav tm="0">
                                          <p:val>
                                            <p:strVal val="#ppt_x"/>
                                          </p:val>
                                        </p:tav>
                                        <p:tav tm="100000">
                                          <p:val>
                                            <p:strVal val="#ppt_x"/>
                                          </p:val>
                                        </p:tav>
                                      </p:tavLst>
                                    </p:anim>
                                    <p:anim calcmode="lin" valueType="num">
                                      <p:cBhvr>
                                        <p:cTn id="9" dur="75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000" fill="hold"/>
                                        <p:tgtEl>
                                          <p:spTgt spid="3"/>
                                        </p:tgtEl>
                                        <p:attrNameLst>
                                          <p:attrName>ppt_x</p:attrName>
                                        </p:attrNameLst>
                                      </p:cBhvr>
                                      <p:tavLst>
                                        <p:tav tm="0">
                                          <p:val>
                                            <p:strVal val="0-#ppt_w/2"/>
                                          </p:val>
                                        </p:tav>
                                        <p:tav tm="100000">
                                          <p:val>
                                            <p:strVal val="#ppt_x"/>
                                          </p:val>
                                        </p:tav>
                                      </p:tavLst>
                                    </p:anim>
                                    <p:anim calcmode="lin" valueType="num">
                                      <p:cBhvr additive="base">
                                        <p:cTn id="14"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3"/>
          <p:cNvSpPr/>
          <p:nvPr/>
        </p:nvSpPr>
        <p:spPr>
          <a:xfrm>
            <a:off x="394155" y="721891"/>
            <a:ext cx="2031307" cy="461657"/>
          </a:xfrm>
          <a:prstGeom prst="rect">
            <a:avLst/>
          </a:prstGeom>
          <a:noFill/>
          <a:ln w="9525">
            <a:noFill/>
            <a:miter/>
          </a:ln>
        </p:spPr>
        <p:txBody>
          <a:bodyPr wrap="none" lIns="91431" tIns="45716" rIns="91431" bIns="45716">
            <a:spAutoFit/>
          </a:bodyPr>
          <a:lstStyle/>
          <a:p>
            <a:pPr lvl="0" algn="ctr" eaLnBrk="1" hangingPunct="1">
              <a:buNone/>
            </a:pPr>
            <a:r>
              <a:rPr lang="zh-CN" altLang="en-US" sz="2400" b="1" dirty="0">
                <a:solidFill>
                  <a:schemeClr val="bg1"/>
                </a:solidFill>
                <a:latin typeface="Arial" pitchFamily="34" charset="0"/>
                <a:ea typeface="微软雅黑" pitchFamily="34" charset="-122"/>
                <a:sym typeface="Arial" pitchFamily="34" charset="0"/>
              </a:rPr>
              <a:t>加入标题描述</a:t>
            </a:r>
          </a:p>
        </p:txBody>
      </p:sp>
      <p:sp>
        <p:nvSpPr>
          <p:cNvPr id="3" name="TextBox 54">
            <a:extLst>
              <a:ext uri="{FF2B5EF4-FFF2-40B4-BE49-F238E27FC236}">
                <a16:creationId xmlns:a16="http://schemas.microsoft.com/office/drawing/2014/main" id="{31BBB4B2-1990-4C39-BD94-A1B2BC9FCD73}"/>
              </a:ext>
            </a:extLst>
          </p:cNvPr>
          <p:cNvSpPr txBox="1"/>
          <p:nvPr/>
        </p:nvSpPr>
        <p:spPr>
          <a:xfrm>
            <a:off x="6427799" y="2814479"/>
            <a:ext cx="553631" cy="665672"/>
          </a:xfrm>
          <a:prstGeom prst="rect">
            <a:avLst/>
          </a:prstGeom>
          <a:noFill/>
        </p:spPr>
        <p:txBody>
          <a:bodyPr wrap="square" lIns="49634" tIns="24817" rIns="49634" bIns="24817" rtlCol="0">
            <a:spAutoFit/>
          </a:bodyPr>
          <a:lstStyle/>
          <a:p>
            <a:r>
              <a:rPr lang="id-ID" sz="4000" dirty="0">
                <a:solidFill>
                  <a:schemeClr val="bg1">
                    <a:lumMod val="50000"/>
                  </a:schemeClr>
                </a:solidFill>
                <a:latin typeface="+mj-lt"/>
              </a:rPr>
              <a:t>1</a:t>
            </a:r>
            <a:r>
              <a:rPr lang="en-US" sz="4000" dirty="0">
                <a:solidFill>
                  <a:schemeClr val="bg1">
                    <a:lumMod val="50000"/>
                  </a:schemeClr>
                </a:solidFill>
                <a:latin typeface="+mj-lt"/>
              </a:rPr>
              <a:t>.</a:t>
            </a:r>
            <a:endParaRPr lang="id-ID" sz="4000" dirty="0">
              <a:solidFill>
                <a:schemeClr val="bg1">
                  <a:lumMod val="50000"/>
                </a:schemeClr>
              </a:solidFill>
              <a:latin typeface="+mj-lt"/>
            </a:endParaRPr>
          </a:p>
        </p:txBody>
      </p:sp>
      <p:sp>
        <p:nvSpPr>
          <p:cNvPr id="4" name="Rectangle 19">
            <a:extLst>
              <a:ext uri="{FF2B5EF4-FFF2-40B4-BE49-F238E27FC236}">
                <a16:creationId xmlns:a16="http://schemas.microsoft.com/office/drawing/2014/main" id="{8F49164A-D49B-4AFC-84CA-4BEC704B250D}"/>
              </a:ext>
            </a:extLst>
          </p:cNvPr>
          <p:cNvSpPr/>
          <p:nvPr/>
        </p:nvSpPr>
        <p:spPr>
          <a:xfrm>
            <a:off x="6908888" y="2896904"/>
            <a:ext cx="3925109" cy="511784"/>
          </a:xfrm>
          <a:prstGeom prst="rect">
            <a:avLst/>
          </a:prstGeom>
        </p:spPr>
        <p:txBody>
          <a:bodyPr wrap="square" lIns="49634" tIns="24817" rIns="49634" bIns="24817">
            <a:spAutoFit/>
          </a:bodyPr>
          <a:lstStyle/>
          <a:p>
            <a:pPr>
              <a:lnSpc>
                <a:spcPct val="150000"/>
              </a:lnSpc>
            </a:pPr>
            <a:r>
              <a:rPr lang="zh-CN" altLang="en-US" sz="100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在此框中选择粘贴，并选择只保留文字。您的内容打在这里，或者通过复制您的文本后，在此框您，或者通过复制您的文本后，</a:t>
            </a:r>
            <a:endParaRPr lang="en-US" altLang="zh-CN" sz="1000" dirty="0">
              <a:solidFill>
                <a:schemeClr val="bg1">
                  <a:lumMod val="50000"/>
                </a:schemeClr>
              </a:solidFill>
              <a:latin typeface="微软雅黑" pitchFamily="34" charset="-122"/>
              <a:ea typeface="微软雅黑" pitchFamily="34" charset="-122"/>
            </a:endParaRPr>
          </a:p>
        </p:txBody>
      </p:sp>
      <p:sp>
        <p:nvSpPr>
          <p:cNvPr id="5" name="TextBox 56">
            <a:extLst>
              <a:ext uri="{FF2B5EF4-FFF2-40B4-BE49-F238E27FC236}">
                <a16:creationId xmlns:a16="http://schemas.microsoft.com/office/drawing/2014/main" id="{CE3CF92B-6A3A-4ED3-B21E-DFEBC9A7B9CE}"/>
              </a:ext>
            </a:extLst>
          </p:cNvPr>
          <p:cNvSpPr txBox="1"/>
          <p:nvPr/>
        </p:nvSpPr>
        <p:spPr>
          <a:xfrm>
            <a:off x="6427799" y="3554438"/>
            <a:ext cx="553631" cy="665672"/>
          </a:xfrm>
          <a:prstGeom prst="rect">
            <a:avLst/>
          </a:prstGeom>
          <a:noFill/>
        </p:spPr>
        <p:txBody>
          <a:bodyPr wrap="square" lIns="49634" tIns="24817" rIns="49634" bIns="24817" rtlCol="0">
            <a:spAutoFit/>
          </a:bodyPr>
          <a:lstStyle/>
          <a:p>
            <a:r>
              <a:rPr lang="en-US" sz="4000" dirty="0">
                <a:solidFill>
                  <a:schemeClr val="bg1">
                    <a:lumMod val="50000"/>
                  </a:schemeClr>
                </a:solidFill>
                <a:latin typeface="+mj-lt"/>
              </a:rPr>
              <a:t>2.</a:t>
            </a:r>
            <a:endParaRPr lang="id-ID" sz="4000" dirty="0">
              <a:solidFill>
                <a:schemeClr val="bg1">
                  <a:lumMod val="50000"/>
                </a:schemeClr>
              </a:solidFill>
              <a:latin typeface="+mj-lt"/>
            </a:endParaRPr>
          </a:p>
        </p:txBody>
      </p:sp>
      <p:sp>
        <p:nvSpPr>
          <p:cNvPr id="6" name="Rectangle 19">
            <a:extLst>
              <a:ext uri="{FF2B5EF4-FFF2-40B4-BE49-F238E27FC236}">
                <a16:creationId xmlns:a16="http://schemas.microsoft.com/office/drawing/2014/main" id="{3C9A1034-7942-4880-B2A1-015CC06AD6E1}"/>
              </a:ext>
            </a:extLst>
          </p:cNvPr>
          <p:cNvSpPr/>
          <p:nvPr/>
        </p:nvSpPr>
        <p:spPr>
          <a:xfrm>
            <a:off x="6908888" y="3636865"/>
            <a:ext cx="3925109" cy="511784"/>
          </a:xfrm>
          <a:prstGeom prst="rect">
            <a:avLst/>
          </a:prstGeom>
        </p:spPr>
        <p:txBody>
          <a:bodyPr wrap="square" lIns="49634" tIns="24817" rIns="49634" bIns="24817">
            <a:spAutoFit/>
          </a:bodyPr>
          <a:lstStyle/>
          <a:p>
            <a:pPr>
              <a:lnSpc>
                <a:spcPct val="150000"/>
              </a:lnSpc>
            </a:pPr>
            <a:r>
              <a:rPr lang="zh-CN" altLang="en-US" sz="100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在此框中选择粘贴，并选择只保留文字。您的内容打在这里，或者通过复制您的文本后，在此框您，或者通过复制您的文本后，</a:t>
            </a:r>
            <a:endParaRPr lang="en-US" altLang="zh-CN" sz="1000" dirty="0">
              <a:solidFill>
                <a:schemeClr val="bg1">
                  <a:lumMod val="50000"/>
                </a:schemeClr>
              </a:solidFill>
              <a:latin typeface="微软雅黑" pitchFamily="34" charset="-122"/>
              <a:ea typeface="微软雅黑" pitchFamily="34" charset="-122"/>
            </a:endParaRPr>
          </a:p>
        </p:txBody>
      </p:sp>
      <p:sp>
        <p:nvSpPr>
          <p:cNvPr id="7" name="TextBox 58">
            <a:extLst>
              <a:ext uri="{FF2B5EF4-FFF2-40B4-BE49-F238E27FC236}">
                <a16:creationId xmlns:a16="http://schemas.microsoft.com/office/drawing/2014/main" id="{790AC7B2-348D-43AD-AD8A-2757A3E8A551}"/>
              </a:ext>
            </a:extLst>
          </p:cNvPr>
          <p:cNvSpPr txBox="1"/>
          <p:nvPr/>
        </p:nvSpPr>
        <p:spPr>
          <a:xfrm>
            <a:off x="6427799" y="4295220"/>
            <a:ext cx="553631" cy="665672"/>
          </a:xfrm>
          <a:prstGeom prst="rect">
            <a:avLst/>
          </a:prstGeom>
          <a:noFill/>
        </p:spPr>
        <p:txBody>
          <a:bodyPr wrap="square" lIns="49634" tIns="24817" rIns="49634" bIns="24817" rtlCol="0">
            <a:spAutoFit/>
          </a:bodyPr>
          <a:lstStyle/>
          <a:p>
            <a:r>
              <a:rPr lang="en-US" sz="4000" dirty="0">
                <a:solidFill>
                  <a:schemeClr val="bg1">
                    <a:lumMod val="50000"/>
                  </a:schemeClr>
                </a:solidFill>
                <a:latin typeface="+mj-lt"/>
              </a:rPr>
              <a:t>3.</a:t>
            </a:r>
            <a:endParaRPr lang="id-ID" sz="4000" dirty="0">
              <a:solidFill>
                <a:schemeClr val="bg1">
                  <a:lumMod val="50000"/>
                </a:schemeClr>
              </a:solidFill>
              <a:latin typeface="+mj-lt"/>
            </a:endParaRPr>
          </a:p>
        </p:txBody>
      </p:sp>
      <p:sp>
        <p:nvSpPr>
          <p:cNvPr id="8" name="Rectangle 19">
            <a:extLst>
              <a:ext uri="{FF2B5EF4-FFF2-40B4-BE49-F238E27FC236}">
                <a16:creationId xmlns:a16="http://schemas.microsoft.com/office/drawing/2014/main" id="{606D5353-40AB-45EF-98CB-B5A3F4177905}"/>
              </a:ext>
            </a:extLst>
          </p:cNvPr>
          <p:cNvSpPr/>
          <p:nvPr/>
        </p:nvSpPr>
        <p:spPr>
          <a:xfrm>
            <a:off x="6908888" y="4377646"/>
            <a:ext cx="3925109" cy="484597"/>
          </a:xfrm>
          <a:prstGeom prst="rect">
            <a:avLst/>
          </a:prstGeom>
        </p:spPr>
        <p:txBody>
          <a:bodyPr wrap="square" lIns="49634" tIns="24817" rIns="49634" bIns="24817">
            <a:spAutoFit/>
          </a:bodyPr>
          <a:lstStyle/>
          <a:p>
            <a:pPr>
              <a:lnSpc>
                <a:spcPct val="150000"/>
              </a:lnSpc>
            </a:pPr>
            <a:r>
              <a:rPr lang="zh-CN" altLang="en-US" sz="100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在此框中选择粘贴，并选择只保留文字。您的内容打在这里，或者通过复制您的文本后，在此框您，或者通过复制您的文本后，</a:t>
            </a:r>
            <a:endParaRPr lang="en-US" altLang="zh-CN" sz="1000" dirty="0">
              <a:solidFill>
                <a:schemeClr val="bg1">
                  <a:lumMod val="50000"/>
                </a:schemeClr>
              </a:solidFill>
              <a:latin typeface="微软雅黑" pitchFamily="34" charset="-122"/>
              <a:ea typeface="微软雅黑" pitchFamily="34" charset="-122"/>
            </a:endParaRPr>
          </a:p>
        </p:txBody>
      </p:sp>
      <p:cxnSp>
        <p:nvCxnSpPr>
          <p:cNvPr id="10" name="直接连接符 9">
            <a:extLst>
              <a:ext uri="{FF2B5EF4-FFF2-40B4-BE49-F238E27FC236}">
                <a16:creationId xmlns:a16="http://schemas.microsoft.com/office/drawing/2014/main" id="{E7F5E4A0-D545-4195-82AB-12AC07BB10F6}"/>
              </a:ext>
            </a:extLst>
          </p:cNvPr>
          <p:cNvCxnSpPr/>
          <p:nvPr/>
        </p:nvCxnSpPr>
        <p:spPr>
          <a:xfrm>
            <a:off x="6575179" y="3548579"/>
            <a:ext cx="42588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4602C84A-01A2-4842-88D9-DD96116B4D76}"/>
              </a:ext>
            </a:extLst>
          </p:cNvPr>
          <p:cNvCxnSpPr/>
          <p:nvPr/>
        </p:nvCxnSpPr>
        <p:spPr>
          <a:xfrm>
            <a:off x="6575179" y="4236203"/>
            <a:ext cx="42588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2" name="圆角矩形 6">
            <a:extLst>
              <a:ext uri="{FF2B5EF4-FFF2-40B4-BE49-F238E27FC236}">
                <a16:creationId xmlns:a16="http://schemas.microsoft.com/office/drawing/2014/main" id="{A7F0F087-AAD3-41C0-B547-2EDDE73724A6}"/>
              </a:ext>
            </a:extLst>
          </p:cNvPr>
          <p:cNvSpPr>
            <a:spLocks noChangeArrowheads="1"/>
          </p:cNvSpPr>
          <p:nvPr/>
        </p:nvSpPr>
        <p:spPr bwMode="auto">
          <a:xfrm>
            <a:off x="6514594" y="2139783"/>
            <a:ext cx="2471738" cy="461963"/>
          </a:xfrm>
          <a:prstGeom prst="roundRect">
            <a:avLst>
              <a:gd name="adj" fmla="val 16667"/>
            </a:avLst>
          </a:prstGeom>
          <a:solidFill>
            <a:schemeClr val="tx2">
              <a:lumMod val="50000"/>
            </a:schemeClr>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1600">
              <a:solidFill>
                <a:srgbClr val="FFFFFF"/>
              </a:solidFill>
            </a:endParaRPr>
          </a:p>
        </p:txBody>
      </p:sp>
      <p:sp>
        <p:nvSpPr>
          <p:cNvPr id="13" name="文本框 7">
            <a:extLst>
              <a:ext uri="{FF2B5EF4-FFF2-40B4-BE49-F238E27FC236}">
                <a16:creationId xmlns:a16="http://schemas.microsoft.com/office/drawing/2014/main" id="{8A029999-7E5F-489B-8804-923E1E4E9869}"/>
              </a:ext>
            </a:extLst>
          </p:cNvPr>
          <p:cNvSpPr txBox="1">
            <a:spLocks noChangeArrowheads="1"/>
          </p:cNvSpPr>
          <p:nvPr/>
        </p:nvSpPr>
        <p:spPr bwMode="auto">
          <a:xfrm>
            <a:off x="6719659" y="2187408"/>
            <a:ext cx="206002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a:extLst>
              <a:ext uri="{FF2B5EF4-FFF2-40B4-BE49-F238E27FC236}">
                <a16:creationId xmlns:a16="http://schemas.microsoft.com/office/drawing/2014/main" id="{12BFBB39-19F3-413D-8DC5-BA703563DF67}"/>
              </a:ext>
            </a:extLst>
          </p:cNvPr>
          <p:cNvCxnSpPr/>
          <p:nvPr/>
        </p:nvCxnSpPr>
        <p:spPr>
          <a:xfrm>
            <a:off x="6575177" y="4976984"/>
            <a:ext cx="42588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TextBox 58">
            <a:extLst>
              <a:ext uri="{FF2B5EF4-FFF2-40B4-BE49-F238E27FC236}">
                <a16:creationId xmlns:a16="http://schemas.microsoft.com/office/drawing/2014/main" id="{056B4FEC-A05E-4A04-9540-4D473F70A84E}"/>
              </a:ext>
            </a:extLst>
          </p:cNvPr>
          <p:cNvSpPr txBox="1"/>
          <p:nvPr/>
        </p:nvSpPr>
        <p:spPr>
          <a:xfrm>
            <a:off x="6427795" y="5040926"/>
            <a:ext cx="553631" cy="665672"/>
          </a:xfrm>
          <a:prstGeom prst="rect">
            <a:avLst/>
          </a:prstGeom>
          <a:noFill/>
        </p:spPr>
        <p:txBody>
          <a:bodyPr wrap="square" lIns="49634" tIns="24817" rIns="49634" bIns="24817" rtlCol="0">
            <a:spAutoFit/>
          </a:bodyPr>
          <a:lstStyle/>
          <a:p>
            <a:r>
              <a:rPr lang="en-US" sz="4000" dirty="0">
                <a:solidFill>
                  <a:schemeClr val="bg1">
                    <a:lumMod val="50000"/>
                  </a:schemeClr>
                </a:solidFill>
                <a:latin typeface="+mj-lt"/>
              </a:rPr>
              <a:t>4.</a:t>
            </a:r>
            <a:endParaRPr lang="id-ID" sz="4000" dirty="0">
              <a:solidFill>
                <a:schemeClr val="bg1">
                  <a:lumMod val="50000"/>
                </a:schemeClr>
              </a:solidFill>
              <a:latin typeface="+mj-lt"/>
            </a:endParaRPr>
          </a:p>
        </p:txBody>
      </p:sp>
      <p:sp>
        <p:nvSpPr>
          <p:cNvPr id="16" name="Rectangle 19">
            <a:extLst>
              <a:ext uri="{FF2B5EF4-FFF2-40B4-BE49-F238E27FC236}">
                <a16:creationId xmlns:a16="http://schemas.microsoft.com/office/drawing/2014/main" id="{D1E9A34C-6087-42C3-B1A0-30ACB07B2DDF}"/>
              </a:ext>
            </a:extLst>
          </p:cNvPr>
          <p:cNvSpPr/>
          <p:nvPr/>
        </p:nvSpPr>
        <p:spPr>
          <a:xfrm>
            <a:off x="6908884" y="5123352"/>
            <a:ext cx="3925109" cy="484597"/>
          </a:xfrm>
          <a:prstGeom prst="rect">
            <a:avLst/>
          </a:prstGeom>
        </p:spPr>
        <p:txBody>
          <a:bodyPr wrap="square" lIns="49634" tIns="24817" rIns="49634" bIns="24817">
            <a:spAutoFit/>
          </a:bodyPr>
          <a:lstStyle/>
          <a:p>
            <a:pPr>
              <a:lnSpc>
                <a:spcPct val="150000"/>
              </a:lnSpc>
            </a:pPr>
            <a:r>
              <a:rPr lang="zh-CN" altLang="en-US" sz="100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在此框中选择粘贴，并选择只保留文字。您的内容打在这里，或者通过复制您的文本后，在此框您，或者通过复制您的文本后，</a:t>
            </a:r>
            <a:endParaRPr lang="en-US" altLang="zh-CN" sz="1000" dirty="0">
              <a:solidFill>
                <a:schemeClr val="bg1">
                  <a:lumMod val="50000"/>
                </a:schemeClr>
              </a:solidFill>
              <a:latin typeface="微软雅黑" pitchFamily="34" charset="-122"/>
              <a:ea typeface="微软雅黑" pitchFamily="34" charset="-122"/>
            </a:endParaRPr>
          </a:p>
        </p:txBody>
      </p:sp>
      <p:cxnSp>
        <p:nvCxnSpPr>
          <p:cNvPr id="17" name="直接连接符 16">
            <a:extLst>
              <a:ext uri="{FF2B5EF4-FFF2-40B4-BE49-F238E27FC236}">
                <a16:creationId xmlns:a16="http://schemas.microsoft.com/office/drawing/2014/main" id="{CFF7938F-41FB-470E-B3AB-750AB5BD21CE}"/>
              </a:ext>
            </a:extLst>
          </p:cNvPr>
          <p:cNvCxnSpPr/>
          <p:nvPr/>
        </p:nvCxnSpPr>
        <p:spPr>
          <a:xfrm>
            <a:off x="6575173" y="5722690"/>
            <a:ext cx="42588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8" name="组合 17">
            <a:extLst>
              <a:ext uri="{FF2B5EF4-FFF2-40B4-BE49-F238E27FC236}">
                <a16:creationId xmlns:a16="http://schemas.microsoft.com/office/drawing/2014/main" id="{189DC073-78ED-4A4D-84A9-30688DF7157D}"/>
              </a:ext>
            </a:extLst>
          </p:cNvPr>
          <p:cNvGrpSpPr/>
          <p:nvPr/>
        </p:nvGrpSpPr>
        <p:grpSpPr>
          <a:xfrm>
            <a:off x="1981198" y="2052534"/>
            <a:ext cx="3804562" cy="3724954"/>
            <a:chOff x="4040440" y="1856932"/>
            <a:chExt cx="4283736" cy="4194102"/>
          </a:xfrm>
        </p:grpSpPr>
        <p:sp>
          <p:nvSpPr>
            <p:cNvPr id="19" name="椭圆 18">
              <a:extLst>
                <a:ext uri="{FF2B5EF4-FFF2-40B4-BE49-F238E27FC236}">
                  <a16:creationId xmlns:a16="http://schemas.microsoft.com/office/drawing/2014/main" id="{68BC129A-F8E4-40AD-A0E8-9165FC8C84A9}"/>
                </a:ext>
              </a:extLst>
            </p:cNvPr>
            <p:cNvSpPr/>
            <p:nvPr/>
          </p:nvSpPr>
          <p:spPr>
            <a:xfrm>
              <a:off x="4664140" y="3005361"/>
              <a:ext cx="3045672" cy="3045673"/>
            </a:xfrm>
            <a:prstGeom prst="ellipse">
              <a:avLst/>
            </a:prstGeom>
            <a:noFill/>
            <a:ln w="7620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b" anchorCtr="1"/>
            <a:lstStyle/>
            <a:p>
              <a:pPr algn="ctr">
                <a:defRPr/>
              </a:pPr>
              <a:r>
                <a:rPr lang="zh-CN" altLang="en-US" sz="3200" b="1" dirty="0">
                  <a:solidFill>
                    <a:schemeClr val="bg1">
                      <a:lumMod val="50000"/>
                    </a:schemeClr>
                  </a:solidFill>
                  <a:latin typeface="微软雅黑" panose="020B0503020204020204" pitchFamily="34" charset="-122"/>
                  <a:ea typeface="微软雅黑" panose="020B0503020204020204" pitchFamily="34" charset="-122"/>
                </a:rPr>
                <a:t>文字内容</a:t>
              </a:r>
            </a:p>
          </p:txBody>
        </p:sp>
        <p:sp>
          <p:nvSpPr>
            <p:cNvPr id="20" name="任意多边形 10">
              <a:extLst>
                <a:ext uri="{FF2B5EF4-FFF2-40B4-BE49-F238E27FC236}">
                  <a16:creationId xmlns:a16="http://schemas.microsoft.com/office/drawing/2014/main" id="{EA3B0AE1-BB9F-4C71-ACE3-DFC466D19E88}"/>
                </a:ext>
              </a:extLst>
            </p:cNvPr>
            <p:cNvSpPr/>
            <p:nvPr/>
          </p:nvSpPr>
          <p:spPr>
            <a:xfrm>
              <a:off x="4044175" y="1856932"/>
              <a:ext cx="2016754" cy="2321134"/>
            </a:xfrm>
            <a:custGeom>
              <a:avLst/>
              <a:gdLst>
                <a:gd name="connsiteX0" fmla="*/ 1710175 w 1714090"/>
                <a:gd name="connsiteY0" fmla="*/ 0 h 1972478"/>
                <a:gd name="connsiteX1" fmla="*/ 1714090 w 1714090"/>
                <a:gd name="connsiteY1" fmla="*/ 1972478 h 1972478"/>
                <a:gd name="connsiteX2" fmla="*/ 0 w 1714090"/>
                <a:gd name="connsiteY2" fmla="*/ 982847 h 1972478"/>
              </a:gdLst>
              <a:ahLst/>
              <a:cxnLst>
                <a:cxn ang="0">
                  <a:pos x="connsiteX0" y="connsiteY0"/>
                </a:cxn>
                <a:cxn ang="0">
                  <a:pos x="connsiteX1" y="connsiteY1"/>
                </a:cxn>
                <a:cxn ang="0">
                  <a:pos x="connsiteX2" y="connsiteY2"/>
                </a:cxn>
              </a:cxnLst>
              <a:rect l="l" t="t" r="r" b="b"/>
              <a:pathLst>
                <a:path w="1714090" h="1972478">
                  <a:moveTo>
                    <a:pt x="1710175" y="0"/>
                  </a:moveTo>
                  <a:lnTo>
                    <a:pt x="1714090" y="1972478"/>
                  </a:lnTo>
                  <a:lnTo>
                    <a:pt x="0" y="982847"/>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04000" anchor="ctr"/>
            <a:lstStyle/>
            <a:p>
              <a:pPr algn="ctr">
                <a:defRPr/>
              </a:pPr>
              <a:r>
                <a:rPr lang="zh-CN" altLang="en-US" sz="2400" dirty="0">
                  <a:solidFill>
                    <a:srgbClr val="FFFFFF"/>
                  </a:solidFill>
                  <a:latin typeface="微软雅黑" panose="020B0503020204020204" pitchFamily="34" charset="-122"/>
                  <a:ea typeface="微软雅黑" panose="020B0503020204020204" pitchFamily="34" charset="-122"/>
                </a:rPr>
                <a:t>文字</a:t>
              </a:r>
            </a:p>
          </p:txBody>
        </p:sp>
        <p:sp>
          <p:nvSpPr>
            <p:cNvPr id="21" name="任意多边形 11">
              <a:extLst>
                <a:ext uri="{FF2B5EF4-FFF2-40B4-BE49-F238E27FC236}">
                  <a16:creationId xmlns:a16="http://schemas.microsoft.com/office/drawing/2014/main" id="{9703FA2F-4D0C-4D96-B658-795807A70F86}"/>
                </a:ext>
              </a:extLst>
            </p:cNvPr>
            <p:cNvSpPr/>
            <p:nvPr/>
          </p:nvSpPr>
          <p:spPr>
            <a:xfrm>
              <a:off x="6301820" y="3326548"/>
              <a:ext cx="2014887" cy="2319267"/>
            </a:xfrm>
            <a:custGeom>
              <a:avLst/>
              <a:gdLst>
                <a:gd name="connsiteX0" fmla="*/ 1710174 w 1714090"/>
                <a:gd name="connsiteY0" fmla="*/ 0 h 1972478"/>
                <a:gd name="connsiteX1" fmla="*/ 1714090 w 1714090"/>
                <a:gd name="connsiteY1" fmla="*/ 1972478 h 1972478"/>
                <a:gd name="connsiteX2" fmla="*/ 0 w 1714090"/>
                <a:gd name="connsiteY2" fmla="*/ 982848 h 1972478"/>
              </a:gdLst>
              <a:ahLst/>
              <a:cxnLst>
                <a:cxn ang="0">
                  <a:pos x="connsiteX0" y="connsiteY0"/>
                </a:cxn>
                <a:cxn ang="0">
                  <a:pos x="connsiteX1" y="connsiteY1"/>
                </a:cxn>
                <a:cxn ang="0">
                  <a:pos x="connsiteX2" y="connsiteY2"/>
                </a:cxn>
              </a:cxnLst>
              <a:rect l="l" t="t" r="r" b="b"/>
              <a:pathLst>
                <a:path w="1714090" h="1972478">
                  <a:moveTo>
                    <a:pt x="1710174" y="0"/>
                  </a:moveTo>
                  <a:lnTo>
                    <a:pt x="1714090" y="1972478"/>
                  </a:lnTo>
                  <a:lnTo>
                    <a:pt x="0" y="982848"/>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Ins="0" anchor="ctr"/>
            <a:lstStyle/>
            <a:p>
              <a:pPr algn="ctr">
                <a:defRPr/>
              </a:pPr>
              <a:r>
                <a:rPr lang="zh-CN" altLang="en-US" sz="2400" dirty="0">
                  <a:solidFill>
                    <a:srgbClr val="FFFFFF"/>
                  </a:solidFill>
                  <a:latin typeface="微软雅黑" panose="020B0503020204020204" pitchFamily="34" charset="-122"/>
                  <a:ea typeface="微软雅黑" panose="020B0503020204020204" pitchFamily="34" charset="-122"/>
                </a:rPr>
                <a:t>文字</a:t>
              </a:r>
            </a:p>
          </p:txBody>
        </p:sp>
        <p:sp>
          <p:nvSpPr>
            <p:cNvPr id="22" name="任意多边形 12">
              <a:extLst>
                <a:ext uri="{FF2B5EF4-FFF2-40B4-BE49-F238E27FC236}">
                  <a16:creationId xmlns:a16="http://schemas.microsoft.com/office/drawing/2014/main" id="{FD60ABF1-10A3-42B3-B468-286956FDE514}"/>
                </a:ext>
              </a:extLst>
            </p:cNvPr>
            <p:cNvSpPr/>
            <p:nvPr/>
          </p:nvSpPr>
          <p:spPr>
            <a:xfrm>
              <a:off x="4040440" y="3326548"/>
              <a:ext cx="2016754" cy="2319267"/>
            </a:xfrm>
            <a:custGeom>
              <a:avLst/>
              <a:gdLst>
                <a:gd name="connsiteX0" fmla="*/ 3917 w 1714090"/>
                <a:gd name="connsiteY0" fmla="*/ 0 h 1972478"/>
                <a:gd name="connsiteX1" fmla="*/ 1714090 w 1714090"/>
                <a:gd name="connsiteY1" fmla="*/ 982848 h 1972478"/>
                <a:gd name="connsiteX2" fmla="*/ 0 w 1714090"/>
                <a:gd name="connsiteY2" fmla="*/ 1972478 h 1972478"/>
              </a:gdLst>
              <a:ahLst/>
              <a:cxnLst>
                <a:cxn ang="0">
                  <a:pos x="connsiteX0" y="connsiteY0"/>
                </a:cxn>
                <a:cxn ang="0">
                  <a:pos x="connsiteX1" y="connsiteY1"/>
                </a:cxn>
                <a:cxn ang="0">
                  <a:pos x="connsiteX2" y="connsiteY2"/>
                </a:cxn>
              </a:cxnLst>
              <a:rect l="l" t="t" r="r" b="b"/>
              <a:pathLst>
                <a:path w="1714090" h="1972478">
                  <a:moveTo>
                    <a:pt x="3917" y="0"/>
                  </a:moveTo>
                  <a:lnTo>
                    <a:pt x="1714090" y="982848"/>
                  </a:lnTo>
                  <a:lnTo>
                    <a:pt x="0" y="1972478"/>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324000" anchor="ctr"/>
            <a:lstStyle/>
            <a:p>
              <a:pPr algn="ctr">
                <a:defRPr/>
              </a:pPr>
              <a:r>
                <a:rPr lang="zh-CN" altLang="en-US" sz="2400" dirty="0">
                  <a:solidFill>
                    <a:srgbClr val="FFFFFF"/>
                  </a:solidFill>
                  <a:latin typeface="微软雅黑" panose="020B0503020204020204" pitchFamily="34" charset="-122"/>
                  <a:ea typeface="微软雅黑" panose="020B0503020204020204" pitchFamily="34" charset="-122"/>
                </a:rPr>
                <a:t>文字</a:t>
              </a:r>
            </a:p>
          </p:txBody>
        </p:sp>
        <p:sp>
          <p:nvSpPr>
            <p:cNvPr id="23" name="任意多边形 13">
              <a:extLst>
                <a:ext uri="{FF2B5EF4-FFF2-40B4-BE49-F238E27FC236}">
                  <a16:creationId xmlns:a16="http://schemas.microsoft.com/office/drawing/2014/main" id="{2CFA2D64-BC84-4383-8718-B767B4B69D2F}"/>
                </a:ext>
              </a:extLst>
            </p:cNvPr>
            <p:cNvSpPr/>
            <p:nvPr/>
          </p:nvSpPr>
          <p:spPr>
            <a:xfrm>
              <a:off x="6309289" y="1856932"/>
              <a:ext cx="2014887" cy="2321134"/>
            </a:xfrm>
            <a:custGeom>
              <a:avLst/>
              <a:gdLst>
                <a:gd name="connsiteX0" fmla="*/ 3915 w 1714090"/>
                <a:gd name="connsiteY0" fmla="*/ 0 h 1972478"/>
                <a:gd name="connsiteX1" fmla="*/ 1714090 w 1714090"/>
                <a:gd name="connsiteY1" fmla="*/ 982847 h 1972478"/>
                <a:gd name="connsiteX2" fmla="*/ 0 w 1714090"/>
                <a:gd name="connsiteY2" fmla="*/ 1972478 h 1972478"/>
              </a:gdLst>
              <a:ahLst/>
              <a:cxnLst>
                <a:cxn ang="0">
                  <a:pos x="connsiteX0" y="connsiteY0"/>
                </a:cxn>
                <a:cxn ang="0">
                  <a:pos x="connsiteX1" y="connsiteY1"/>
                </a:cxn>
                <a:cxn ang="0">
                  <a:pos x="connsiteX2" y="connsiteY2"/>
                </a:cxn>
              </a:cxnLst>
              <a:rect l="l" t="t" r="r" b="b"/>
              <a:pathLst>
                <a:path w="1714090" h="1972478">
                  <a:moveTo>
                    <a:pt x="3915" y="0"/>
                  </a:moveTo>
                  <a:lnTo>
                    <a:pt x="1714090" y="982847"/>
                  </a:lnTo>
                  <a:lnTo>
                    <a:pt x="0" y="1972478"/>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Ins="468000" anchor="ctr"/>
            <a:lstStyle/>
            <a:p>
              <a:pPr algn="ctr">
                <a:defRPr/>
              </a:pPr>
              <a:r>
                <a:rPr lang="zh-CN" altLang="en-US" sz="2400" dirty="0">
                  <a:solidFill>
                    <a:srgbClr val="FFFFFF"/>
                  </a:solidFill>
                  <a:latin typeface="微软雅黑" panose="020B0503020204020204" pitchFamily="34" charset="-122"/>
                  <a:ea typeface="微软雅黑" panose="020B0503020204020204" pitchFamily="34" charset="-122"/>
                </a:rPr>
                <a:t>文字</a:t>
              </a:r>
            </a:p>
          </p:txBody>
        </p:sp>
      </p:grpSp>
    </p:spTree>
    <p:extLst>
      <p:ext uri="{BB962C8B-B14F-4D97-AF65-F5344CB8AC3E}">
        <p14:creationId xmlns:p14="http://schemas.microsoft.com/office/powerpoint/2010/main" val="37626428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anim calcmode="lin" valueType="num">
                                      <p:cBhvr>
                                        <p:cTn id="8" dur="750" fill="hold"/>
                                        <p:tgtEl>
                                          <p:spTgt spid="9"/>
                                        </p:tgtEl>
                                        <p:attrNameLst>
                                          <p:attrName>ppt_x</p:attrName>
                                        </p:attrNameLst>
                                      </p:cBhvr>
                                      <p:tavLst>
                                        <p:tav tm="0">
                                          <p:val>
                                            <p:strVal val="#ppt_x"/>
                                          </p:val>
                                        </p:tav>
                                        <p:tav tm="100000">
                                          <p:val>
                                            <p:strVal val="#ppt_x"/>
                                          </p:val>
                                        </p:tav>
                                      </p:tavLst>
                                    </p:anim>
                                    <p:anim calcmode="lin" valueType="num">
                                      <p:cBhvr>
                                        <p:cTn id="9" dur="75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1000"/>
                                        <p:tgtEl>
                                          <p:spTgt spid="18"/>
                                        </p:tgtEl>
                                      </p:cBhvr>
                                    </p:animEffect>
                                    <p:anim calcmode="lin" valueType="num">
                                      <p:cBhvr>
                                        <p:cTn id="14" dur="1000" fill="hold"/>
                                        <p:tgtEl>
                                          <p:spTgt spid="18"/>
                                        </p:tgtEl>
                                        <p:attrNameLst>
                                          <p:attrName>ppt_x</p:attrName>
                                        </p:attrNameLst>
                                      </p:cBhvr>
                                      <p:tavLst>
                                        <p:tav tm="0">
                                          <p:val>
                                            <p:strVal val="#ppt_x"/>
                                          </p:val>
                                        </p:tav>
                                        <p:tav tm="100000">
                                          <p:val>
                                            <p:strVal val="#ppt_x"/>
                                          </p:val>
                                        </p:tav>
                                      </p:tavLst>
                                    </p:anim>
                                    <p:anim calcmode="lin" valueType="num">
                                      <p:cBhvr>
                                        <p:cTn id="15" dur="1000" fill="hold"/>
                                        <p:tgtEl>
                                          <p:spTgt spid="18"/>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14" presetClass="entr" presetSubtype="1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randombar(horizontal)">
                                      <p:cBhvr>
                                        <p:cTn id="19" dur="250"/>
                                        <p:tgtEl>
                                          <p:spTgt spid="3"/>
                                        </p:tgtEl>
                                      </p:cBhvr>
                                    </p:animEffect>
                                  </p:childTnLst>
                                </p:cTn>
                              </p:par>
                            </p:childTnLst>
                          </p:cTn>
                        </p:par>
                        <p:par>
                          <p:cTn id="20" fill="hold">
                            <p:stCondLst>
                              <p:cond delay="2000"/>
                            </p:stCondLst>
                            <p:childTnLst>
                              <p:par>
                                <p:cTn id="21" presetID="12" presetClass="entr" presetSubtype="4"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250"/>
                                        <p:tgtEl>
                                          <p:spTgt spid="4"/>
                                        </p:tgtEl>
                                        <p:attrNameLst>
                                          <p:attrName>ppt_y</p:attrName>
                                        </p:attrNameLst>
                                      </p:cBhvr>
                                      <p:tavLst>
                                        <p:tav tm="0">
                                          <p:val>
                                            <p:strVal val="#ppt_y+#ppt_h*1.125000"/>
                                          </p:val>
                                        </p:tav>
                                        <p:tav tm="100000">
                                          <p:val>
                                            <p:strVal val="#ppt_y"/>
                                          </p:val>
                                        </p:tav>
                                      </p:tavLst>
                                    </p:anim>
                                    <p:animEffect transition="in" filter="wipe(up)">
                                      <p:cBhvr>
                                        <p:cTn id="24" dur="250"/>
                                        <p:tgtEl>
                                          <p:spTgt spid="4"/>
                                        </p:tgtEl>
                                      </p:cBhvr>
                                    </p:animEffect>
                                  </p:childTnLst>
                                </p:cTn>
                              </p:par>
                            </p:childTnLst>
                          </p:cTn>
                        </p:par>
                        <p:par>
                          <p:cTn id="25" fill="hold">
                            <p:stCondLst>
                              <p:cond delay="2250"/>
                            </p:stCondLst>
                            <p:childTnLst>
                              <p:par>
                                <p:cTn id="26" presetID="12" presetClass="entr" presetSubtype="4"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250"/>
                                        <p:tgtEl>
                                          <p:spTgt spid="10"/>
                                        </p:tgtEl>
                                        <p:attrNameLst>
                                          <p:attrName>ppt_y</p:attrName>
                                        </p:attrNameLst>
                                      </p:cBhvr>
                                      <p:tavLst>
                                        <p:tav tm="0">
                                          <p:val>
                                            <p:strVal val="#ppt_y+#ppt_h*1.125000"/>
                                          </p:val>
                                        </p:tav>
                                        <p:tav tm="100000">
                                          <p:val>
                                            <p:strVal val="#ppt_y"/>
                                          </p:val>
                                        </p:tav>
                                      </p:tavLst>
                                    </p:anim>
                                    <p:animEffect transition="in" filter="wipe(up)">
                                      <p:cBhvr>
                                        <p:cTn id="29" dur="250"/>
                                        <p:tgtEl>
                                          <p:spTgt spid="10"/>
                                        </p:tgtEl>
                                      </p:cBhvr>
                                    </p:animEffect>
                                  </p:childTnLst>
                                </p:cTn>
                              </p:par>
                            </p:childTnLst>
                          </p:cTn>
                        </p:par>
                        <p:par>
                          <p:cTn id="30" fill="hold">
                            <p:stCondLst>
                              <p:cond delay="2500"/>
                            </p:stCondLst>
                            <p:childTnLst>
                              <p:par>
                                <p:cTn id="31" presetID="14" presetClass="entr" presetSubtype="10"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randombar(horizontal)">
                                      <p:cBhvr>
                                        <p:cTn id="33" dur="250"/>
                                        <p:tgtEl>
                                          <p:spTgt spid="5"/>
                                        </p:tgtEl>
                                      </p:cBhvr>
                                    </p:animEffect>
                                  </p:childTnLst>
                                </p:cTn>
                              </p:par>
                            </p:childTnLst>
                          </p:cTn>
                        </p:par>
                        <p:par>
                          <p:cTn id="34" fill="hold">
                            <p:stCondLst>
                              <p:cond delay="2750"/>
                            </p:stCondLst>
                            <p:childTnLst>
                              <p:par>
                                <p:cTn id="35" presetID="12" presetClass="entr" presetSubtype="4"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250"/>
                                        <p:tgtEl>
                                          <p:spTgt spid="6"/>
                                        </p:tgtEl>
                                        <p:attrNameLst>
                                          <p:attrName>ppt_y</p:attrName>
                                        </p:attrNameLst>
                                      </p:cBhvr>
                                      <p:tavLst>
                                        <p:tav tm="0">
                                          <p:val>
                                            <p:strVal val="#ppt_y+#ppt_h*1.125000"/>
                                          </p:val>
                                        </p:tav>
                                        <p:tav tm="100000">
                                          <p:val>
                                            <p:strVal val="#ppt_y"/>
                                          </p:val>
                                        </p:tav>
                                      </p:tavLst>
                                    </p:anim>
                                    <p:animEffect transition="in" filter="wipe(up)">
                                      <p:cBhvr>
                                        <p:cTn id="38" dur="250"/>
                                        <p:tgtEl>
                                          <p:spTgt spid="6"/>
                                        </p:tgtEl>
                                      </p:cBhvr>
                                    </p:animEffect>
                                  </p:childTnLst>
                                </p:cTn>
                              </p:par>
                            </p:childTnLst>
                          </p:cTn>
                        </p:par>
                        <p:par>
                          <p:cTn id="39" fill="hold">
                            <p:stCondLst>
                              <p:cond delay="3000"/>
                            </p:stCondLst>
                            <p:childTnLst>
                              <p:par>
                                <p:cTn id="40" presetID="12" presetClass="entr" presetSubtype="4"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250"/>
                                        <p:tgtEl>
                                          <p:spTgt spid="11"/>
                                        </p:tgtEl>
                                        <p:attrNameLst>
                                          <p:attrName>ppt_y</p:attrName>
                                        </p:attrNameLst>
                                      </p:cBhvr>
                                      <p:tavLst>
                                        <p:tav tm="0">
                                          <p:val>
                                            <p:strVal val="#ppt_y+#ppt_h*1.125000"/>
                                          </p:val>
                                        </p:tav>
                                        <p:tav tm="100000">
                                          <p:val>
                                            <p:strVal val="#ppt_y"/>
                                          </p:val>
                                        </p:tav>
                                      </p:tavLst>
                                    </p:anim>
                                    <p:animEffect transition="in" filter="wipe(up)">
                                      <p:cBhvr>
                                        <p:cTn id="43" dur="250"/>
                                        <p:tgtEl>
                                          <p:spTgt spid="11"/>
                                        </p:tgtEl>
                                      </p:cBhvr>
                                    </p:animEffect>
                                  </p:childTnLst>
                                </p:cTn>
                              </p:par>
                            </p:childTnLst>
                          </p:cTn>
                        </p:par>
                        <p:par>
                          <p:cTn id="44" fill="hold">
                            <p:stCondLst>
                              <p:cond delay="3250"/>
                            </p:stCondLst>
                            <p:childTnLst>
                              <p:par>
                                <p:cTn id="45" presetID="14" presetClass="entr" presetSubtype="10"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randombar(horizontal)">
                                      <p:cBhvr>
                                        <p:cTn id="47" dur="250"/>
                                        <p:tgtEl>
                                          <p:spTgt spid="7"/>
                                        </p:tgtEl>
                                      </p:cBhvr>
                                    </p:animEffect>
                                  </p:childTnLst>
                                </p:cTn>
                              </p:par>
                            </p:childTnLst>
                          </p:cTn>
                        </p:par>
                        <p:par>
                          <p:cTn id="48" fill="hold">
                            <p:stCondLst>
                              <p:cond delay="3500"/>
                            </p:stCondLst>
                            <p:childTnLst>
                              <p:par>
                                <p:cTn id="49" presetID="12" presetClass="entr" presetSubtype="4"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250"/>
                                        <p:tgtEl>
                                          <p:spTgt spid="8"/>
                                        </p:tgtEl>
                                        <p:attrNameLst>
                                          <p:attrName>ppt_y</p:attrName>
                                        </p:attrNameLst>
                                      </p:cBhvr>
                                      <p:tavLst>
                                        <p:tav tm="0">
                                          <p:val>
                                            <p:strVal val="#ppt_y+#ppt_h*1.125000"/>
                                          </p:val>
                                        </p:tav>
                                        <p:tav tm="100000">
                                          <p:val>
                                            <p:strVal val="#ppt_y"/>
                                          </p:val>
                                        </p:tav>
                                      </p:tavLst>
                                    </p:anim>
                                    <p:animEffect transition="in" filter="wipe(up)">
                                      <p:cBhvr>
                                        <p:cTn id="52" dur="250"/>
                                        <p:tgtEl>
                                          <p:spTgt spid="8"/>
                                        </p:tgtEl>
                                      </p:cBhvr>
                                    </p:animEffect>
                                  </p:childTnLst>
                                </p:cTn>
                              </p:par>
                            </p:childTnLst>
                          </p:cTn>
                        </p:par>
                        <p:par>
                          <p:cTn id="53" fill="hold">
                            <p:stCondLst>
                              <p:cond delay="3750"/>
                            </p:stCondLst>
                            <p:childTnLst>
                              <p:par>
                                <p:cTn id="54" presetID="42" presetClass="entr" presetSubtype="0"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250"/>
                                        <p:tgtEl>
                                          <p:spTgt spid="12"/>
                                        </p:tgtEl>
                                      </p:cBhvr>
                                    </p:animEffect>
                                    <p:anim calcmode="lin" valueType="num">
                                      <p:cBhvr>
                                        <p:cTn id="57" dur="250" fill="hold"/>
                                        <p:tgtEl>
                                          <p:spTgt spid="12"/>
                                        </p:tgtEl>
                                        <p:attrNameLst>
                                          <p:attrName>ppt_x</p:attrName>
                                        </p:attrNameLst>
                                      </p:cBhvr>
                                      <p:tavLst>
                                        <p:tav tm="0">
                                          <p:val>
                                            <p:strVal val="#ppt_x"/>
                                          </p:val>
                                        </p:tav>
                                        <p:tav tm="100000">
                                          <p:val>
                                            <p:strVal val="#ppt_x"/>
                                          </p:val>
                                        </p:tav>
                                      </p:tavLst>
                                    </p:anim>
                                    <p:anim calcmode="lin" valueType="num">
                                      <p:cBhvr>
                                        <p:cTn id="58" dur="250" fill="hold"/>
                                        <p:tgtEl>
                                          <p:spTgt spid="12"/>
                                        </p:tgtEl>
                                        <p:attrNameLst>
                                          <p:attrName>ppt_y</p:attrName>
                                        </p:attrNameLst>
                                      </p:cBhvr>
                                      <p:tavLst>
                                        <p:tav tm="0">
                                          <p:val>
                                            <p:strVal val="#ppt_y+.1"/>
                                          </p:val>
                                        </p:tav>
                                        <p:tav tm="100000">
                                          <p:val>
                                            <p:strVal val="#ppt_y"/>
                                          </p:val>
                                        </p:tav>
                                      </p:tavLst>
                                    </p:anim>
                                  </p:childTnLst>
                                </p:cTn>
                              </p:par>
                            </p:childTnLst>
                          </p:cTn>
                        </p:par>
                        <p:par>
                          <p:cTn id="59" fill="hold">
                            <p:stCondLst>
                              <p:cond delay="4000"/>
                            </p:stCondLst>
                            <p:childTnLst>
                              <p:par>
                                <p:cTn id="60" presetID="42" presetClass="entr" presetSubtype="0" fill="hold" grpId="0" nodeType="after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fade">
                                      <p:cBhvr>
                                        <p:cTn id="62" dur="250"/>
                                        <p:tgtEl>
                                          <p:spTgt spid="13"/>
                                        </p:tgtEl>
                                      </p:cBhvr>
                                    </p:animEffect>
                                    <p:anim calcmode="lin" valueType="num">
                                      <p:cBhvr>
                                        <p:cTn id="63" dur="250" fill="hold"/>
                                        <p:tgtEl>
                                          <p:spTgt spid="13"/>
                                        </p:tgtEl>
                                        <p:attrNameLst>
                                          <p:attrName>ppt_x</p:attrName>
                                        </p:attrNameLst>
                                      </p:cBhvr>
                                      <p:tavLst>
                                        <p:tav tm="0">
                                          <p:val>
                                            <p:strVal val="#ppt_x"/>
                                          </p:val>
                                        </p:tav>
                                        <p:tav tm="100000">
                                          <p:val>
                                            <p:strVal val="#ppt_x"/>
                                          </p:val>
                                        </p:tav>
                                      </p:tavLst>
                                    </p:anim>
                                    <p:anim calcmode="lin" valueType="num">
                                      <p:cBhvr>
                                        <p:cTn id="64" dur="250" fill="hold"/>
                                        <p:tgtEl>
                                          <p:spTgt spid="13"/>
                                        </p:tgtEl>
                                        <p:attrNameLst>
                                          <p:attrName>ppt_y</p:attrName>
                                        </p:attrNameLst>
                                      </p:cBhvr>
                                      <p:tavLst>
                                        <p:tav tm="0">
                                          <p:val>
                                            <p:strVal val="#ppt_y+.1"/>
                                          </p:val>
                                        </p:tav>
                                        <p:tav tm="100000">
                                          <p:val>
                                            <p:strVal val="#ppt_y"/>
                                          </p:val>
                                        </p:tav>
                                      </p:tavLst>
                                    </p:anim>
                                  </p:childTnLst>
                                </p:cTn>
                              </p:par>
                            </p:childTnLst>
                          </p:cTn>
                        </p:par>
                        <p:par>
                          <p:cTn id="65" fill="hold">
                            <p:stCondLst>
                              <p:cond delay="4250"/>
                            </p:stCondLst>
                            <p:childTnLst>
                              <p:par>
                                <p:cTn id="66" presetID="12" presetClass="entr" presetSubtype="4" fill="hold" nodeType="afterEffect">
                                  <p:stCondLst>
                                    <p:cond delay="0"/>
                                  </p:stCondLst>
                                  <p:childTnLst>
                                    <p:set>
                                      <p:cBhvr>
                                        <p:cTn id="67" dur="1" fill="hold">
                                          <p:stCondLst>
                                            <p:cond delay="0"/>
                                          </p:stCondLst>
                                        </p:cTn>
                                        <p:tgtEl>
                                          <p:spTgt spid="14"/>
                                        </p:tgtEl>
                                        <p:attrNameLst>
                                          <p:attrName>style.visibility</p:attrName>
                                        </p:attrNameLst>
                                      </p:cBhvr>
                                      <p:to>
                                        <p:strVal val="visible"/>
                                      </p:to>
                                    </p:set>
                                    <p:anim calcmode="lin" valueType="num">
                                      <p:cBhvr additive="base">
                                        <p:cTn id="68" dur="250"/>
                                        <p:tgtEl>
                                          <p:spTgt spid="14"/>
                                        </p:tgtEl>
                                        <p:attrNameLst>
                                          <p:attrName>ppt_y</p:attrName>
                                        </p:attrNameLst>
                                      </p:cBhvr>
                                      <p:tavLst>
                                        <p:tav tm="0">
                                          <p:val>
                                            <p:strVal val="#ppt_y+#ppt_h*1.125000"/>
                                          </p:val>
                                        </p:tav>
                                        <p:tav tm="100000">
                                          <p:val>
                                            <p:strVal val="#ppt_y"/>
                                          </p:val>
                                        </p:tav>
                                      </p:tavLst>
                                    </p:anim>
                                    <p:animEffect transition="in" filter="wipe(up)">
                                      <p:cBhvr>
                                        <p:cTn id="69" dur="250"/>
                                        <p:tgtEl>
                                          <p:spTgt spid="14"/>
                                        </p:tgtEl>
                                      </p:cBhvr>
                                    </p:animEffect>
                                  </p:childTnLst>
                                </p:cTn>
                              </p:par>
                            </p:childTnLst>
                          </p:cTn>
                        </p:par>
                        <p:par>
                          <p:cTn id="70" fill="hold">
                            <p:stCondLst>
                              <p:cond delay="4500"/>
                            </p:stCondLst>
                            <p:childTnLst>
                              <p:par>
                                <p:cTn id="71" presetID="14" presetClass="entr" presetSubtype="10" fill="hold" grpId="0" nodeType="afterEffect">
                                  <p:stCondLst>
                                    <p:cond delay="0"/>
                                  </p:stCondLst>
                                  <p:childTnLst>
                                    <p:set>
                                      <p:cBhvr>
                                        <p:cTn id="72" dur="1" fill="hold">
                                          <p:stCondLst>
                                            <p:cond delay="0"/>
                                          </p:stCondLst>
                                        </p:cTn>
                                        <p:tgtEl>
                                          <p:spTgt spid="15"/>
                                        </p:tgtEl>
                                        <p:attrNameLst>
                                          <p:attrName>style.visibility</p:attrName>
                                        </p:attrNameLst>
                                      </p:cBhvr>
                                      <p:to>
                                        <p:strVal val="visible"/>
                                      </p:to>
                                    </p:set>
                                    <p:animEffect transition="in" filter="randombar(horizontal)">
                                      <p:cBhvr>
                                        <p:cTn id="73" dur="250"/>
                                        <p:tgtEl>
                                          <p:spTgt spid="15"/>
                                        </p:tgtEl>
                                      </p:cBhvr>
                                    </p:animEffect>
                                  </p:childTnLst>
                                </p:cTn>
                              </p:par>
                            </p:childTnLst>
                          </p:cTn>
                        </p:par>
                        <p:par>
                          <p:cTn id="74" fill="hold">
                            <p:stCondLst>
                              <p:cond delay="4750"/>
                            </p:stCondLst>
                            <p:childTnLst>
                              <p:par>
                                <p:cTn id="75" presetID="12" presetClass="entr" presetSubtype="4" fill="hold" grpId="0" nodeType="afterEffect">
                                  <p:stCondLst>
                                    <p:cond delay="0"/>
                                  </p:stCondLst>
                                  <p:childTnLst>
                                    <p:set>
                                      <p:cBhvr>
                                        <p:cTn id="76" dur="1" fill="hold">
                                          <p:stCondLst>
                                            <p:cond delay="0"/>
                                          </p:stCondLst>
                                        </p:cTn>
                                        <p:tgtEl>
                                          <p:spTgt spid="16"/>
                                        </p:tgtEl>
                                        <p:attrNameLst>
                                          <p:attrName>style.visibility</p:attrName>
                                        </p:attrNameLst>
                                      </p:cBhvr>
                                      <p:to>
                                        <p:strVal val="visible"/>
                                      </p:to>
                                    </p:set>
                                    <p:anim calcmode="lin" valueType="num">
                                      <p:cBhvr additive="base">
                                        <p:cTn id="77" dur="250"/>
                                        <p:tgtEl>
                                          <p:spTgt spid="16"/>
                                        </p:tgtEl>
                                        <p:attrNameLst>
                                          <p:attrName>ppt_y</p:attrName>
                                        </p:attrNameLst>
                                      </p:cBhvr>
                                      <p:tavLst>
                                        <p:tav tm="0">
                                          <p:val>
                                            <p:strVal val="#ppt_y+#ppt_h*1.125000"/>
                                          </p:val>
                                        </p:tav>
                                        <p:tav tm="100000">
                                          <p:val>
                                            <p:strVal val="#ppt_y"/>
                                          </p:val>
                                        </p:tav>
                                      </p:tavLst>
                                    </p:anim>
                                    <p:animEffect transition="in" filter="wipe(up)">
                                      <p:cBhvr>
                                        <p:cTn id="78" dur="250"/>
                                        <p:tgtEl>
                                          <p:spTgt spid="16"/>
                                        </p:tgtEl>
                                      </p:cBhvr>
                                    </p:animEffect>
                                  </p:childTnLst>
                                </p:cTn>
                              </p:par>
                            </p:childTnLst>
                          </p:cTn>
                        </p:par>
                        <p:par>
                          <p:cTn id="79" fill="hold">
                            <p:stCondLst>
                              <p:cond delay="5000"/>
                            </p:stCondLst>
                            <p:childTnLst>
                              <p:par>
                                <p:cTn id="80" presetID="12" presetClass="entr" presetSubtype="4" fill="hold" nodeType="afterEffect">
                                  <p:stCondLst>
                                    <p:cond delay="0"/>
                                  </p:stCondLst>
                                  <p:childTnLst>
                                    <p:set>
                                      <p:cBhvr>
                                        <p:cTn id="81" dur="1" fill="hold">
                                          <p:stCondLst>
                                            <p:cond delay="0"/>
                                          </p:stCondLst>
                                        </p:cTn>
                                        <p:tgtEl>
                                          <p:spTgt spid="17"/>
                                        </p:tgtEl>
                                        <p:attrNameLst>
                                          <p:attrName>style.visibility</p:attrName>
                                        </p:attrNameLst>
                                      </p:cBhvr>
                                      <p:to>
                                        <p:strVal val="visible"/>
                                      </p:to>
                                    </p:set>
                                    <p:anim calcmode="lin" valueType="num">
                                      <p:cBhvr additive="base">
                                        <p:cTn id="82" dur="250"/>
                                        <p:tgtEl>
                                          <p:spTgt spid="17"/>
                                        </p:tgtEl>
                                        <p:attrNameLst>
                                          <p:attrName>ppt_y</p:attrName>
                                        </p:attrNameLst>
                                      </p:cBhvr>
                                      <p:tavLst>
                                        <p:tav tm="0">
                                          <p:val>
                                            <p:strVal val="#ppt_y+#ppt_h*1.125000"/>
                                          </p:val>
                                        </p:tav>
                                        <p:tav tm="100000">
                                          <p:val>
                                            <p:strVal val="#ppt_y"/>
                                          </p:val>
                                        </p:tav>
                                      </p:tavLst>
                                    </p:anim>
                                    <p:animEffect transition="in" filter="wipe(up)">
                                      <p:cBhvr>
                                        <p:cTn id="83" dur="2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p:bldP spid="4" grpId="0"/>
      <p:bldP spid="5" grpId="0"/>
      <p:bldP spid="6" grpId="0"/>
      <p:bldP spid="7" grpId="0"/>
      <p:bldP spid="8" grpId="0"/>
      <p:bldP spid="12" grpId="0" animBg="1"/>
      <p:bldP spid="13" grpId="0"/>
      <p:bldP spid="15"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3"/>
          <p:cNvSpPr/>
          <p:nvPr/>
        </p:nvSpPr>
        <p:spPr>
          <a:xfrm>
            <a:off x="394155" y="721891"/>
            <a:ext cx="2031307" cy="461657"/>
          </a:xfrm>
          <a:prstGeom prst="rect">
            <a:avLst/>
          </a:prstGeom>
          <a:noFill/>
          <a:ln w="9525">
            <a:noFill/>
            <a:miter/>
          </a:ln>
        </p:spPr>
        <p:txBody>
          <a:bodyPr wrap="none" lIns="91431" tIns="45716" rIns="91431" bIns="45716">
            <a:spAutoFit/>
          </a:bodyPr>
          <a:lstStyle/>
          <a:p>
            <a:pPr lvl="0" algn="ctr" eaLnBrk="1" hangingPunct="1">
              <a:buNone/>
            </a:pPr>
            <a:r>
              <a:rPr lang="zh-CN" altLang="en-US" sz="2400" b="1" dirty="0">
                <a:solidFill>
                  <a:schemeClr val="bg1"/>
                </a:solidFill>
                <a:latin typeface="Arial" pitchFamily="34" charset="0"/>
                <a:ea typeface="微软雅黑" pitchFamily="34" charset="-122"/>
                <a:sym typeface="Arial" pitchFamily="34" charset="0"/>
              </a:rPr>
              <a:t>加入标题描述</a:t>
            </a:r>
          </a:p>
        </p:txBody>
      </p:sp>
      <p:sp>
        <p:nvSpPr>
          <p:cNvPr id="3" name="TextBox 35">
            <a:extLst>
              <a:ext uri="{FF2B5EF4-FFF2-40B4-BE49-F238E27FC236}">
                <a16:creationId xmlns:a16="http://schemas.microsoft.com/office/drawing/2014/main" id="{87F47C85-7E32-4277-80B5-C6A570DCFF86}"/>
              </a:ext>
            </a:extLst>
          </p:cNvPr>
          <p:cNvSpPr txBox="1"/>
          <p:nvPr/>
        </p:nvSpPr>
        <p:spPr>
          <a:xfrm>
            <a:off x="5511593" y="5336366"/>
            <a:ext cx="1154483" cy="259045"/>
          </a:xfrm>
          <a:prstGeom prst="rect">
            <a:avLst/>
          </a:prstGeom>
          <a:noFill/>
        </p:spPr>
        <p:txBody>
          <a:bodyPr wrap="none" rtlCol="0" anchor="t" anchorCtr="1">
            <a:spAutoFit/>
          </a:bodyPr>
          <a:lstStyle/>
          <a:p>
            <a:pPr algn="ctr">
              <a:lnSpc>
                <a:spcPts val="1340"/>
              </a:lnSpc>
            </a:pPr>
            <a:r>
              <a:rPr lang="en-US" sz="1100" b="1" dirty="0">
                <a:solidFill>
                  <a:schemeClr val="bg1">
                    <a:lumMod val="50000"/>
                  </a:schemeClr>
                </a:solidFill>
                <a:latin typeface="Lato Heavy" charset="0"/>
                <a:ea typeface="Lato Heavy" charset="0"/>
                <a:cs typeface="Lato Heavy" charset="0"/>
              </a:rPr>
              <a:t>SEO ANALYSIS</a:t>
            </a:r>
          </a:p>
        </p:txBody>
      </p:sp>
      <p:sp>
        <p:nvSpPr>
          <p:cNvPr id="4" name="TextBox 39">
            <a:extLst>
              <a:ext uri="{FF2B5EF4-FFF2-40B4-BE49-F238E27FC236}">
                <a16:creationId xmlns:a16="http://schemas.microsoft.com/office/drawing/2014/main" id="{8F17FFC7-AABA-4CD3-B958-902A536F3102}"/>
              </a:ext>
            </a:extLst>
          </p:cNvPr>
          <p:cNvSpPr txBox="1"/>
          <p:nvPr/>
        </p:nvSpPr>
        <p:spPr>
          <a:xfrm>
            <a:off x="1820762" y="5336366"/>
            <a:ext cx="1358064" cy="259045"/>
          </a:xfrm>
          <a:prstGeom prst="rect">
            <a:avLst/>
          </a:prstGeom>
          <a:noFill/>
        </p:spPr>
        <p:txBody>
          <a:bodyPr wrap="none" rtlCol="0" anchor="t" anchorCtr="1">
            <a:spAutoFit/>
          </a:bodyPr>
          <a:lstStyle/>
          <a:p>
            <a:pPr algn="ctr">
              <a:lnSpc>
                <a:spcPts val="1340"/>
              </a:lnSpc>
            </a:pPr>
            <a:r>
              <a:rPr lang="en-US" sz="1100" b="1" dirty="0">
                <a:solidFill>
                  <a:schemeClr val="bg1">
                    <a:lumMod val="50000"/>
                  </a:schemeClr>
                </a:solidFill>
                <a:latin typeface="Lato Heavy" charset="0"/>
                <a:ea typeface="Lato Heavy" charset="0"/>
                <a:cs typeface="Lato Heavy" charset="0"/>
              </a:rPr>
              <a:t>GRAPHIC DESIGN</a:t>
            </a:r>
          </a:p>
        </p:txBody>
      </p:sp>
      <p:sp>
        <p:nvSpPr>
          <p:cNvPr id="5" name="TextBox 43">
            <a:extLst>
              <a:ext uri="{FF2B5EF4-FFF2-40B4-BE49-F238E27FC236}">
                <a16:creationId xmlns:a16="http://schemas.microsoft.com/office/drawing/2014/main" id="{739F7364-5912-4EE2-8387-547352E39400}"/>
              </a:ext>
            </a:extLst>
          </p:cNvPr>
          <p:cNvSpPr txBox="1"/>
          <p:nvPr/>
        </p:nvSpPr>
        <p:spPr>
          <a:xfrm>
            <a:off x="9372344" y="5336366"/>
            <a:ext cx="611065" cy="259045"/>
          </a:xfrm>
          <a:prstGeom prst="rect">
            <a:avLst/>
          </a:prstGeom>
          <a:noFill/>
        </p:spPr>
        <p:txBody>
          <a:bodyPr wrap="none" rtlCol="0" anchor="t" anchorCtr="1">
            <a:spAutoFit/>
          </a:bodyPr>
          <a:lstStyle/>
          <a:p>
            <a:pPr algn="ctr">
              <a:lnSpc>
                <a:spcPts val="1340"/>
              </a:lnSpc>
            </a:pPr>
            <a:r>
              <a:rPr lang="en-US" sz="1100" b="1" dirty="0">
                <a:solidFill>
                  <a:schemeClr val="bg1">
                    <a:lumMod val="50000"/>
                  </a:schemeClr>
                </a:solidFill>
                <a:latin typeface="Lato Heavy" charset="0"/>
                <a:ea typeface="Lato Heavy" charset="0"/>
                <a:cs typeface="Lato Heavy" charset="0"/>
              </a:rPr>
              <a:t>VIDEO</a:t>
            </a:r>
          </a:p>
        </p:txBody>
      </p:sp>
      <p:sp>
        <p:nvSpPr>
          <p:cNvPr id="6" name="TextBox 47">
            <a:extLst>
              <a:ext uri="{FF2B5EF4-FFF2-40B4-BE49-F238E27FC236}">
                <a16:creationId xmlns:a16="http://schemas.microsoft.com/office/drawing/2014/main" id="{F7F2BEDC-FE67-42B5-B586-5AC4D5A9242D}"/>
              </a:ext>
            </a:extLst>
          </p:cNvPr>
          <p:cNvSpPr txBox="1"/>
          <p:nvPr/>
        </p:nvSpPr>
        <p:spPr>
          <a:xfrm>
            <a:off x="5531632" y="3289290"/>
            <a:ext cx="1114408" cy="259045"/>
          </a:xfrm>
          <a:prstGeom prst="rect">
            <a:avLst/>
          </a:prstGeom>
          <a:noFill/>
        </p:spPr>
        <p:txBody>
          <a:bodyPr wrap="none" rtlCol="0" anchor="t" anchorCtr="1">
            <a:spAutoFit/>
          </a:bodyPr>
          <a:lstStyle/>
          <a:p>
            <a:pPr algn="ctr">
              <a:lnSpc>
                <a:spcPts val="1340"/>
              </a:lnSpc>
            </a:pPr>
            <a:r>
              <a:rPr lang="en-US" sz="1100" b="1" dirty="0">
                <a:solidFill>
                  <a:schemeClr val="bg1">
                    <a:lumMod val="50000"/>
                  </a:schemeClr>
                </a:solidFill>
                <a:latin typeface="Lato Heavy" charset="0"/>
                <a:ea typeface="Lato Heavy" charset="0"/>
                <a:cs typeface="Lato Heavy" charset="0"/>
              </a:rPr>
              <a:t>ADVERTISING</a:t>
            </a:r>
          </a:p>
        </p:txBody>
      </p:sp>
      <p:sp>
        <p:nvSpPr>
          <p:cNvPr id="7" name="TextBox 51">
            <a:extLst>
              <a:ext uri="{FF2B5EF4-FFF2-40B4-BE49-F238E27FC236}">
                <a16:creationId xmlns:a16="http://schemas.microsoft.com/office/drawing/2014/main" id="{3D6D8CE8-7C4D-4C2D-8591-AC6BD5BBC0E4}"/>
              </a:ext>
            </a:extLst>
          </p:cNvPr>
          <p:cNvSpPr txBox="1"/>
          <p:nvPr/>
        </p:nvSpPr>
        <p:spPr>
          <a:xfrm>
            <a:off x="2053998" y="3289290"/>
            <a:ext cx="891591" cy="259045"/>
          </a:xfrm>
          <a:prstGeom prst="rect">
            <a:avLst/>
          </a:prstGeom>
          <a:noFill/>
        </p:spPr>
        <p:txBody>
          <a:bodyPr wrap="none" rtlCol="0" anchor="t" anchorCtr="1">
            <a:spAutoFit/>
          </a:bodyPr>
          <a:lstStyle/>
          <a:p>
            <a:pPr algn="ctr">
              <a:lnSpc>
                <a:spcPts val="1340"/>
              </a:lnSpc>
            </a:pPr>
            <a:r>
              <a:rPr lang="en-US" sz="1100" b="1" dirty="0">
                <a:solidFill>
                  <a:schemeClr val="bg1">
                    <a:lumMod val="50000"/>
                  </a:schemeClr>
                </a:solidFill>
                <a:latin typeface="Lato Heavy" charset="0"/>
                <a:ea typeface="Lato Heavy" charset="0"/>
                <a:cs typeface="Lato Heavy" charset="0"/>
              </a:rPr>
              <a:t>RESEARCH</a:t>
            </a:r>
          </a:p>
        </p:txBody>
      </p:sp>
      <p:sp>
        <p:nvSpPr>
          <p:cNvPr id="8" name="TextBox 79">
            <a:extLst>
              <a:ext uri="{FF2B5EF4-FFF2-40B4-BE49-F238E27FC236}">
                <a16:creationId xmlns:a16="http://schemas.microsoft.com/office/drawing/2014/main" id="{F138D047-6F65-4B41-A08A-4D80366CAD1E}"/>
              </a:ext>
            </a:extLst>
          </p:cNvPr>
          <p:cNvSpPr txBox="1"/>
          <p:nvPr/>
        </p:nvSpPr>
        <p:spPr>
          <a:xfrm>
            <a:off x="9208036" y="3289290"/>
            <a:ext cx="939681" cy="259045"/>
          </a:xfrm>
          <a:prstGeom prst="rect">
            <a:avLst/>
          </a:prstGeom>
          <a:noFill/>
        </p:spPr>
        <p:txBody>
          <a:bodyPr wrap="none" rtlCol="0" anchor="t" anchorCtr="1">
            <a:spAutoFit/>
          </a:bodyPr>
          <a:lstStyle/>
          <a:p>
            <a:pPr algn="ctr">
              <a:lnSpc>
                <a:spcPts val="1340"/>
              </a:lnSpc>
            </a:pPr>
            <a:r>
              <a:rPr lang="en-US" sz="1100" b="1" dirty="0">
                <a:solidFill>
                  <a:schemeClr val="bg1">
                    <a:lumMod val="50000"/>
                  </a:schemeClr>
                </a:solidFill>
                <a:latin typeface="Lato Heavy" charset="0"/>
                <a:ea typeface="Lato Heavy" charset="0"/>
                <a:cs typeface="Lato Heavy" charset="0"/>
              </a:rPr>
              <a:t>BRANDING</a:t>
            </a:r>
          </a:p>
        </p:txBody>
      </p:sp>
      <p:sp>
        <p:nvSpPr>
          <p:cNvPr id="10" name="Subtitle 2">
            <a:extLst>
              <a:ext uri="{FF2B5EF4-FFF2-40B4-BE49-F238E27FC236}">
                <a16:creationId xmlns:a16="http://schemas.microsoft.com/office/drawing/2014/main" id="{06B0BCDB-65F5-4065-B520-31666177687F}"/>
              </a:ext>
            </a:extLst>
          </p:cNvPr>
          <p:cNvSpPr txBox="1">
            <a:spLocks/>
          </p:cNvSpPr>
          <p:nvPr/>
        </p:nvSpPr>
        <p:spPr>
          <a:xfrm>
            <a:off x="8616078" y="3534308"/>
            <a:ext cx="2179356" cy="593467"/>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2020"/>
              </a:lnSpc>
            </a:pPr>
            <a:r>
              <a:rPr lang="en-US" sz="1200" dirty="0">
                <a:solidFill>
                  <a:schemeClr val="bg1">
                    <a:lumMod val="50000"/>
                  </a:schemeClr>
                </a:solidFill>
                <a:latin typeface="Lato Light" charset="0"/>
                <a:ea typeface="Lato Light" charset="0"/>
                <a:cs typeface="Lato Light" charset="0"/>
              </a:rPr>
              <a:t>Frequently, your initial font choice is taken out</a:t>
            </a:r>
          </a:p>
        </p:txBody>
      </p:sp>
      <p:sp>
        <p:nvSpPr>
          <p:cNvPr id="11" name="Subtitle 2">
            <a:extLst>
              <a:ext uri="{FF2B5EF4-FFF2-40B4-BE49-F238E27FC236}">
                <a16:creationId xmlns:a16="http://schemas.microsoft.com/office/drawing/2014/main" id="{E4EEEC3E-C329-4E81-9606-CAC541DCA914}"/>
              </a:ext>
            </a:extLst>
          </p:cNvPr>
          <p:cNvSpPr txBox="1">
            <a:spLocks/>
          </p:cNvSpPr>
          <p:nvPr/>
        </p:nvSpPr>
        <p:spPr>
          <a:xfrm>
            <a:off x="1444486" y="3534308"/>
            <a:ext cx="2179356" cy="593467"/>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2020"/>
              </a:lnSpc>
            </a:pPr>
            <a:r>
              <a:rPr lang="en-US" sz="1200" dirty="0">
                <a:solidFill>
                  <a:schemeClr val="bg1">
                    <a:lumMod val="50000"/>
                  </a:schemeClr>
                </a:solidFill>
                <a:latin typeface="Lato Light" charset="0"/>
                <a:ea typeface="Lato Light" charset="0"/>
                <a:cs typeface="Lato Light" charset="0"/>
              </a:rPr>
              <a:t>Frequently, your initial font choice is taken out</a:t>
            </a:r>
          </a:p>
        </p:txBody>
      </p:sp>
      <p:sp>
        <p:nvSpPr>
          <p:cNvPr id="12" name="Subtitle 2">
            <a:extLst>
              <a:ext uri="{FF2B5EF4-FFF2-40B4-BE49-F238E27FC236}">
                <a16:creationId xmlns:a16="http://schemas.microsoft.com/office/drawing/2014/main" id="{34E86FF1-49EE-4DFC-847F-1F1E9093DD4B}"/>
              </a:ext>
            </a:extLst>
          </p:cNvPr>
          <p:cNvSpPr txBox="1">
            <a:spLocks/>
          </p:cNvSpPr>
          <p:nvPr/>
        </p:nvSpPr>
        <p:spPr>
          <a:xfrm>
            <a:off x="5021462" y="3534308"/>
            <a:ext cx="2179356" cy="593467"/>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2020"/>
              </a:lnSpc>
            </a:pPr>
            <a:r>
              <a:rPr lang="en-US" sz="1200" dirty="0">
                <a:solidFill>
                  <a:schemeClr val="bg1">
                    <a:lumMod val="50000"/>
                  </a:schemeClr>
                </a:solidFill>
                <a:latin typeface="Lato Light" charset="0"/>
                <a:ea typeface="Lato Light" charset="0"/>
                <a:cs typeface="Lato Light" charset="0"/>
              </a:rPr>
              <a:t>Frequently, your initial font choice is taken out</a:t>
            </a:r>
          </a:p>
        </p:txBody>
      </p:sp>
      <p:sp>
        <p:nvSpPr>
          <p:cNvPr id="13" name="Subtitle 2">
            <a:extLst>
              <a:ext uri="{FF2B5EF4-FFF2-40B4-BE49-F238E27FC236}">
                <a16:creationId xmlns:a16="http://schemas.microsoft.com/office/drawing/2014/main" id="{C07F00B8-5CFD-49E2-A44C-1BCB971C1E21}"/>
              </a:ext>
            </a:extLst>
          </p:cNvPr>
          <p:cNvSpPr txBox="1">
            <a:spLocks/>
          </p:cNvSpPr>
          <p:nvPr/>
        </p:nvSpPr>
        <p:spPr>
          <a:xfrm>
            <a:off x="1444486" y="5601858"/>
            <a:ext cx="2179356" cy="593467"/>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2020"/>
              </a:lnSpc>
            </a:pPr>
            <a:r>
              <a:rPr lang="en-US" sz="1200" dirty="0">
                <a:solidFill>
                  <a:schemeClr val="bg1">
                    <a:lumMod val="50000"/>
                  </a:schemeClr>
                </a:solidFill>
                <a:latin typeface="Lato Light" charset="0"/>
                <a:ea typeface="Lato Light" charset="0"/>
                <a:cs typeface="Lato Light" charset="0"/>
              </a:rPr>
              <a:t>Frequently, your initial font choice is taken out</a:t>
            </a:r>
          </a:p>
        </p:txBody>
      </p:sp>
      <p:sp>
        <p:nvSpPr>
          <p:cNvPr id="14" name="Subtitle 2">
            <a:extLst>
              <a:ext uri="{FF2B5EF4-FFF2-40B4-BE49-F238E27FC236}">
                <a16:creationId xmlns:a16="http://schemas.microsoft.com/office/drawing/2014/main" id="{6DDEC18C-BFD1-472B-8FC5-BBFCF5F6A63B}"/>
              </a:ext>
            </a:extLst>
          </p:cNvPr>
          <p:cNvSpPr txBox="1">
            <a:spLocks/>
          </p:cNvSpPr>
          <p:nvPr/>
        </p:nvSpPr>
        <p:spPr>
          <a:xfrm>
            <a:off x="5021462" y="5601858"/>
            <a:ext cx="2179356" cy="593467"/>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2020"/>
              </a:lnSpc>
            </a:pPr>
            <a:r>
              <a:rPr lang="en-US" sz="1200" dirty="0">
                <a:solidFill>
                  <a:schemeClr val="bg1">
                    <a:lumMod val="50000"/>
                  </a:schemeClr>
                </a:solidFill>
                <a:latin typeface="Lato Light" charset="0"/>
                <a:ea typeface="Lato Light" charset="0"/>
                <a:cs typeface="Lato Light" charset="0"/>
              </a:rPr>
              <a:t>Frequently, your initial font choice is taken out</a:t>
            </a:r>
          </a:p>
        </p:txBody>
      </p:sp>
      <p:sp>
        <p:nvSpPr>
          <p:cNvPr id="15" name="Oval 84">
            <a:extLst>
              <a:ext uri="{FF2B5EF4-FFF2-40B4-BE49-F238E27FC236}">
                <a16:creationId xmlns:a16="http://schemas.microsoft.com/office/drawing/2014/main" id="{EF232A1C-C5B6-4CA0-848D-3A539A179608}"/>
              </a:ext>
            </a:extLst>
          </p:cNvPr>
          <p:cNvSpPr/>
          <p:nvPr/>
        </p:nvSpPr>
        <p:spPr>
          <a:xfrm>
            <a:off x="9299087" y="2387949"/>
            <a:ext cx="741178" cy="741178"/>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Lato Light" charset="0"/>
            </a:endParaRPr>
          </a:p>
        </p:txBody>
      </p:sp>
      <p:sp>
        <p:nvSpPr>
          <p:cNvPr id="16" name="Oval 86">
            <a:extLst>
              <a:ext uri="{FF2B5EF4-FFF2-40B4-BE49-F238E27FC236}">
                <a16:creationId xmlns:a16="http://schemas.microsoft.com/office/drawing/2014/main" id="{4C73EAA9-E2D0-40B8-AB91-CDED2C9A2CB4}"/>
              </a:ext>
            </a:extLst>
          </p:cNvPr>
          <p:cNvSpPr/>
          <p:nvPr/>
        </p:nvSpPr>
        <p:spPr>
          <a:xfrm>
            <a:off x="2128068" y="2387949"/>
            <a:ext cx="741178" cy="741178"/>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Lato Light" charset="0"/>
            </a:endParaRPr>
          </a:p>
        </p:txBody>
      </p:sp>
      <p:sp>
        <p:nvSpPr>
          <p:cNvPr id="17" name="Oval 88">
            <a:extLst>
              <a:ext uri="{FF2B5EF4-FFF2-40B4-BE49-F238E27FC236}">
                <a16:creationId xmlns:a16="http://schemas.microsoft.com/office/drawing/2014/main" id="{8E703857-23F9-4936-BC27-B8014E8ECCD0}"/>
              </a:ext>
            </a:extLst>
          </p:cNvPr>
          <p:cNvSpPr/>
          <p:nvPr/>
        </p:nvSpPr>
        <p:spPr>
          <a:xfrm>
            <a:off x="5741060" y="2387949"/>
            <a:ext cx="741178" cy="741178"/>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Lato Light" charset="0"/>
            </a:endParaRPr>
          </a:p>
        </p:txBody>
      </p:sp>
      <p:sp>
        <p:nvSpPr>
          <p:cNvPr id="18" name="Oval 91">
            <a:extLst>
              <a:ext uri="{FF2B5EF4-FFF2-40B4-BE49-F238E27FC236}">
                <a16:creationId xmlns:a16="http://schemas.microsoft.com/office/drawing/2014/main" id="{40BD8774-8DF7-453D-AEA4-A82C974705FD}"/>
              </a:ext>
            </a:extLst>
          </p:cNvPr>
          <p:cNvSpPr/>
          <p:nvPr/>
        </p:nvSpPr>
        <p:spPr>
          <a:xfrm>
            <a:off x="9299087" y="4458563"/>
            <a:ext cx="741178" cy="741178"/>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lumMod val="50000"/>
                </a:schemeClr>
              </a:solidFill>
              <a:latin typeface="Lato Light" charset="0"/>
            </a:endParaRPr>
          </a:p>
        </p:txBody>
      </p:sp>
      <p:sp>
        <p:nvSpPr>
          <p:cNvPr id="19" name="Oval 93">
            <a:extLst>
              <a:ext uri="{FF2B5EF4-FFF2-40B4-BE49-F238E27FC236}">
                <a16:creationId xmlns:a16="http://schemas.microsoft.com/office/drawing/2014/main" id="{24B7286F-FC1B-4DB6-91FB-0A971F1C0EF1}"/>
              </a:ext>
            </a:extLst>
          </p:cNvPr>
          <p:cNvSpPr/>
          <p:nvPr/>
        </p:nvSpPr>
        <p:spPr>
          <a:xfrm>
            <a:off x="2128068" y="4458563"/>
            <a:ext cx="741178" cy="741178"/>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lumMod val="50000"/>
                </a:schemeClr>
              </a:solidFill>
              <a:latin typeface="Lato Light" charset="0"/>
            </a:endParaRPr>
          </a:p>
        </p:txBody>
      </p:sp>
      <p:sp>
        <p:nvSpPr>
          <p:cNvPr id="20" name="Oval 95">
            <a:extLst>
              <a:ext uri="{FF2B5EF4-FFF2-40B4-BE49-F238E27FC236}">
                <a16:creationId xmlns:a16="http://schemas.microsoft.com/office/drawing/2014/main" id="{46AB2CD1-23E4-4C12-9A2B-24527DCB6CA5}"/>
              </a:ext>
            </a:extLst>
          </p:cNvPr>
          <p:cNvSpPr/>
          <p:nvPr/>
        </p:nvSpPr>
        <p:spPr>
          <a:xfrm>
            <a:off x="5741060" y="4458563"/>
            <a:ext cx="741178" cy="741178"/>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lumMod val="50000"/>
                </a:schemeClr>
              </a:solidFill>
              <a:latin typeface="Lato Light" charset="0"/>
            </a:endParaRPr>
          </a:p>
        </p:txBody>
      </p:sp>
      <p:sp>
        <p:nvSpPr>
          <p:cNvPr id="21" name="Shape 2588">
            <a:extLst>
              <a:ext uri="{FF2B5EF4-FFF2-40B4-BE49-F238E27FC236}">
                <a16:creationId xmlns:a16="http://schemas.microsoft.com/office/drawing/2014/main" id="{00774FAB-7167-4F0B-AAB7-636C6BC297E0}"/>
              </a:ext>
            </a:extLst>
          </p:cNvPr>
          <p:cNvSpPr/>
          <p:nvPr/>
        </p:nvSpPr>
        <p:spPr>
          <a:xfrm>
            <a:off x="2333906" y="4668404"/>
            <a:ext cx="351804" cy="319834"/>
          </a:xfrm>
          <a:custGeom>
            <a:avLst/>
            <a:gdLst/>
            <a:ahLst/>
            <a:cxnLst>
              <a:cxn ang="0">
                <a:pos x="wd2" y="hd2"/>
              </a:cxn>
              <a:cxn ang="5400000">
                <a:pos x="wd2" y="hd2"/>
              </a:cxn>
              <a:cxn ang="10800000">
                <a:pos x="wd2" y="hd2"/>
              </a:cxn>
              <a:cxn ang="16200000">
                <a:pos x="wd2" y="hd2"/>
              </a:cxn>
            </a:cxnLst>
            <a:rect l="0" t="0"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dirty="0">
              <a:solidFill>
                <a:schemeClr val="bg1">
                  <a:lumMod val="50000"/>
                </a:schemeClr>
              </a:solidFill>
              <a:latin typeface="Lato Regular" charset="0"/>
              <a:ea typeface="Lato Regular" charset="0"/>
              <a:cs typeface="Lato Regular" charset="0"/>
            </a:endParaRPr>
          </a:p>
        </p:txBody>
      </p:sp>
      <p:sp>
        <p:nvSpPr>
          <p:cNvPr id="22" name="Shape 2641">
            <a:extLst>
              <a:ext uri="{FF2B5EF4-FFF2-40B4-BE49-F238E27FC236}">
                <a16:creationId xmlns:a16="http://schemas.microsoft.com/office/drawing/2014/main" id="{F7467C04-D71F-4E97-BF25-E13BCD4A7CA5}"/>
              </a:ext>
            </a:extLst>
          </p:cNvPr>
          <p:cNvSpPr/>
          <p:nvPr/>
        </p:nvSpPr>
        <p:spPr>
          <a:xfrm>
            <a:off x="9501571" y="4708009"/>
            <a:ext cx="354725" cy="225734"/>
          </a:xfrm>
          <a:custGeom>
            <a:avLst/>
            <a:gdLst/>
            <a:ahLst/>
            <a:cxnLst>
              <a:cxn ang="0">
                <a:pos x="wd2" y="hd2"/>
              </a:cxn>
              <a:cxn ang="5400000">
                <a:pos x="wd2" y="hd2"/>
              </a:cxn>
              <a:cxn ang="10800000">
                <a:pos x="wd2" y="hd2"/>
              </a:cxn>
              <a:cxn ang="16200000">
                <a:pos x="wd2" y="hd2"/>
              </a:cxn>
            </a:cxnLst>
            <a:rect l="0" t="0" r="r" b="b"/>
            <a:pathLst>
              <a:path w="21600" h="21600" extrusionOk="0">
                <a:moveTo>
                  <a:pt x="20618" y="16606"/>
                </a:moveTo>
                <a:lnTo>
                  <a:pt x="16691" y="14138"/>
                </a:lnTo>
                <a:lnTo>
                  <a:pt x="16691" y="7462"/>
                </a:lnTo>
                <a:lnTo>
                  <a:pt x="20618" y="4994"/>
                </a:lnTo>
                <a:cubicBezTo>
                  <a:pt x="20618" y="4994"/>
                  <a:pt x="20618" y="16606"/>
                  <a:pt x="20618" y="16606"/>
                </a:cubicBezTo>
                <a:close/>
                <a:moveTo>
                  <a:pt x="21109" y="3086"/>
                </a:moveTo>
                <a:cubicBezTo>
                  <a:pt x="21030" y="3086"/>
                  <a:pt x="20958" y="3122"/>
                  <a:pt x="20892" y="3174"/>
                </a:cubicBezTo>
                <a:lnTo>
                  <a:pt x="20890" y="3167"/>
                </a:lnTo>
                <a:lnTo>
                  <a:pt x="16018" y="6229"/>
                </a:lnTo>
                <a:cubicBezTo>
                  <a:pt x="16013" y="6233"/>
                  <a:pt x="16008" y="6235"/>
                  <a:pt x="16003" y="6239"/>
                </a:cubicBezTo>
                <a:lnTo>
                  <a:pt x="15980" y="6252"/>
                </a:lnTo>
                <a:lnTo>
                  <a:pt x="15983" y="6260"/>
                </a:lnTo>
                <a:cubicBezTo>
                  <a:pt x="15822" y="6387"/>
                  <a:pt x="15709" y="6641"/>
                  <a:pt x="15709" y="6943"/>
                </a:cubicBezTo>
                <a:lnTo>
                  <a:pt x="15709" y="14657"/>
                </a:lnTo>
                <a:cubicBezTo>
                  <a:pt x="15709" y="14959"/>
                  <a:pt x="15822" y="15213"/>
                  <a:pt x="15983" y="15340"/>
                </a:cubicBezTo>
                <a:lnTo>
                  <a:pt x="15980" y="15347"/>
                </a:lnTo>
                <a:lnTo>
                  <a:pt x="16002" y="15360"/>
                </a:lnTo>
                <a:cubicBezTo>
                  <a:pt x="16008" y="15365"/>
                  <a:pt x="16013" y="15368"/>
                  <a:pt x="16018" y="15371"/>
                </a:cubicBezTo>
                <a:lnTo>
                  <a:pt x="20890" y="18433"/>
                </a:lnTo>
                <a:lnTo>
                  <a:pt x="20892" y="18426"/>
                </a:lnTo>
                <a:cubicBezTo>
                  <a:pt x="20958" y="18478"/>
                  <a:pt x="21030" y="18514"/>
                  <a:pt x="21109" y="18514"/>
                </a:cubicBezTo>
                <a:cubicBezTo>
                  <a:pt x="21380" y="18514"/>
                  <a:pt x="21600" y="18169"/>
                  <a:pt x="21600" y="17743"/>
                </a:cubicBezTo>
                <a:lnTo>
                  <a:pt x="21600" y="3857"/>
                </a:lnTo>
                <a:cubicBezTo>
                  <a:pt x="21600" y="3431"/>
                  <a:pt x="21380" y="3086"/>
                  <a:pt x="21109" y="3086"/>
                </a:cubicBezTo>
                <a:moveTo>
                  <a:pt x="13745" y="18514"/>
                </a:moveTo>
                <a:cubicBezTo>
                  <a:pt x="13745" y="19367"/>
                  <a:pt x="13306" y="20057"/>
                  <a:pt x="12764" y="20057"/>
                </a:cubicBezTo>
                <a:lnTo>
                  <a:pt x="1964" y="20057"/>
                </a:lnTo>
                <a:cubicBezTo>
                  <a:pt x="1422" y="20057"/>
                  <a:pt x="982" y="19367"/>
                  <a:pt x="982" y="18514"/>
                </a:cubicBezTo>
                <a:lnTo>
                  <a:pt x="982" y="3086"/>
                </a:lnTo>
                <a:cubicBezTo>
                  <a:pt x="982" y="2233"/>
                  <a:pt x="1422" y="1543"/>
                  <a:pt x="1964" y="1543"/>
                </a:cubicBezTo>
                <a:lnTo>
                  <a:pt x="12764" y="1543"/>
                </a:lnTo>
                <a:cubicBezTo>
                  <a:pt x="13306" y="1543"/>
                  <a:pt x="13745" y="2233"/>
                  <a:pt x="13745" y="3086"/>
                </a:cubicBezTo>
                <a:cubicBezTo>
                  <a:pt x="13745" y="3086"/>
                  <a:pt x="13745" y="18514"/>
                  <a:pt x="13745" y="18514"/>
                </a:cubicBezTo>
                <a:close/>
                <a:moveTo>
                  <a:pt x="12764" y="0"/>
                </a:moveTo>
                <a:lnTo>
                  <a:pt x="1964" y="0"/>
                </a:lnTo>
                <a:cubicBezTo>
                  <a:pt x="879" y="0"/>
                  <a:pt x="0" y="1382"/>
                  <a:pt x="0" y="3086"/>
                </a:cubicBezTo>
                <a:lnTo>
                  <a:pt x="0" y="18514"/>
                </a:lnTo>
                <a:cubicBezTo>
                  <a:pt x="0" y="20219"/>
                  <a:pt x="879" y="21600"/>
                  <a:pt x="1964" y="21600"/>
                </a:cubicBezTo>
                <a:lnTo>
                  <a:pt x="12764" y="21600"/>
                </a:lnTo>
                <a:cubicBezTo>
                  <a:pt x="13848" y="21600"/>
                  <a:pt x="14727" y="20219"/>
                  <a:pt x="14727" y="18514"/>
                </a:cubicBezTo>
                <a:lnTo>
                  <a:pt x="14727" y="3086"/>
                </a:lnTo>
                <a:cubicBezTo>
                  <a:pt x="14727" y="1382"/>
                  <a:pt x="13848" y="0"/>
                  <a:pt x="12764" y="0"/>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dirty="0">
              <a:solidFill>
                <a:schemeClr val="bg1">
                  <a:lumMod val="50000"/>
                </a:schemeClr>
              </a:solidFill>
              <a:latin typeface="Lato Regular" charset="0"/>
              <a:ea typeface="Lato Regular" charset="0"/>
              <a:cs typeface="Lato Regular" charset="0"/>
            </a:endParaRPr>
          </a:p>
        </p:txBody>
      </p:sp>
      <p:sp>
        <p:nvSpPr>
          <p:cNvPr id="23" name="Shape 2688">
            <a:extLst>
              <a:ext uri="{FF2B5EF4-FFF2-40B4-BE49-F238E27FC236}">
                <a16:creationId xmlns:a16="http://schemas.microsoft.com/office/drawing/2014/main" id="{304B9221-405C-4406-BAED-2DA172DA4F16}"/>
              </a:ext>
            </a:extLst>
          </p:cNvPr>
          <p:cNvSpPr/>
          <p:nvPr/>
        </p:nvSpPr>
        <p:spPr>
          <a:xfrm>
            <a:off x="5965899" y="2611841"/>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dirty="0">
              <a:solidFill>
                <a:schemeClr val="bg1">
                  <a:lumMod val="50000"/>
                </a:schemeClr>
              </a:solidFill>
              <a:latin typeface="Lato Regular" charset="0"/>
              <a:ea typeface="Lato Regular" charset="0"/>
              <a:cs typeface="Lato Regular" charset="0"/>
            </a:endParaRPr>
          </a:p>
        </p:txBody>
      </p:sp>
      <p:sp>
        <p:nvSpPr>
          <p:cNvPr id="24" name="Shape 2571">
            <a:extLst>
              <a:ext uri="{FF2B5EF4-FFF2-40B4-BE49-F238E27FC236}">
                <a16:creationId xmlns:a16="http://schemas.microsoft.com/office/drawing/2014/main" id="{22FE1F1A-5403-464B-A055-8E7AE83F0DC7}"/>
              </a:ext>
            </a:extLst>
          </p:cNvPr>
          <p:cNvSpPr/>
          <p:nvPr/>
        </p:nvSpPr>
        <p:spPr>
          <a:xfrm>
            <a:off x="2343584" y="2610419"/>
            <a:ext cx="345875" cy="345875"/>
          </a:xfrm>
          <a:custGeom>
            <a:avLst/>
            <a:gdLst/>
            <a:ahLst/>
            <a:cxnLst>
              <a:cxn ang="0">
                <a:pos x="wd2" y="hd2"/>
              </a:cxn>
              <a:cxn ang="5400000">
                <a:pos x="wd2" y="hd2"/>
              </a:cxn>
              <a:cxn ang="10800000">
                <a:pos x="wd2" y="hd2"/>
              </a:cxn>
              <a:cxn ang="16200000">
                <a:pos x="wd2" y="hd2"/>
              </a:cxn>
            </a:cxnLst>
            <a:rect l="0" t="0" r="r" b="b"/>
            <a:pathLst>
              <a:path w="21600" h="21600" extrusionOk="0">
                <a:moveTo>
                  <a:pt x="9327" y="17673"/>
                </a:moveTo>
                <a:cubicBezTo>
                  <a:pt x="4718" y="17673"/>
                  <a:pt x="982" y="13936"/>
                  <a:pt x="982" y="9327"/>
                </a:cubicBezTo>
                <a:cubicBezTo>
                  <a:pt x="982" y="4718"/>
                  <a:pt x="4718" y="982"/>
                  <a:pt x="9327" y="982"/>
                </a:cubicBezTo>
                <a:cubicBezTo>
                  <a:pt x="13936" y="982"/>
                  <a:pt x="17673" y="4718"/>
                  <a:pt x="17673" y="9327"/>
                </a:cubicBezTo>
                <a:cubicBezTo>
                  <a:pt x="17673" y="13936"/>
                  <a:pt x="13936" y="17673"/>
                  <a:pt x="9327" y="17673"/>
                </a:cubicBezTo>
                <a:moveTo>
                  <a:pt x="21456" y="20762"/>
                </a:moveTo>
                <a:lnTo>
                  <a:pt x="16253" y="15559"/>
                </a:lnTo>
                <a:cubicBezTo>
                  <a:pt x="17741" y="13907"/>
                  <a:pt x="18655" y="11726"/>
                  <a:pt x="18655" y="9327"/>
                </a:cubicBezTo>
                <a:cubicBezTo>
                  <a:pt x="18655" y="4176"/>
                  <a:pt x="14479" y="0"/>
                  <a:pt x="9327" y="0"/>
                </a:cubicBezTo>
                <a:cubicBezTo>
                  <a:pt x="4176" y="0"/>
                  <a:pt x="0" y="4176"/>
                  <a:pt x="0" y="9327"/>
                </a:cubicBezTo>
                <a:cubicBezTo>
                  <a:pt x="0" y="14479"/>
                  <a:pt x="4176" y="18655"/>
                  <a:pt x="9327" y="18655"/>
                </a:cubicBezTo>
                <a:cubicBezTo>
                  <a:pt x="11726" y="18655"/>
                  <a:pt x="13907" y="17742"/>
                  <a:pt x="15559" y="16253"/>
                </a:cubicBezTo>
                <a:lnTo>
                  <a:pt x="20762" y="21456"/>
                </a:lnTo>
                <a:cubicBezTo>
                  <a:pt x="20851" y="21546"/>
                  <a:pt x="20973" y="21600"/>
                  <a:pt x="21109" y="21600"/>
                </a:cubicBezTo>
                <a:cubicBezTo>
                  <a:pt x="21380" y="21600"/>
                  <a:pt x="21600" y="21381"/>
                  <a:pt x="21600" y="21109"/>
                </a:cubicBezTo>
                <a:cubicBezTo>
                  <a:pt x="21600" y="20974"/>
                  <a:pt x="21545" y="20851"/>
                  <a:pt x="21456" y="20762"/>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dirty="0">
              <a:solidFill>
                <a:schemeClr val="bg1">
                  <a:lumMod val="50000"/>
                </a:schemeClr>
              </a:solidFill>
              <a:latin typeface="Lato Regular" charset="0"/>
              <a:ea typeface="Lato Regular" charset="0"/>
              <a:cs typeface="Lato Regular" charset="0"/>
            </a:endParaRPr>
          </a:p>
        </p:txBody>
      </p:sp>
      <p:sp>
        <p:nvSpPr>
          <p:cNvPr id="25" name="Shape 2633">
            <a:extLst>
              <a:ext uri="{FF2B5EF4-FFF2-40B4-BE49-F238E27FC236}">
                <a16:creationId xmlns:a16="http://schemas.microsoft.com/office/drawing/2014/main" id="{9E9383CE-2E97-4D6B-94B8-0CE487C69A0B}"/>
              </a:ext>
            </a:extLst>
          </p:cNvPr>
          <p:cNvSpPr/>
          <p:nvPr/>
        </p:nvSpPr>
        <p:spPr>
          <a:xfrm>
            <a:off x="9538212" y="2641749"/>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dirty="0">
              <a:solidFill>
                <a:schemeClr val="bg1">
                  <a:lumMod val="50000"/>
                </a:schemeClr>
              </a:solidFill>
              <a:latin typeface="Lato Regular" charset="0"/>
              <a:ea typeface="Lato Regular" charset="0"/>
              <a:cs typeface="Lato Regular" charset="0"/>
            </a:endParaRPr>
          </a:p>
        </p:txBody>
      </p:sp>
      <p:sp>
        <p:nvSpPr>
          <p:cNvPr id="26" name="Shape 2785">
            <a:extLst>
              <a:ext uri="{FF2B5EF4-FFF2-40B4-BE49-F238E27FC236}">
                <a16:creationId xmlns:a16="http://schemas.microsoft.com/office/drawing/2014/main" id="{36658B72-E2BB-4F05-8E12-460D9541EF57}"/>
              </a:ext>
            </a:extLst>
          </p:cNvPr>
          <p:cNvSpPr/>
          <p:nvPr/>
        </p:nvSpPr>
        <p:spPr>
          <a:xfrm>
            <a:off x="5988476" y="4714050"/>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16691" y="20400"/>
                </a:moveTo>
                <a:cubicBezTo>
                  <a:pt x="14522" y="20400"/>
                  <a:pt x="12764" y="18251"/>
                  <a:pt x="12764" y="15600"/>
                </a:cubicBezTo>
                <a:cubicBezTo>
                  <a:pt x="12764" y="12949"/>
                  <a:pt x="14522" y="10800"/>
                  <a:pt x="16691" y="10800"/>
                </a:cubicBezTo>
                <a:cubicBezTo>
                  <a:pt x="18860" y="10800"/>
                  <a:pt x="20618" y="12949"/>
                  <a:pt x="20618" y="15600"/>
                </a:cubicBezTo>
                <a:cubicBezTo>
                  <a:pt x="20618" y="18251"/>
                  <a:pt x="18860" y="20400"/>
                  <a:pt x="16691" y="20400"/>
                </a:cubicBezTo>
                <a:moveTo>
                  <a:pt x="12762" y="3393"/>
                </a:moveTo>
                <a:lnTo>
                  <a:pt x="12781" y="3388"/>
                </a:lnTo>
                <a:cubicBezTo>
                  <a:pt x="12870" y="2164"/>
                  <a:pt x="13702" y="1200"/>
                  <a:pt x="14727" y="1200"/>
                </a:cubicBezTo>
                <a:cubicBezTo>
                  <a:pt x="15521" y="1200"/>
                  <a:pt x="16202" y="1779"/>
                  <a:pt x="16511" y="2609"/>
                </a:cubicBezTo>
                <a:lnTo>
                  <a:pt x="16509" y="2609"/>
                </a:lnTo>
                <a:lnTo>
                  <a:pt x="19162" y="10421"/>
                </a:lnTo>
                <a:cubicBezTo>
                  <a:pt x="18436" y="9902"/>
                  <a:pt x="17593" y="9600"/>
                  <a:pt x="16691" y="9600"/>
                </a:cubicBezTo>
                <a:cubicBezTo>
                  <a:pt x="15082" y="9600"/>
                  <a:pt x="13658" y="10550"/>
                  <a:pt x="12763" y="12012"/>
                </a:cubicBezTo>
                <a:cubicBezTo>
                  <a:pt x="12763" y="12012"/>
                  <a:pt x="12762" y="3393"/>
                  <a:pt x="12762" y="3393"/>
                </a:cubicBezTo>
                <a:close/>
                <a:moveTo>
                  <a:pt x="11782" y="13200"/>
                </a:moveTo>
                <a:lnTo>
                  <a:pt x="9818" y="13200"/>
                </a:lnTo>
                <a:lnTo>
                  <a:pt x="9818" y="4800"/>
                </a:lnTo>
                <a:lnTo>
                  <a:pt x="11782" y="4800"/>
                </a:lnTo>
                <a:cubicBezTo>
                  <a:pt x="11782" y="4800"/>
                  <a:pt x="11782" y="13200"/>
                  <a:pt x="11782" y="13200"/>
                </a:cubicBezTo>
                <a:close/>
                <a:moveTo>
                  <a:pt x="11782" y="15600"/>
                </a:moveTo>
                <a:lnTo>
                  <a:pt x="9818" y="15600"/>
                </a:lnTo>
                <a:lnTo>
                  <a:pt x="9818" y="14400"/>
                </a:lnTo>
                <a:lnTo>
                  <a:pt x="11782" y="14400"/>
                </a:lnTo>
                <a:cubicBezTo>
                  <a:pt x="11782" y="14400"/>
                  <a:pt x="11782" y="15600"/>
                  <a:pt x="11782" y="15600"/>
                </a:cubicBezTo>
                <a:close/>
                <a:moveTo>
                  <a:pt x="8837" y="12012"/>
                </a:moveTo>
                <a:cubicBezTo>
                  <a:pt x="7942" y="10550"/>
                  <a:pt x="6518" y="9600"/>
                  <a:pt x="4909" y="9600"/>
                </a:cubicBezTo>
                <a:cubicBezTo>
                  <a:pt x="4007" y="9600"/>
                  <a:pt x="3164" y="9902"/>
                  <a:pt x="2438" y="10421"/>
                </a:cubicBezTo>
                <a:lnTo>
                  <a:pt x="5091" y="2609"/>
                </a:lnTo>
                <a:lnTo>
                  <a:pt x="5089" y="2609"/>
                </a:lnTo>
                <a:cubicBezTo>
                  <a:pt x="5398" y="1779"/>
                  <a:pt x="6079" y="1200"/>
                  <a:pt x="6873" y="1200"/>
                </a:cubicBezTo>
                <a:cubicBezTo>
                  <a:pt x="7898" y="1200"/>
                  <a:pt x="8730" y="2164"/>
                  <a:pt x="8819" y="3388"/>
                </a:cubicBezTo>
                <a:lnTo>
                  <a:pt x="8838" y="3393"/>
                </a:lnTo>
                <a:cubicBezTo>
                  <a:pt x="8838" y="3393"/>
                  <a:pt x="8837" y="12012"/>
                  <a:pt x="8837" y="12012"/>
                </a:cubicBezTo>
                <a:close/>
                <a:moveTo>
                  <a:pt x="4909" y="20400"/>
                </a:moveTo>
                <a:cubicBezTo>
                  <a:pt x="2740" y="20400"/>
                  <a:pt x="982" y="18251"/>
                  <a:pt x="982" y="15600"/>
                </a:cubicBezTo>
                <a:cubicBezTo>
                  <a:pt x="982" y="12949"/>
                  <a:pt x="2740" y="10800"/>
                  <a:pt x="4909" y="10800"/>
                </a:cubicBezTo>
                <a:cubicBezTo>
                  <a:pt x="7078" y="10800"/>
                  <a:pt x="8836" y="12949"/>
                  <a:pt x="8836" y="15600"/>
                </a:cubicBezTo>
                <a:cubicBezTo>
                  <a:pt x="8836" y="18251"/>
                  <a:pt x="7078" y="20400"/>
                  <a:pt x="4909" y="20400"/>
                </a:cubicBezTo>
                <a:moveTo>
                  <a:pt x="21102" y="12980"/>
                </a:moveTo>
                <a:lnTo>
                  <a:pt x="17504" y="2400"/>
                </a:lnTo>
                <a:lnTo>
                  <a:pt x="17493" y="2402"/>
                </a:lnTo>
                <a:cubicBezTo>
                  <a:pt x="17088" y="1006"/>
                  <a:pt x="16009" y="0"/>
                  <a:pt x="14727" y="0"/>
                </a:cubicBezTo>
                <a:cubicBezTo>
                  <a:pt x="13101" y="0"/>
                  <a:pt x="11782" y="1612"/>
                  <a:pt x="11782" y="3600"/>
                </a:cubicBezTo>
                <a:lnTo>
                  <a:pt x="9818" y="3600"/>
                </a:lnTo>
                <a:cubicBezTo>
                  <a:pt x="9818" y="1612"/>
                  <a:pt x="8499" y="0"/>
                  <a:pt x="6873" y="0"/>
                </a:cubicBezTo>
                <a:cubicBezTo>
                  <a:pt x="5592" y="0"/>
                  <a:pt x="4512" y="1006"/>
                  <a:pt x="4107" y="2402"/>
                </a:cubicBezTo>
                <a:lnTo>
                  <a:pt x="4096" y="2400"/>
                </a:lnTo>
                <a:lnTo>
                  <a:pt x="498" y="12980"/>
                </a:lnTo>
                <a:cubicBezTo>
                  <a:pt x="182" y="13772"/>
                  <a:pt x="0" y="14659"/>
                  <a:pt x="0" y="15600"/>
                </a:cubicBezTo>
                <a:cubicBezTo>
                  <a:pt x="0" y="18914"/>
                  <a:pt x="2198" y="21600"/>
                  <a:pt x="4909" y="21600"/>
                </a:cubicBezTo>
                <a:cubicBezTo>
                  <a:pt x="7284" y="21600"/>
                  <a:pt x="9265" y="19539"/>
                  <a:pt x="9719" y="16800"/>
                </a:cubicBezTo>
                <a:lnTo>
                  <a:pt x="11881" y="16800"/>
                </a:lnTo>
                <a:cubicBezTo>
                  <a:pt x="12335" y="19539"/>
                  <a:pt x="14316" y="21600"/>
                  <a:pt x="16691" y="21600"/>
                </a:cubicBezTo>
                <a:cubicBezTo>
                  <a:pt x="19402" y="21600"/>
                  <a:pt x="21600" y="18914"/>
                  <a:pt x="21600" y="15600"/>
                </a:cubicBezTo>
                <a:cubicBezTo>
                  <a:pt x="21600" y="14659"/>
                  <a:pt x="21418" y="13772"/>
                  <a:pt x="21102" y="12980"/>
                </a:cubicBezTo>
                <a:moveTo>
                  <a:pt x="16691" y="12000"/>
                </a:moveTo>
                <a:cubicBezTo>
                  <a:pt x="15064" y="12000"/>
                  <a:pt x="13745" y="13612"/>
                  <a:pt x="13745" y="15600"/>
                </a:cubicBezTo>
                <a:cubicBezTo>
                  <a:pt x="13745" y="15932"/>
                  <a:pt x="13965" y="16200"/>
                  <a:pt x="14236" y="16200"/>
                </a:cubicBezTo>
                <a:cubicBezTo>
                  <a:pt x="14508" y="16200"/>
                  <a:pt x="14727" y="15932"/>
                  <a:pt x="14727" y="15600"/>
                </a:cubicBezTo>
                <a:cubicBezTo>
                  <a:pt x="14727" y="14275"/>
                  <a:pt x="15606" y="13200"/>
                  <a:pt x="16691" y="13200"/>
                </a:cubicBezTo>
                <a:cubicBezTo>
                  <a:pt x="16962" y="13200"/>
                  <a:pt x="17182" y="12932"/>
                  <a:pt x="17182" y="12600"/>
                </a:cubicBezTo>
                <a:cubicBezTo>
                  <a:pt x="17182" y="12268"/>
                  <a:pt x="16962" y="12000"/>
                  <a:pt x="16691" y="12000"/>
                </a:cubicBezTo>
                <a:moveTo>
                  <a:pt x="4909" y="12000"/>
                </a:moveTo>
                <a:cubicBezTo>
                  <a:pt x="3282" y="12000"/>
                  <a:pt x="1964" y="13612"/>
                  <a:pt x="1964" y="15600"/>
                </a:cubicBezTo>
                <a:cubicBezTo>
                  <a:pt x="1964" y="15932"/>
                  <a:pt x="2183" y="16200"/>
                  <a:pt x="2455" y="16200"/>
                </a:cubicBezTo>
                <a:cubicBezTo>
                  <a:pt x="2726" y="16200"/>
                  <a:pt x="2945" y="15932"/>
                  <a:pt x="2945" y="15600"/>
                </a:cubicBezTo>
                <a:cubicBezTo>
                  <a:pt x="2945" y="14275"/>
                  <a:pt x="3825" y="13200"/>
                  <a:pt x="4909" y="13200"/>
                </a:cubicBezTo>
                <a:cubicBezTo>
                  <a:pt x="5180" y="13200"/>
                  <a:pt x="5400" y="12932"/>
                  <a:pt x="5400" y="12600"/>
                </a:cubicBezTo>
                <a:cubicBezTo>
                  <a:pt x="5400" y="12268"/>
                  <a:pt x="5180" y="12000"/>
                  <a:pt x="4909" y="12000"/>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dirty="0">
              <a:solidFill>
                <a:schemeClr val="bg1">
                  <a:lumMod val="50000"/>
                </a:schemeClr>
              </a:solidFill>
              <a:latin typeface="Lato Regular" charset="0"/>
              <a:ea typeface="Lato Regular" charset="0"/>
              <a:cs typeface="Lato Regular" charset="0"/>
            </a:endParaRPr>
          </a:p>
        </p:txBody>
      </p:sp>
      <p:sp>
        <p:nvSpPr>
          <p:cNvPr id="27" name="Subtitle 2">
            <a:extLst>
              <a:ext uri="{FF2B5EF4-FFF2-40B4-BE49-F238E27FC236}">
                <a16:creationId xmlns:a16="http://schemas.microsoft.com/office/drawing/2014/main" id="{03BB50EE-A6CC-460A-B3CB-21EE66EAB847}"/>
              </a:ext>
            </a:extLst>
          </p:cNvPr>
          <p:cNvSpPr txBox="1">
            <a:spLocks/>
          </p:cNvSpPr>
          <p:nvPr/>
        </p:nvSpPr>
        <p:spPr>
          <a:xfrm>
            <a:off x="8616078" y="5601858"/>
            <a:ext cx="2179356" cy="593467"/>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2020"/>
              </a:lnSpc>
            </a:pPr>
            <a:r>
              <a:rPr lang="en-US" sz="1200" dirty="0">
                <a:solidFill>
                  <a:schemeClr val="bg1">
                    <a:lumMod val="50000"/>
                  </a:schemeClr>
                </a:solidFill>
                <a:latin typeface="Lato Light" charset="0"/>
                <a:ea typeface="Lato Light" charset="0"/>
                <a:cs typeface="Lato Light" charset="0"/>
              </a:rPr>
              <a:t>Frequently, your initial font choice is taken out</a:t>
            </a:r>
          </a:p>
        </p:txBody>
      </p:sp>
    </p:spTree>
    <p:extLst>
      <p:ext uri="{BB962C8B-B14F-4D97-AF65-F5344CB8AC3E}">
        <p14:creationId xmlns:p14="http://schemas.microsoft.com/office/powerpoint/2010/main" val="421344262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anim calcmode="lin" valueType="num">
                                      <p:cBhvr>
                                        <p:cTn id="8" dur="750" fill="hold"/>
                                        <p:tgtEl>
                                          <p:spTgt spid="9"/>
                                        </p:tgtEl>
                                        <p:attrNameLst>
                                          <p:attrName>ppt_x</p:attrName>
                                        </p:attrNameLst>
                                      </p:cBhvr>
                                      <p:tavLst>
                                        <p:tav tm="0">
                                          <p:val>
                                            <p:strVal val="#ppt_x"/>
                                          </p:val>
                                        </p:tav>
                                        <p:tav tm="100000">
                                          <p:val>
                                            <p:strVal val="#ppt_x"/>
                                          </p:val>
                                        </p:tav>
                                      </p:tavLst>
                                    </p:anim>
                                    <p:anim calcmode="lin" valueType="num">
                                      <p:cBhvr>
                                        <p:cTn id="9" dur="75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250" fill="hold"/>
                                        <p:tgtEl>
                                          <p:spTgt spid="3"/>
                                        </p:tgtEl>
                                        <p:attrNameLst>
                                          <p:attrName>ppt_x</p:attrName>
                                        </p:attrNameLst>
                                      </p:cBhvr>
                                      <p:tavLst>
                                        <p:tav tm="0">
                                          <p:val>
                                            <p:strVal val="#ppt_x"/>
                                          </p:val>
                                        </p:tav>
                                        <p:tav tm="100000">
                                          <p:val>
                                            <p:strVal val="#ppt_x"/>
                                          </p:val>
                                        </p:tav>
                                      </p:tavLst>
                                    </p:anim>
                                    <p:anim calcmode="lin" valueType="num">
                                      <p:cBhvr additive="base">
                                        <p:cTn id="14" dur="250" fill="hold"/>
                                        <p:tgtEl>
                                          <p:spTgt spid="3"/>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250" fill="hold"/>
                                        <p:tgtEl>
                                          <p:spTgt spid="4"/>
                                        </p:tgtEl>
                                        <p:attrNameLst>
                                          <p:attrName>ppt_x</p:attrName>
                                        </p:attrNameLst>
                                      </p:cBhvr>
                                      <p:tavLst>
                                        <p:tav tm="0">
                                          <p:val>
                                            <p:strVal val="#ppt_x"/>
                                          </p:val>
                                        </p:tav>
                                        <p:tav tm="100000">
                                          <p:val>
                                            <p:strVal val="#ppt_x"/>
                                          </p:val>
                                        </p:tav>
                                      </p:tavLst>
                                    </p:anim>
                                    <p:anim calcmode="lin" valueType="num">
                                      <p:cBhvr additive="base">
                                        <p:cTn id="19" dur="250" fill="hold"/>
                                        <p:tgtEl>
                                          <p:spTgt spid="4"/>
                                        </p:tgtEl>
                                        <p:attrNameLst>
                                          <p:attrName>ppt_y</p:attrName>
                                        </p:attrNameLst>
                                      </p:cBhvr>
                                      <p:tavLst>
                                        <p:tav tm="0">
                                          <p:val>
                                            <p:strVal val="1+#ppt_h/2"/>
                                          </p:val>
                                        </p:tav>
                                        <p:tav tm="100000">
                                          <p:val>
                                            <p:strVal val="#ppt_y"/>
                                          </p:val>
                                        </p:tav>
                                      </p:tavLst>
                                    </p:anim>
                                  </p:childTnLst>
                                </p:cTn>
                              </p:par>
                            </p:childTnLst>
                          </p:cTn>
                        </p:par>
                        <p:par>
                          <p:cTn id="20" fill="hold">
                            <p:stCondLst>
                              <p:cond delay="1250"/>
                            </p:stCondLst>
                            <p:childTnLst>
                              <p:par>
                                <p:cTn id="21" presetID="2" presetClass="entr" presetSubtype="4"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250" fill="hold"/>
                                        <p:tgtEl>
                                          <p:spTgt spid="5"/>
                                        </p:tgtEl>
                                        <p:attrNameLst>
                                          <p:attrName>ppt_x</p:attrName>
                                        </p:attrNameLst>
                                      </p:cBhvr>
                                      <p:tavLst>
                                        <p:tav tm="0">
                                          <p:val>
                                            <p:strVal val="#ppt_x"/>
                                          </p:val>
                                        </p:tav>
                                        <p:tav tm="100000">
                                          <p:val>
                                            <p:strVal val="#ppt_x"/>
                                          </p:val>
                                        </p:tav>
                                      </p:tavLst>
                                    </p:anim>
                                    <p:anim calcmode="lin" valueType="num">
                                      <p:cBhvr additive="base">
                                        <p:cTn id="24" dur="250" fill="hold"/>
                                        <p:tgtEl>
                                          <p:spTgt spid="5"/>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 presetClass="entr" presetSubtype="4"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250" fill="hold"/>
                                        <p:tgtEl>
                                          <p:spTgt spid="6"/>
                                        </p:tgtEl>
                                        <p:attrNameLst>
                                          <p:attrName>ppt_x</p:attrName>
                                        </p:attrNameLst>
                                      </p:cBhvr>
                                      <p:tavLst>
                                        <p:tav tm="0">
                                          <p:val>
                                            <p:strVal val="#ppt_x"/>
                                          </p:val>
                                        </p:tav>
                                        <p:tav tm="100000">
                                          <p:val>
                                            <p:strVal val="#ppt_x"/>
                                          </p:val>
                                        </p:tav>
                                      </p:tavLst>
                                    </p:anim>
                                    <p:anim calcmode="lin" valueType="num">
                                      <p:cBhvr additive="base">
                                        <p:cTn id="29" dur="250" fill="hold"/>
                                        <p:tgtEl>
                                          <p:spTgt spid="6"/>
                                        </p:tgtEl>
                                        <p:attrNameLst>
                                          <p:attrName>ppt_y</p:attrName>
                                        </p:attrNameLst>
                                      </p:cBhvr>
                                      <p:tavLst>
                                        <p:tav tm="0">
                                          <p:val>
                                            <p:strVal val="1+#ppt_h/2"/>
                                          </p:val>
                                        </p:tav>
                                        <p:tav tm="100000">
                                          <p:val>
                                            <p:strVal val="#ppt_y"/>
                                          </p:val>
                                        </p:tav>
                                      </p:tavLst>
                                    </p:anim>
                                  </p:childTnLst>
                                </p:cTn>
                              </p:par>
                            </p:childTnLst>
                          </p:cTn>
                        </p:par>
                        <p:par>
                          <p:cTn id="30" fill="hold">
                            <p:stCondLst>
                              <p:cond delay="1750"/>
                            </p:stCondLst>
                            <p:childTnLst>
                              <p:par>
                                <p:cTn id="31" presetID="2" presetClass="entr" presetSubtype="4"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250" fill="hold"/>
                                        <p:tgtEl>
                                          <p:spTgt spid="7"/>
                                        </p:tgtEl>
                                        <p:attrNameLst>
                                          <p:attrName>ppt_x</p:attrName>
                                        </p:attrNameLst>
                                      </p:cBhvr>
                                      <p:tavLst>
                                        <p:tav tm="0">
                                          <p:val>
                                            <p:strVal val="#ppt_x"/>
                                          </p:val>
                                        </p:tav>
                                        <p:tav tm="100000">
                                          <p:val>
                                            <p:strVal val="#ppt_x"/>
                                          </p:val>
                                        </p:tav>
                                      </p:tavLst>
                                    </p:anim>
                                    <p:anim calcmode="lin" valueType="num">
                                      <p:cBhvr additive="base">
                                        <p:cTn id="34" dur="250" fill="hold"/>
                                        <p:tgtEl>
                                          <p:spTgt spid="7"/>
                                        </p:tgtEl>
                                        <p:attrNameLst>
                                          <p:attrName>ppt_y</p:attrName>
                                        </p:attrNameLst>
                                      </p:cBhvr>
                                      <p:tavLst>
                                        <p:tav tm="0">
                                          <p:val>
                                            <p:strVal val="1+#ppt_h/2"/>
                                          </p:val>
                                        </p:tav>
                                        <p:tav tm="100000">
                                          <p:val>
                                            <p:strVal val="#ppt_y"/>
                                          </p:val>
                                        </p:tav>
                                      </p:tavLst>
                                    </p:anim>
                                  </p:childTnLst>
                                </p:cTn>
                              </p:par>
                            </p:childTnLst>
                          </p:cTn>
                        </p:par>
                        <p:par>
                          <p:cTn id="35" fill="hold">
                            <p:stCondLst>
                              <p:cond delay="2000"/>
                            </p:stCondLst>
                            <p:childTnLst>
                              <p:par>
                                <p:cTn id="36" presetID="2" presetClass="entr" presetSubtype="4"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250" fill="hold"/>
                                        <p:tgtEl>
                                          <p:spTgt spid="8"/>
                                        </p:tgtEl>
                                        <p:attrNameLst>
                                          <p:attrName>ppt_x</p:attrName>
                                        </p:attrNameLst>
                                      </p:cBhvr>
                                      <p:tavLst>
                                        <p:tav tm="0">
                                          <p:val>
                                            <p:strVal val="#ppt_x"/>
                                          </p:val>
                                        </p:tav>
                                        <p:tav tm="100000">
                                          <p:val>
                                            <p:strVal val="#ppt_x"/>
                                          </p:val>
                                        </p:tav>
                                      </p:tavLst>
                                    </p:anim>
                                    <p:anim calcmode="lin" valueType="num">
                                      <p:cBhvr additive="base">
                                        <p:cTn id="39" dur="250" fill="hold"/>
                                        <p:tgtEl>
                                          <p:spTgt spid="8"/>
                                        </p:tgtEl>
                                        <p:attrNameLst>
                                          <p:attrName>ppt_y</p:attrName>
                                        </p:attrNameLst>
                                      </p:cBhvr>
                                      <p:tavLst>
                                        <p:tav tm="0">
                                          <p:val>
                                            <p:strVal val="1+#ppt_h/2"/>
                                          </p:val>
                                        </p:tav>
                                        <p:tav tm="100000">
                                          <p:val>
                                            <p:strVal val="#ppt_y"/>
                                          </p:val>
                                        </p:tav>
                                      </p:tavLst>
                                    </p:anim>
                                  </p:childTnLst>
                                </p:cTn>
                              </p:par>
                            </p:childTnLst>
                          </p:cTn>
                        </p:par>
                        <p:par>
                          <p:cTn id="40" fill="hold">
                            <p:stCondLst>
                              <p:cond delay="2250"/>
                            </p:stCondLst>
                            <p:childTnLst>
                              <p:par>
                                <p:cTn id="41" presetID="2" presetClass="entr" presetSubtype="4"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250" fill="hold"/>
                                        <p:tgtEl>
                                          <p:spTgt spid="10"/>
                                        </p:tgtEl>
                                        <p:attrNameLst>
                                          <p:attrName>ppt_x</p:attrName>
                                        </p:attrNameLst>
                                      </p:cBhvr>
                                      <p:tavLst>
                                        <p:tav tm="0">
                                          <p:val>
                                            <p:strVal val="#ppt_x"/>
                                          </p:val>
                                        </p:tav>
                                        <p:tav tm="100000">
                                          <p:val>
                                            <p:strVal val="#ppt_x"/>
                                          </p:val>
                                        </p:tav>
                                      </p:tavLst>
                                    </p:anim>
                                    <p:anim calcmode="lin" valueType="num">
                                      <p:cBhvr additive="base">
                                        <p:cTn id="44" dur="250" fill="hold"/>
                                        <p:tgtEl>
                                          <p:spTgt spid="10"/>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2" presetClass="entr" presetSubtype="4"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250" fill="hold"/>
                                        <p:tgtEl>
                                          <p:spTgt spid="11"/>
                                        </p:tgtEl>
                                        <p:attrNameLst>
                                          <p:attrName>ppt_x</p:attrName>
                                        </p:attrNameLst>
                                      </p:cBhvr>
                                      <p:tavLst>
                                        <p:tav tm="0">
                                          <p:val>
                                            <p:strVal val="#ppt_x"/>
                                          </p:val>
                                        </p:tav>
                                        <p:tav tm="100000">
                                          <p:val>
                                            <p:strVal val="#ppt_x"/>
                                          </p:val>
                                        </p:tav>
                                      </p:tavLst>
                                    </p:anim>
                                    <p:anim calcmode="lin" valueType="num">
                                      <p:cBhvr additive="base">
                                        <p:cTn id="49" dur="250" fill="hold"/>
                                        <p:tgtEl>
                                          <p:spTgt spid="11"/>
                                        </p:tgtEl>
                                        <p:attrNameLst>
                                          <p:attrName>ppt_y</p:attrName>
                                        </p:attrNameLst>
                                      </p:cBhvr>
                                      <p:tavLst>
                                        <p:tav tm="0">
                                          <p:val>
                                            <p:strVal val="1+#ppt_h/2"/>
                                          </p:val>
                                        </p:tav>
                                        <p:tav tm="100000">
                                          <p:val>
                                            <p:strVal val="#ppt_y"/>
                                          </p:val>
                                        </p:tav>
                                      </p:tavLst>
                                    </p:anim>
                                  </p:childTnLst>
                                </p:cTn>
                              </p:par>
                            </p:childTnLst>
                          </p:cTn>
                        </p:par>
                        <p:par>
                          <p:cTn id="50" fill="hold">
                            <p:stCondLst>
                              <p:cond delay="2750"/>
                            </p:stCondLst>
                            <p:childTnLst>
                              <p:par>
                                <p:cTn id="51" presetID="2" presetClass="entr" presetSubtype="4"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250" fill="hold"/>
                                        <p:tgtEl>
                                          <p:spTgt spid="12"/>
                                        </p:tgtEl>
                                        <p:attrNameLst>
                                          <p:attrName>ppt_x</p:attrName>
                                        </p:attrNameLst>
                                      </p:cBhvr>
                                      <p:tavLst>
                                        <p:tav tm="0">
                                          <p:val>
                                            <p:strVal val="#ppt_x"/>
                                          </p:val>
                                        </p:tav>
                                        <p:tav tm="100000">
                                          <p:val>
                                            <p:strVal val="#ppt_x"/>
                                          </p:val>
                                        </p:tav>
                                      </p:tavLst>
                                    </p:anim>
                                    <p:anim calcmode="lin" valueType="num">
                                      <p:cBhvr additive="base">
                                        <p:cTn id="54" dur="250" fill="hold"/>
                                        <p:tgtEl>
                                          <p:spTgt spid="12"/>
                                        </p:tgtEl>
                                        <p:attrNameLst>
                                          <p:attrName>ppt_y</p:attrName>
                                        </p:attrNameLst>
                                      </p:cBhvr>
                                      <p:tavLst>
                                        <p:tav tm="0">
                                          <p:val>
                                            <p:strVal val="1+#ppt_h/2"/>
                                          </p:val>
                                        </p:tav>
                                        <p:tav tm="100000">
                                          <p:val>
                                            <p:strVal val="#ppt_y"/>
                                          </p:val>
                                        </p:tav>
                                      </p:tavLst>
                                    </p:anim>
                                  </p:childTnLst>
                                </p:cTn>
                              </p:par>
                            </p:childTnLst>
                          </p:cTn>
                        </p:par>
                        <p:par>
                          <p:cTn id="55" fill="hold">
                            <p:stCondLst>
                              <p:cond delay="3000"/>
                            </p:stCondLst>
                            <p:childTnLst>
                              <p:par>
                                <p:cTn id="56" presetID="2" presetClass="entr" presetSubtype="4"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250" fill="hold"/>
                                        <p:tgtEl>
                                          <p:spTgt spid="13"/>
                                        </p:tgtEl>
                                        <p:attrNameLst>
                                          <p:attrName>ppt_x</p:attrName>
                                        </p:attrNameLst>
                                      </p:cBhvr>
                                      <p:tavLst>
                                        <p:tav tm="0">
                                          <p:val>
                                            <p:strVal val="#ppt_x"/>
                                          </p:val>
                                        </p:tav>
                                        <p:tav tm="100000">
                                          <p:val>
                                            <p:strVal val="#ppt_x"/>
                                          </p:val>
                                        </p:tav>
                                      </p:tavLst>
                                    </p:anim>
                                    <p:anim calcmode="lin" valueType="num">
                                      <p:cBhvr additive="base">
                                        <p:cTn id="59" dur="250" fill="hold"/>
                                        <p:tgtEl>
                                          <p:spTgt spid="13"/>
                                        </p:tgtEl>
                                        <p:attrNameLst>
                                          <p:attrName>ppt_y</p:attrName>
                                        </p:attrNameLst>
                                      </p:cBhvr>
                                      <p:tavLst>
                                        <p:tav tm="0">
                                          <p:val>
                                            <p:strVal val="1+#ppt_h/2"/>
                                          </p:val>
                                        </p:tav>
                                        <p:tav tm="100000">
                                          <p:val>
                                            <p:strVal val="#ppt_y"/>
                                          </p:val>
                                        </p:tav>
                                      </p:tavLst>
                                    </p:anim>
                                  </p:childTnLst>
                                </p:cTn>
                              </p:par>
                            </p:childTnLst>
                          </p:cTn>
                        </p:par>
                        <p:par>
                          <p:cTn id="60" fill="hold">
                            <p:stCondLst>
                              <p:cond delay="3250"/>
                            </p:stCondLst>
                            <p:childTnLst>
                              <p:par>
                                <p:cTn id="61" presetID="2" presetClass="entr" presetSubtype="4"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additive="base">
                                        <p:cTn id="63" dur="250" fill="hold"/>
                                        <p:tgtEl>
                                          <p:spTgt spid="14"/>
                                        </p:tgtEl>
                                        <p:attrNameLst>
                                          <p:attrName>ppt_x</p:attrName>
                                        </p:attrNameLst>
                                      </p:cBhvr>
                                      <p:tavLst>
                                        <p:tav tm="0">
                                          <p:val>
                                            <p:strVal val="#ppt_x"/>
                                          </p:val>
                                        </p:tav>
                                        <p:tav tm="100000">
                                          <p:val>
                                            <p:strVal val="#ppt_x"/>
                                          </p:val>
                                        </p:tav>
                                      </p:tavLst>
                                    </p:anim>
                                    <p:anim calcmode="lin" valueType="num">
                                      <p:cBhvr additive="base">
                                        <p:cTn id="64" dur="250" fill="hold"/>
                                        <p:tgtEl>
                                          <p:spTgt spid="14"/>
                                        </p:tgtEl>
                                        <p:attrNameLst>
                                          <p:attrName>ppt_y</p:attrName>
                                        </p:attrNameLst>
                                      </p:cBhvr>
                                      <p:tavLst>
                                        <p:tav tm="0">
                                          <p:val>
                                            <p:strVal val="1+#ppt_h/2"/>
                                          </p:val>
                                        </p:tav>
                                        <p:tav tm="100000">
                                          <p:val>
                                            <p:strVal val="#ppt_y"/>
                                          </p:val>
                                        </p:tav>
                                      </p:tavLst>
                                    </p:anim>
                                  </p:childTnLst>
                                </p:cTn>
                              </p:par>
                            </p:childTnLst>
                          </p:cTn>
                        </p:par>
                        <p:par>
                          <p:cTn id="65" fill="hold">
                            <p:stCondLst>
                              <p:cond delay="3500"/>
                            </p:stCondLst>
                            <p:childTnLst>
                              <p:par>
                                <p:cTn id="66" presetID="2" presetClass="entr" presetSubtype="4" fill="hold" grpId="0" nodeType="afterEffect">
                                  <p:stCondLst>
                                    <p:cond delay="0"/>
                                  </p:stCondLst>
                                  <p:childTnLst>
                                    <p:set>
                                      <p:cBhvr>
                                        <p:cTn id="67" dur="1" fill="hold">
                                          <p:stCondLst>
                                            <p:cond delay="0"/>
                                          </p:stCondLst>
                                        </p:cTn>
                                        <p:tgtEl>
                                          <p:spTgt spid="15"/>
                                        </p:tgtEl>
                                        <p:attrNameLst>
                                          <p:attrName>style.visibility</p:attrName>
                                        </p:attrNameLst>
                                      </p:cBhvr>
                                      <p:to>
                                        <p:strVal val="visible"/>
                                      </p:to>
                                    </p:set>
                                    <p:anim calcmode="lin" valueType="num">
                                      <p:cBhvr additive="base">
                                        <p:cTn id="68" dur="250" fill="hold"/>
                                        <p:tgtEl>
                                          <p:spTgt spid="15"/>
                                        </p:tgtEl>
                                        <p:attrNameLst>
                                          <p:attrName>ppt_x</p:attrName>
                                        </p:attrNameLst>
                                      </p:cBhvr>
                                      <p:tavLst>
                                        <p:tav tm="0">
                                          <p:val>
                                            <p:strVal val="#ppt_x"/>
                                          </p:val>
                                        </p:tav>
                                        <p:tav tm="100000">
                                          <p:val>
                                            <p:strVal val="#ppt_x"/>
                                          </p:val>
                                        </p:tav>
                                      </p:tavLst>
                                    </p:anim>
                                    <p:anim calcmode="lin" valueType="num">
                                      <p:cBhvr additive="base">
                                        <p:cTn id="69" dur="250" fill="hold"/>
                                        <p:tgtEl>
                                          <p:spTgt spid="15"/>
                                        </p:tgtEl>
                                        <p:attrNameLst>
                                          <p:attrName>ppt_y</p:attrName>
                                        </p:attrNameLst>
                                      </p:cBhvr>
                                      <p:tavLst>
                                        <p:tav tm="0">
                                          <p:val>
                                            <p:strVal val="1+#ppt_h/2"/>
                                          </p:val>
                                        </p:tav>
                                        <p:tav tm="100000">
                                          <p:val>
                                            <p:strVal val="#ppt_y"/>
                                          </p:val>
                                        </p:tav>
                                      </p:tavLst>
                                    </p:anim>
                                  </p:childTnLst>
                                </p:cTn>
                              </p:par>
                            </p:childTnLst>
                          </p:cTn>
                        </p:par>
                        <p:par>
                          <p:cTn id="70" fill="hold">
                            <p:stCondLst>
                              <p:cond delay="3750"/>
                            </p:stCondLst>
                            <p:childTnLst>
                              <p:par>
                                <p:cTn id="71" presetID="2" presetClass="entr" presetSubtype="4" fill="hold" grpId="0" nodeType="after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additive="base">
                                        <p:cTn id="73" dur="250" fill="hold"/>
                                        <p:tgtEl>
                                          <p:spTgt spid="16"/>
                                        </p:tgtEl>
                                        <p:attrNameLst>
                                          <p:attrName>ppt_x</p:attrName>
                                        </p:attrNameLst>
                                      </p:cBhvr>
                                      <p:tavLst>
                                        <p:tav tm="0">
                                          <p:val>
                                            <p:strVal val="#ppt_x"/>
                                          </p:val>
                                        </p:tav>
                                        <p:tav tm="100000">
                                          <p:val>
                                            <p:strVal val="#ppt_x"/>
                                          </p:val>
                                        </p:tav>
                                      </p:tavLst>
                                    </p:anim>
                                    <p:anim calcmode="lin" valueType="num">
                                      <p:cBhvr additive="base">
                                        <p:cTn id="74" dur="250" fill="hold"/>
                                        <p:tgtEl>
                                          <p:spTgt spid="16"/>
                                        </p:tgtEl>
                                        <p:attrNameLst>
                                          <p:attrName>ppt_y</p:attrName>
                                        </p:attrNameLst>
                                      </p:cBhvr>
                                      <p:tavLst>
                                        <p:tav tm="0">
                                          <p:val>
                                            <p:strVal val="1+#ppt_h/2"/>
                                          </p:val>
                                        </p:tav>
                                        <p:tav tm="100000">
                                          <p:val>
                                            <p:strVal val="#ppt_y"/>
                                          </p:val>
                                        </p:tav>
                                      </p:tavLst>
                                    </p:anim>
                                  </p:childTnLst>
                                </p:cTn>
                              </p:par>
                            </p:childTnLst>
                          </p:cTn>
                        </p:par>
                        <p:par>
                          <p:cTn id="75" fill="hold">
                            <p:stCondLst>
                              <p:cond delay="4000"/>
                            </p:stCondLst>
                            <p:childTnLst>
                              <p:par>
                                <p:cTn id="76" presetID="2" presetClass="entr" presetSubtype="4" fill="hold" grpId="0" nodeType="afterEffect">
                                  <p:stCondLst>
                                    <p:cond delay="0"/>
                                  </p:stCondLst>
                                  <p:childTnLst>
                                    <p:set>
                                      <p:cBhvr>
                                        <p:cTn id="77" dur="1" fill="hold">
                                          <p:stCondLst>
                                            <p:cond delay="0"/>
                                          </p:stCondLst>
                                        </p:cTn>
                                        <p:tgtEl>
                                          <p:spTgt spid="17"/>
                                        </p:tgtEl>
                                        <p:attrNameLst>
                                          <p:attrName>style.visibility</p:attrName>
                                        </p:attrNameLst>
                                      </p:cBhvr>
                                      <p:to>
                                        <p:strVal val="visible"/>
                                      </p:to>
                                    </p:set>
                                    <p:anim calcmode="lin" valueType="num">
                                      <p:cBhvr additive="base">
                                        <p:cTn id="78" dur="250" fill="hold"/>
                                        <p:tgtEl>
                                          <p:spTgt spid="17"/>
                                        </p:tgtEl>
                                        <p:attrNameLst>
                                          <p:attrName>ppt_x</p:attrName>
                                        </p:attrNameLst>
                                      </p:cBhvr>
                                      <p:tavLst>
                                        <p:tav tm="0">
                                          <p:val>
                                            <p:strVal val="#ppt_x"/>
                                          </p:val>
                                        </p:tav>
                                        <p:tav tm="100000">
                                          <p:val>
                                            <p:strVal val="#ppt_x"/>
                                          </p:val>
                                        </p:tav>
                                      </p:tavLst>
                                    </p:anim>
                                    <p:anim calcmode="lin" valueType="num">
                                      <p:cBhvr additive="base">
                                        <p:cTn id="79" dur="250" fill="hold"/>
                                        <p:tgtEl>
                                          <p:spTgt spid="17"/>
                                        </p:tgtEl>
                                        <p:attrNameLst>
                                          <p:attrName>ppt_y</p:attrName>
                                        </p:attrNameLst>
                                      </p:cBhvr>
                                      <p:tavLst>
                                        <p:tav tm="0">
                                          <p:val>
                                            <p:strVal val="1+#ppt_h/2"/>
                                          </p:val>
                                        </p:tav>
                                        <p:tav tm="100000">
                                          <p:val>
                                            <p:strVal val="#ppt_y"/>
                                          </p:val>
                                        </p:tav>
                                      </p:tavLst>
                                    </p:anim>
                                  </p:childTnLst>
                                </p:cTn>
                              </p:par>
                            </p:childTnLst>
                          </p:cTn>
                        </p:par>
                        <p:par>
                          <p:cTn id="80" fill="hold">
                            <p:stCondLst>
                              <p:cond delay="4250"/>
                            </p:stCondLst>
                            <p:childTnLst>
                              <p:par>
                                <p:cTn id="81" presetID="2" presetClass="entr" presetSubtype="4" fill="hold" grpId="0" nodeType="afterEffect">
                                  <p:stCondLst>
                                    <p:cond delay="0"/>
                                  </p:stCondLst>
                                  <p:childTnLst>
                                    <p:set>
                                      <p:cBhvr>
                                        <p:cTn id="82" dur="1" fill="hold">
                                          <p:stCondLst>
                                            <p:cond delay="0"/>
                                          </p:stCondLst>
                                        </p:cTn>
                                        <p:tgtEl>
                                          <p:spTgt spid="18"/>
                                        </p:tgtEl>
                                        <p:attrNameLst>
                                          <p:attrName>style.visibility</p:attrName>
                                        </p:attrNameLst>
                                      </p:cBhvr>
                                      <p:to>
                                        <p:strVal val="visible"/>
                                      </p:to>
                                    </p:set>
                                    <p:anim calcmode="lin" valueType="num">
                                      <p:cBhvr additive="base">
                                        <p:cTn id="83" dur="250" fill="hold"/>
                                        <p:tgtEl>
                                          <p:spTgt spid="18"/>
                                        </p:tgtEl>
                                        <p:attrNameLst>
                                          <p:attrName>ppt_x</p:attrName>
                                        </p:attrNameLst>
                                      </p:cBhvr>
                                      <p:tavLst>
                                        <p:tav tm="0">
                                          <p:val>
                                            <p:strVal val="#ppt_x"/>
                                          </p:val>
                                        </p:tav>
                                        <p:tav tm="100000">
                                          <p:val>
                                            <p:strVal val="#ppt_x"/>
                                          </p:val>
                                        </p:tav>
                                      </p:tavLst>
                                    </p:anim>
                                    <p:anim calcmode="lin" valueType="num">
                                      <p:cBhvr additive="base">
                                        <p:cTn id="84" dur="250" fill="hold"/>
                                        <p:tgtEl>
                                          <p:spTgt spid="18"/>
                                        </p:tgtEl>
                                        <p:attrNameLst>
                                          <p:attrName>ppt_y</p:attrName>
                                        </p:attrNameLst>
                                      </p:cBhvr>
                                      <p:tavLst>
                                        <p:tav tm="0">
                                          <p:val>
                                            <p:strVal val="1+#ppt_h/2"/>
                                          </p:val>
                                        </p:tav>
                                        <p:tav tm="100000">
                                          <p:val>
                                            <p:strVal val="#ppt_y"/>
                                          </p:val>
                                        </p:tav>
                                      </p:tavLst>
                                    </p:anim>
                                  </p:childTnLst>
                                </p:cTn>
                              </p:par>
                            </p:childTnLst>
                          </p:cTn>
                        </p:par>
                        <p:par>
                          <p:cTn id="85" fill="hold">
                            <p:stCondLst>
                              <p:cond delay="4500"/>
                            </p:stCondLst>
                            <p:childTnLst>
                              <p:par>
                                <p:cTn id="86" presetID="2" presetClass="entr" presetSubtype="4" fill="hold" grpId="0" nodeType="afterEffect">
                                  <p:stCondLst>
                                    <p:cond delay="0"/>
                                  </p:stCondLst>
                                  <p:childTnLst>
                                    <p:set>
                                      <p:cBhvr>
                                        <p:cTn id="87" dur="1" fill="hold">
                                          <p:stCondLst>
                                            <p:cond delay="0"/>
                                          </p:stCondLst>
                                        </p:cTn>
                                        <p:tgtEl>
                                          <p:spTgt spid="19"/>
                                        </p:tgtEl>
                                        <p:attrNameLst>
                                          <p:attrName>style.visibility</p:attrName>
                                        </p:attrNameLst>
                                      </p:cBhvr>
                                      <p:to>
                                        <p:strVal val="visible"/>
                                      </p:to>
                                    </p:set>
                                    <p:anim calcmode="lin" valueType="num">
                                      <p:cBhvr additive="base">
                                        <p:cTn id="88" dur="250" fill="hold"/>
                                        <p:tgtEl>
                                          <p:spTgt spid="19"/>
                                        </p:tgtEl>
                                        <p:attrNameLst>
                                          <p:attrName>ppt_x</p:attrName>
                                        </p:attrNameLst>
                                      </p:cBhvr>
                                      <p:tavLst>
                                        <p:tav tm="0">
                                          <p:val>
                                            <p:strVal val="#ppt_x"/>
                                          </p:val>
                                        </p:tav>
                                        <p:tav tm="100000">
                                          <p:val>
                                            <p:strVal val="#ppt_x"/>
                                          </p:val>
                                        </p:tav>
                                      </p:tavLst>
                                    </p:anim>
                                    <p:anim calcmode="lin" valueType="num">
                                      <p:cBhvr additive="base">
                                        <p:cTn id="89" dur="250" fill="hold"/>
                                        <p:tgtEl>
                                          <p:spTgt spid="19"/>
                                        </p:tgtEl>
                                        <p:attrNameLst>
                                          <p:attrName>ppt_y</p:attrName>
                                        </p:attrNameLst>
                                      </p:cBhvr>
                                      <p:tavLst>
                                        <p:tav tm="0">
                                          <p:val>
                                            <p:strVal val="1+#ppt_h/2"/>
                                          </p:val>
                                        </p:tav>
                                        <p:tav tm="100000">
                                          <p:val>
                                            <p:strVal val="#ppt_y"/>
                                          </p:val>
                                        </p:tav>
                                      </p:tavLst>
                                    </p:anim>
                                  </p:childTnLst>
                                </p:cTn>
                              </p:par>
                            </p:childTnLst>
                          </p:cTn>
                        </p:par>
                        <p:par>
                          <p:cTn id="90" fill="hold">
                            <p:stCondLst>
                              <p:cond delay="4750"/>
                            </p:stCondLst>
                            <p:childTnLst>
                              <p:par>
                                <p:cTn id="91" presetID="2" presetClass="entr" presetSubtype="4" fill="hold" grpId="0" nodeType="afterEffect">
                                  <p:stCondLst>
                                    <p:cond delay="0"/>
                                  </p:stCondLst>
                                  <p:childTnLst>
                                    <p:set>
                                      <p:cBhvr>
                                        <p:cTn id="92" dur="1" fill="hold">
                                          <p:stCondLst>
                                            <p:cond delay="0"/>
                                          </p:stCondLst>
                                        </p:cTn>
                                        <p:tgtEl>
                                          <p:spTgt spid="20"/>
                                        </p:tgtEl>
                                        <p:attrNameLst>
                                          <p:attrName>style.visibility</p:attrName>
                                        </p:attrNameLst>
                                      </p:cBhvr>
                                      <p:to>
                                        <p:strVal val="visible"/>
                                      </p:to>
                                    </p:set>
                                    <p:anim calcmode="lin" valueType="num">
                                      <p:cBhvr additive="base">
                                        <p:cTn id="93" dur="250" fill="hold"/>
                                        <p:tgtEl>
                                          <p:spTgt spid="20"/>
                                        </p:tgtEl>
                                        <p:attrNameLst>
                                          <p:attrName>ppt_x</p:attrName>
                                        </p:attrNameLst>
                                      </p:cBhvr>
                                      <p:tavLst>
                                        <p:tav tm="0">
                                          <p:val>
                                            <p:strVal val="#ppt_x"/>
                                          </p:val>
                                        </p:tav>
                                        <p:tav tm="100000">
                                          <p:val>
                                            <p:strVal val="#ppt_x"/>
                                          </p:val>
                                        </p:tav>
                                      </p:tavLst>
                                    </p:anim>
                                    <p:anim calcmode="lin" valueType="num">
                                      <p:cBhvr additive="base">
                                        <p:cTn id="94" dur="250" fill="hold"/>
                                        <p:tgtEl>
                                          <p:spTgt spid="20"/>
                                        </p:tgtEl>
                                        <p:attrNameLst>
                                          <p:attrName>ppt_y</p:attrName>
                                        </p:attrNameLst>
                                      </p:cBhvr>
                                      <p:tavLst>
                                        <p:tav tm="0">
                                          <p:val>
                                            <p:strVal val="1+#ppt_h/2"/>
                                          </p:val>
                                        </p:tav>
                                        <p:tav tm="100000">
                                          <p:val>
                                            <p:strVal val="#ppt_y"/>
                                          </p:val>
                                        </p:tav>
                                      </p:tavLst>
                                    </p:anim>
                                  </p:childTnLst>
                                </p:cTn>
                              </p:par>
                            </p:childTnLst>
                          </p:cTn>
                        </p:par>
                        <p:par>
                          <p:cTn id="95" fill="hold">
                            <p:stCondLst>
                              <p:cond delay="5000"/>
                            </p:stCondLst>
                            <p:childTnLst>
                              <p:par>
                                <p:cTn id="96" presetID="2" presetClass="entr" presetSubtype="4" fill="hold" grpId="0" nodeType="afterEffect">
                                  <p:stCondLst>
                                    <p:cond delay="0"/>
                                  </p:stCondLst>
                                  <p:childTnLst>
                                    <p:set>
                                      <p:cBhvr>
                                        <p:cTn id="97" dur="1" fill="hold">
                                          <p:stCondLst>
                                            <p:cond delay="0"/>
                                          </p:stCondLst>
                                        </p:cTn>
                                        <p:tgtEl>
                                          <p:spTgt spid="21"/>
                                        </p:tgtEl>
                                        <p:attrNameLst>
                                          <p:attrName>style.visibility</p:attrName>
                                        </p:attrNameLst>
                                      </p:cBhvr>
                                      <p:to>
                                        <p:strVal val="visible"/>
                                      </p:to>
                                    </p:set>
                                    <p:anim calcmode="lin" valueType="num">
                                      <p:cBhvr additive="base">
                                        <p:cTn id="98" dur="250" fill="hold"/>
                                        <p:tgtEl>
                                          <p:spTgt spid="21"/>
                                        </p:tgtEl>
                                        <p:attrNameLst>
                                          <p:attrName>ppt_x</p:attrName>
                                        </p:attrNameLst>
                                      </p:cBhvr>
                                      <p:tavLst>
                                        <p:tav tm="0">
                                          <p:val>
                                            <p:strVal val="#ppt_x"/>
                                          </p:val>
                                        </p:tav>
                                        <p:tav tm="100000">
                                          <p:val>
                                            <p:strVal val="#ppt_x"/>
                                          </p:val>
                                        </p:tav>
                                      </p:tavLst>
                                    </p:anim>
                                    <p:anim calcmode="lin" valueType="num">
                                      <p:cBhvr additive="base">
                                        <p:cTn id="99" dur="250" fill="hold"/>
                                        <p:tgtEl>
                                          <p:spTgt spid="21"/>
                                        </p:tgtEl>
                                        <p:attrNameLst>
                                          <p:attrName>ppt_y</p:attrName>
                                        </p:attrNameLst>
                                      </p:cBhvr>
                                      <p:tavLst>
                                        <p:tav tm="0">
                                          <p:val>
                                            <p:strVal val="1+#ppt_h/2"/>
                                          </p:val>
                                        </p:tav>
                                        <p:tav tm="100000">
                                          <p:val>
                                            <p:strVal val="#ppt_y"/>
                                          </p:val>
                                        </p:tav>
                                      </p:tavLst>
                                    </p:anim>
                                  </p:childTnLst>
                                </p:cTn>
                              </p:par>
                            </p:childTnLst>
                          </p:cTn>
                        </p:par>
                        <p:par>
                          <p:cTn id="100" fill="hold">
                            <p:stCondLst>
                              <p:cond delay="5250"/>
                            </p:stCondLst>
                            <p:childTnLst>
                              <p:par>
                                <p:cTn id="101" presetID="2" presetClass="entr" presetSubtype="4" fill="hold" grpId="0" nodeType="afterEffect">
                                  <p:stCondLst>
                                    <p:cond delay="0"/>
                                  </p:stCondLst>
                                  <p:childTnLst>
                                    <p:set>
                                      <p:cBhvr>
                                        <p:cTn id="102" dur="1" fill="hold">
                                          <p:stCondLst>
                                            <p:cond delay="0"/>
                                          </p:stCondLst>
                                        </p:cTn>
                                        <p:tgtEl>
                                          <p:spTgt spid="22"/>
                                        </p:tgtEl>
                                        <p:attrNameLst>
                                          <p:attrName>style.visibility</p:attrName>
                                        </p:attrNameLst>
                                      </p:cBhvr>
                                      <p:to>
                                        <p:strVal val="visible"/>
                                      </p:to>
                                    </p:set>
                                    <p:anim calcmode="lin" valueType="num">
                                      <p:cBhvr additive="base">
                                        <p:cTn id="103" dur="250" fill="hold"/>
                                        <p:tgtEl>
                                          <p:spTgt spid="22"/>
                                        </p:tgtEl>
                                        <p:attrNameLst>
                                          <p:attrName>ppt_x</p:attrName>
                                        </p:attrNameLst>
                                      </p:cBhvr>
                                      <p:tavLst>
                                        <p:tav tm="0">
                                          <p:val>
                                            <p:strVal val="#ppt_x"/>
                                          </p:val>
                                        </p:tav>
                                        <p:tav tm="100000">
                                          <p:val>
                                            <p:strVal val="#ppt_x"/>
                                          </p:val>
                                        </p:tav>
                                      </p:tavLst>
                                    </p:anim>
                                    <p:anim calcmode="lin" valueType="num">
                                      <p:cBhvr additive="base">
                                        <p:cTn id="104" dur="250" fill="hold"/>
                                        <p:tgtEl>
                                          <p:spTgt spid="22"/>
                                        </p:tgtEl>
                                        <p:attrNameLst>
                                          <p:attrName>ppt_y</p:attrName>
                                        </p:attrNameLst>
                                      </p:cBhvr>
                                      <p:tavLst>
                                        <p:tav tm="0">
                                          <p:val>
                                            <p:strVal val="1+#ppt_h/2"/>
                                          </p:val>
                                        </p:tav>
                                        <p:tav tm="100000">
                                          <p:val>
                                            <p:strVal val="#ppt_y"/>
                                          </p:val>
                                        </p:tav>
                                      </p:tavLst>
                                    </p:anim>
                                  </p:childTnLst>
                                </p:cTn>
                              </p:par>
                            </p:childTnLst>
                          </p:cTn>
                        </p:par>
                        <p:par>
                          <p:cTn id="105" fill="hold">
                            <p:stCondLst>
                              <p:cond delay="5500"/>
                            </p:stCondLst>
                            <p:childTnLst>
                              <p:par>
                                <p:cTn id="106" presetID="2" presetClass="entr" presetSubtype="4" fill="hold" grpId="0" nodeType="afterEffect">
                                  <p:stCondLst>
                                    <p:cond delay="0"/>
                                  </p:stCondLst>
                                  <p:childTnLst>
                                    <p:set>
                                      <p:cBhvr>
                                        <p:cTn id="107" dur="1" fill="hold">
                                          <p:stCondLst>
                                            <p:cond delay="0"/>
                                          </p:stCondLst>
                                        </p:cTn>
                                        <p:tgtEl>
                                          <p:spTgt spid="23"/>
                                        </p:tgtEl>
                                        <p:attrNameLst>
                                          <p:attrName>style.visibility</p:attrName>
                                        </p:attrNameLst>
                                      </p:cBhvr>
                                      <p:to>
                                        <p:strVal val="visible"/>
                                      </p:to>
                                    </p:set>
                                    <p:anim calcmode="lin" valueType="num">
                                      <p:cBhvr additive="base">
                                        <p:cTn id="108" dur="250" fill="hold"/>
                                        <p:tgtEl>
                                          <p:spTgt spid="23"/>
                                        </p:tgtEl>
                                        <p:attrNameLst>
                                          <p:attrName>ppt_x</p:attrName>
                                        </p:attrNameLst>
                                      </p:cBhvr>
                                      <p:tavLst>
                                        <p:tav tm="0">
                                          <p:val>
                                            <p:strVal val="#ppt_x"/>
                                          </p:val>
                                        </p:tav>
                                        <p:tav tm="100000">
                                          <p:val>
                                            <p:strVal val="#ppt_x"/>
                                          </p:val>
                                        </p:tav>
                                      </p:tavLst>
                                    </p:anim>
                                    <p:anim calcmode="lin" valueType="num">
                                      <p:cBhvr additive="base">
                                        <p:cTn id="109" dur="250" fill="hold"/>
                                        <p:tgtEl>
                                          <p:spTgt spid="23"/>
                                        </p:tgtEl>
                                        <p:attrNameLst>
                                          <p:attrName>ppt_y</p:attrName>
                                        </p:attrNameLst>
                                      </p:cBhvr>
                                      <p:tavLst>
                                        <p:tav tm="0">
                                          <p:val>
                                            <p:strVal val="1+#ppt_h/2"/>
                                          </p:val>
                                        </p:tav>
                                        <p:tav tm="100000">
                                          <p:val>
                                            <p:strVal val="#ppt_y"/>
                                          </p:val>
                                        </p:tav>
                                      </p:tavLst>
                                    </p:anim>
                                  </p:childTnLst>
                                </p:cTn>
                              </p:par>
                            </p:childTnLst>
                          </p:cTn>
                        </p:par>
                        <p:par>
                          <p:cTn id="110" fill="hold">
                            <p:stCondLst>
                              <p:cond delay="5750"/>
                            </p:stCondLst>
                            <p:childTnLst>
                              <p:par>
                                <p:cTn id="111" presetID="2" presetClass="entr" presetSubtype="4" fill="hold" grpId="0" nodeType="afterEffect">
                                  <p:stCondLst>
                                    <p:cond delay="0"/>
                                  </p:stCondLst>
                                  <p:childTnLst>
                                    <p:set>
                                      <p:cBhvr>
                                        <p:cTn id="112" dur="1" fill="hold">
                                          <p:stCondLst>
                                            <p:cond delay="0"/>
                                          </p:stCondLst>
                                        </p:cTn>
                                        <p:tgtEl>
                                          <p:spTgt spid="24"/>
                                        </p:tgtEl>
                                        <p:attrNameLst>
                                          <p:attrName>style.visibility</p:attrName>
                                        </p:attrNameLst>
                                      </p:cBhvr>
                                      <p:to>
                                        <p:strVal val="visible"/>
                                      </p:to>
                                    </p:set>
                                    <p:anim calcmode="lin" valueType="num">
                                      <p:cBhvr additive="base">
                                        <p:cTn id="113" dur="250" fill="hold"/>
                                        <p:tgtEl>
                                          <p:spTgt spid="24"/>
                                        </p:tgtEl>
                                        <p:attrNameLst>
                                          <p:attrName>ppt_x</p:attrName>
                                        </p:attrNameLst>
                                      </p:cBhvr>
                                      <p:tavLst>
                                        <p:tav tm="0">
                                          <p:val>
                                            <p:strVal val="#ppt_x"/>
                                          </p:val>
                                        </p:tav>
                                        <p:tav tm="100000">
                                          <p:val>
                                            <p:strVal val="#ppt_x"/>
                                          </p:val>
                                        </p:tav>
                                      </p:tavLst>
                                    </p:anim>
                                    <p:anim calcmode="lin" valueType="num">
                                      <p:cBhvr additive="base">
                                        <p:cTn id="114" dur="250" fill="hold"/>
                                        <p:tgtEl>
                                          <p:spTgt spid="24"/>
                                        </p:tgtEl>
                                        <p:attrNameLst>
                                          <p:attrName>ppt_y</p:attrName>
                                        </p:attrNameLst>
                                      </p:cBhvr>
                                      <p:tavLst>
                                        <p:tav tm="0">
                                          <p:val>
                                            <p:strVal val="1+#ppt_h/2"/>
                                          </p:val>
                                        </p:tav>
                                        <p:tav tm="100000">
                                          <p:val>
                                            <p:strVal val="#ppt_y"/>
                                          </p:val>
                                        </p:tav>
                                      </p:tavLst>
                                    </p:anim>
                                  </p:childTnLst>
                                </p:cTn>
                              </p:par>
                            </p:childTnLst>
                          </p:cTn>
                        </p:par>
                        <p:par>
                          <p:cTn id="115" fill="hold">
                            <p:stCondLst>
                              <p:cond delay="6000"/>
                            </p:stCondLst>
                            <p:childTnLst>
                              <p:par>
                                <p:cTn id="116" presetID="2" presetClass="entr" presetSubtype="4" fill="hold" grpId="0" nodeType="afterEffect">
                                  <p:stCondLst>
                                    <p:cond delay="0"/>
                                  </p:stCondLst>
                                  <p:childTnLst>
                                    <p:set>
                                      <p:cBhvr>
                                        <p:cTn id="117" dur="1" fill="hold">
                                          <p:stCondLst>
                                            <p:cond delay="0"/>
                                          </p:stCondLst>
                                        </p:cTn>
                                        <p:tgtEl>
                                          <p:spTgt spid="25"/>
                                        </p:tgtEl>
                                        <p:attrNameLst>
                                          <p:attrName>style.visibility</p:attrName>
                                        </p:attrNameLst>
                                      </p:cBhvr>
                                      <p:to>
                                        <p:strVal val="visible"/>
                                      </p:to>
                                    </p:set>
                                    <p:anim calcmode="lin" valueType="num">
                                      <p:cBhvr additive="base">
                                        <p:cTn id="118" dur="250" fill="hold"/>
                                        <p:tgtEl>
                                          <p:spTgt spid="25"/>
                                        </p:tgtEl>
                                        <p:attrNameLst>
                                          <p:attrName>ppt_x</p:attrName>
                                        </p:attrNameLst>
                                      </p:cBhvr>
                                      <p:tavLst>
                                        <p:tav tm="0">
                                          <p:val>
                                            <p:strVal val="#ppt_x"/>
                                          </p:val>
                                        </p:tav>
                                        <p:tav tm="100000">
                                          <p:val>
                                            <p:strVal val="#ppt_x"/>
                                          </p:val>
                                        </p:tav>
                                      </p:tavLst>
                                    </p:anim>
                                    <p:anim calcmode="lin" valueType="num">
                                      <p:cBhvr additive="base">
                                        <p:cTn id="119" dur="250" fill="hold"/>
                                        <p:tgtEl>
                                          <p:spTgt spid="25"/>
                                        </p:tgtEl>
                                        <p:attrNameLst>
                                          <p:attrName>ppt_y</p:attrName>
                                        </p:attrNameLst>
                                      </p:cBhvr>
                                      <p:tavLst>
                                        <p:tav tm="0">
                                          <p:val>
                                            <p:strVal val="1+#ppt_h/2"/>
                                          </p:val>
                                        </p:tav>
                                        <p:tav tm="100000">
                                          <p:val>
                                            <p:strVal val="#ppt_y"/>
                                          </p:val>
                                        </p:tav>
                                      </p:tavLst>
                                    </p:anim>
                                  </p:childTnLst>
                                </p:cTn>
                              </p:par>
                            </p:childTnLst>
                          </p:cTn>
                        </p:par>
                        <p:par>
                          <p:cTn id="120" fill="hold">
                            <p:stCondLst>
                              <p:cond delay="6250"/>
                            </p:stCondLst>
                            <p:childTnLst>
                              <p:par>
                                <p:cTn id="121" presetID="2" presetClass="entr" presetSubtype="4" fill="hold" grpId="0" nodeType="afterEffect">
                                  <p:stCondLst>
                                    <p:cond delay="0"/>
                                  </p:stCondLst>
                                  <p:childTnLst>
                                    <p:set>
                                      <p:cBhvr>
                                        <p:cTn id="122" dur="1" fill="hold">
                                          <p:stCondLst>
                                            <p:cond delay="0"/>
                                          </p:stCondLst>
                                        </p:cTn>
                                        <p:tgtEl>
                                          <p:spTgt spid="26"/>
                                        </p:tgtEl>
                                        <p:attrNameLst>
                                          <p:attrName>style.visibility</p:attrName>
                                        </p:attrNameLst>
                                      </p:cBhvr>
                                      <p:to>
                                        <p:strVal val="visible"/>
                                      </p:to>
                                    </p:set>
                                    <p:anim calcmode="lin" valueType="num">
                                      <p:cBhvr additive="base">
                                        <p:cTn id="123" dur="250" fill="hold"/>
                                        <p:tgtEl>
                                          <p:spTgt spid="26"/>
                                        </p:tgtEl>
                                        <p:attrNameLst>
                                          <p:attrName>ppt_x</p:attrName>
                                        </p:attrNameLst>
                                      </p:cBhvr>
                                      <p:tavLst>
                                        <p:tav tm="0">
                                          <p:val>
                                            <p:strVal val="#ppt_x"/>
                                          </p:val>
                                        </p:tav>
                                        <p:tav tm="100000">
                                          <p:val>
                                            <p:strVal val="#ppt_x"/>
                                          </p:val>
                                        </p:tav>
                                      </p:tavLst>
                                    </p:anim>
                                    <p:anim calcmode="lin" valueType="num">
                                      <p:cBhvr additive="base">
                                        <p:cTn id="124" dur="250" fill="hold"/>
                                        <p:tgtEl>
                                          <p:spTgt spid="26"/>
                                        </p:tgtEl>
                                        <p:attrNameLst>
                                          <p:attrName>ppt_y</p:attrName>
                                        </p:attrNameLst>
                                      </p:cBhvr>
                                      <p:tavLst>
                                        <p:tav tm="0">
                                          <p:val>
                                            <p:strVal val="1+#ppt_h/2"/>
                                          </p:val>
                                        </p:tav>
                                        <p:tav tm="100000">
                                          <p:val>
                                            <p:strVal val="#ppt_y"/>
                                          </p:val>
                                        </p:tav>
                                      </p:tavLst>
                                    </p:anim>
                                  </p:childTnLst>
                                </p:cTn>
                              </p:par>
                            </p:childTnLst>
                          </p:cTn>
                        </p:par>
                        <p:par>
                          <p:cTn id="125" fill="hold">
                            <p:stCondLst>
                              <p:cond delay="6500"/>
                            </p:stCondLst>
                            <p:childTnLst>
                              <p:par>
                                <p:cTn id="126" presetID="2" presetClass="entr" presetSubtype="4" fill="hold" grpId="0" nodeType="afterEffect">
                                  <p:stCondLst>
                                    <p:cond delay="0"/>
                                  </p:stCondLst>
                                  <p:childTnLst>
                                    <p:set>
                                      <p:cBhvr>
                                        <p:cTn id="127" dur="1" fill="hold">
                                          <p:stCondLst>
                                            <p:cond delay="0"/>
                                          </p:stCondLst>
                                        </p:cTn>
                                        <p:tgtEl>
                                          <p:spTgt spid="27"/>
                                        </p:tgtEl>
                                        <p:attrNameLst>
                                          <p:attrName>style.visibility</p:attrName>
                                        </p:attrNameLst>
                                      </p:cBhvr>
                                      <p:to>
                                        <p:strVal val="visible"/>
                                      </p:to>
                                    </p:set>
                                    <p:anim calcmode="lin" valueType="num">
                                      <p:cBhvr additive="base">
                                        <p:cTn id="128" dur="250" fill="hold"/>
                                        <p:tgtEl>
                                          <p:spTgt spid="27"/>
                                        </p:tgtEl>
                                        <p:attrNameLst>
                                          <p:attrName>ppt_x</p:attrName>
                                        </p:attrNameLst>
                                      </p:cBhvr>
                                      <p:tavLst>
                                        <p:tav tm="0">
                                          <p:val>
                                            <p:strVal val="#ppt_x"/>
                                          </p:val>
                                        </p:tav>
                                        <p:tav tm="100000">
                                          <p:val>
                                            <p:strVal val="#ppt_x"/>
                                          </p:val>
                                        </p:tav>
                                      </p:tavLst>
                                    </p:anim>
                                    <p:anim calcmode="lin" valueType="num">
                                      <p:cBhvr additive="base">
                                        <p:cTn id="129" dur="25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p:bldP spid="4" grpId="0"/>
      <p:bldP spid="5" grpId="0"/>
      <p:bldP spid="6" grpId="0"/>
      <p:bldP spid="7" grpId="0"/>
      <p:bldP spid="8" grpId="0"/>
      <p:bldP spid="10" grpId="0"/>
      <p:bldP spid="11" grpId="0"/>
      <p:bldP spid="12" grpId="0"/>
      <p:bldP spid="13" grpId="0"/>
      <p:bldP spid="14" grpId="0"/>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B29B687E-3E5C-4495-8BBE-F93839C352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1" name="组合 10">
            <a:extLst>
              <a:ext uri="{FF2B5EF4-FFF2-40B4-BE49-F238E27FC236}">
                <a16:creationId xmlns:a16="http://schemas.microsoft.com/office/drawing/2014/main" id="{4A15DFA5-E4DB-4F4E-B0AA-06BBE58093D7}"/>
              </a:ext>
            </a:extLst>
          </p:cNvPr>
          <p:cNvGrpSpPr/>
          <p:nvPr/>
        </p:nvGrpSpPr>
        <p:grpSpPr>
          <a:xfrm>
            <a:off x="3105833" y="2979033"/>
            <a:ext cx="8053783" cy="1080653"/>
            <a:chOff x="2890273" y="1350179"/>
            <a:chExt cx="4717325" cy="549605"/>
          </a:xfrm>
        </p:grpSpPr>
        <p:sp>
          <p:nvSpPr>
            <p:cNvPr id="12" name="矩形 11">
              <a:extLst>
                <a:ext uri="{FF2B5EF4-FFF2-40B4-BE49-F238E27FC236}">
                  <a16:creationId xmlns:a16="http://schemas.microsoft.com/office/drawing/2014/main" id="{8D0F6B6D-2589-4864-8951-42B3538BCD76}"/>
                </a:ext>
              </a:extLst>
            </p:cNvPr>
            <p:cNvSpPr/>
            <p:nvPr/>
          </p:nvSpPr>
          <p:spPr bwMode="auto">
            <a:xfrm>
              <a:off x="2993645" y="1350179"/>
              <a:ext cx="4613953"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3600" dirty="0">
                  <a:solidFill>
                    <a:schemeClr val="tx2">
                      <a:lumMod val="50000"/>
                    </a:schemeClr>
                  </a:solidFill>
                  <a:latin typeface="叶根友刀锋黑草" panose="02010601030101010101" pitchFamily="2" charset="-122"/>
                  <a:ea typeface="叶根友刀锋黑草" panose="02010601030101010101" pitchFamily="2" charset="-122"/>
                </a:rPr>
                <a:t>单击此处添加文字模板</a:t>
              </a:r>
            </a:p>
          </p:txBody>
        </p:sp>
        <p:pic>
          <p:nvPicPr>
            <p:cNvPr id="15" name="图片 28" descr="C_108.jpg">
              <a:extLst>
                <a:ext uri="{FF2B5EF4-FFF2-40B4-BE49-F238E27FC236}">
                  <a16:creationId xmlns:a16="http://schemas.microsoft.com/office/drawing/2014/main" id="{2C9C37D6-575F-4CE7-A695-08BF3A92047A}"/>
                </a:ext>
              </a:extLst>
            </p:cNvPr>
            <p:cNvPicPr>
              <a:picLocks noChangeAspect="1"/>
            </p:cNvPicPr>
            <p:nvPr/>
          </p:nvPicPr>
          <p:blipFill>
            <a:blip r:embed="rId4" cstate="email">
              <a:clrChange>
                <a:clrFrom>
                  <a:srgbClr val="FFFFFF"/>
                </a:clrFrom>
                <a:clrTo>
                  <a:srgbClr val="FFFFFF">
                    <a:alpha val="0"/>
                  </a:srgbClr>
                </a:clrTo>
              </a:clrChange>
              <a:extLst>
                <a:ext uri="{BEBA8EAE-BF5A-486C-A8C5-ECC9F3942E4B}">
                  <a14:imgProps xmlns:a14="http://schemas.microsoft.com/office/drawing/2010/main">
                    <a14:imgLayer r:embed="rId5">
                      <a14:imgEffect>
                        <a14:brightnessContrast bright="10000" contrast="-15000"/>
                      </a14:imgEffect>
                    </a14:imgLayer>
                  </a14:imgProps>
                </a:ext>
                <a:ext uri="{28A0092B-C50C-407E-A947-70E740481C1C}">
                  <a14:useLocalDpi xmlns:a14="http://schemas.microsoft.com/office/drawing/2010/main"/>
                </a:ext>
              </a:extLst>
            </a:blip>
            <a:srcRect/>
            <a:stretch>
              <a:fillRect/>
            </a:stretch>
          </p:blipFill>
          <p:spPr bwMode="auto">
            <a:xfrm>
              <a:off x="2890273" y="1821438"/>
              <a:ext cx="3483555" cy="515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16" name="_14">
            <a:extLst>
              <a:ext uri="{FF2B5EF4-FFF2-40B4-BE49-F238E27FC236}">
                <a16:creationId xmlns:a16="http://schemas.microsoft.com/office/drawing/2014/main" id="{38682847-0CA1-429E-B285-AFD7F0AD8C1A}"/>
              </a:ext>
            </a:extLst>
          </p:cNvPr>
          <p:cNvSpPr txBox="1">
            <a:spLocks noChangeArrowheads="1"/>
          </p:cNvSpPr>
          <p:nvPr/>
        </p:nvSpPr>
        <p:spPr bwMode="auto">
          <a:xfrm>
            <a:off x="4859256" y="1586034"/>
            <a:ext cx="2598224" cy="8425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r>
              <a:rPr lang="zh-CN" altLang="en-US" sz="3600" spc="600" dirty="0">
                <a:solidFill>
                  <a:schemeClr val="tx2">
                    <a:lumMod val="50000"/>
                  </a:schemeClr>
                </a:solidFill>
                <a:latin typeface="叶根友刀锋黑草" panose="02010601030101010101" pitchFamily="2" charset="-122"/>
                <a:ea typeface="叶根友刀锋黑草" panose="02010601030101010101" pitchFamily="2" charset="-122"/>
              </a:rPr>
              <a:t>第三章</a:t>
            </a:r>
            <a:endParaRPr lang="en-US" altLang="zh-CN" sz="3600" spc="600" dirty="0">
              <a:solidFill>
                <a:schemeClr val="tx2">
                  <a:lumMod val="50000"/>
                </a:schemeClr>
              </a:solidFill>
              <a:latin typeface="叶根友刀锋黑草" panose="02010601030101010101" pitchFamily="2" charset="-122"/>
              <a:ea typeface="叶根友刀锋黑草" panose="02010601030101010101" pitchFamily="2" charset="-122"/>
            </a:endParaRPr>
          </a:p>
        </p:txBody>
      </p:sp>
      <p:grpSp>
        <p:nvGrpSpPr>
          <p:cNvPr id="8" name="组合 7">
            <a:extLst>
              <a:ext uri="{FF2B5EF4-FFF2-40B4-BE49-F238E27FC236}">
                <a16:creationId xmlns:a16="http://schemas.microsoft.com/office/drawing/2014/main" id="{4466926B-1BFF-48D0-A64A-3B24457E1752}"/>
              </a:ext>
            </a:extLst>
          </p:cNvPr>
          <p:cNvGrpSpPr/>
          <p:nvPr/>
        </p:nvGrpSpPr>
        <p:grpSpPr>
          <a:xfrm>
            <a:off x="4653059" y="1067826"/>
            <a:ext cx="1961860" cy="1990921"/>
            <a:chOff x="3524250" y="533400"/>
            <a:chExt cx="4219576" cy="4282082"/>
          </a:xfrm>
        </p:grpSpPr>
        <p:sp>
          <p:nvSpPr>
            <p:cNvPr id="9" name="弧形 8">
              <a:extLst>
                <a:ext uri="{FF2B5EF4-FFF2-40B4-BE49-F238E27FC236}">
                  <a16:creationId xmlns:a16="http://schemas.microsoft.com/office/drawing/2014/main" id="{60F85D2A-F3A3-4B58-83B7-598B45F4C1F6}"/>
                </a:ext>
              </a:extLst>
            </p:cNvPr>
            <p:cNvSpPr/>
            <p:nvPr/>
          </p:nvSpPr>
          <p:spPr>
            <a:xfrm>
              <a:off x="3524250" y="533400"/>
              <a:ext cx="4219576" cy="4219576"/>
            </a:xfrm>
            <a:prstGeom prst="arc">
              <a:avLst>
                <a:gd name="adj1" fmla="val 6904399"/>
                <a:gd name="adj2" fmla="val 4749740"/>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29285C37-3C13-4BD1-B8E0-7284407D8C54}"/>
                </a:ext>
              </a:extLst>
            </p:cNvPr>
            <p:cNvSpPr/>
            <p:nvPr/>
          </p:nvSpPr>
          <p:spPr>
            <a:xfrm>
              <a:off x="5943799" y="4614270"/>
              <a:ext cx="201212" cy="20121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FA0D24BE-E4A2-4559-8061-231A49579D3B}"/>
                </a:ext>
              </a:extLst>
            </p:cNvPr>
            <p:cNvSpPr/>
            <p:nvPr/>
          </p:nvSpPr>
          <p:spPr>
            <a:xfrm>
              <a:off x="4622999" y="4442821"/>
              <a:ext cx="201212" cy="20121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37357291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750"/>
                                        <p:tgtEl>
                                          <p:spTgt spid="7"/>
                                        </p:tgtEl>
                                      </p:cBhvr>
                                    </p:animEffect>
                                  </p:childTnLst>
                                </p:cTn>
                              </p:par>
                            </p:childTnLst>
                          </p:cTn>
                        </p:par>
                        <p:par>
                          <p:cTn id="8" fill="hold">
                            <p:stCondLst>
                              <p:cond delay="75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6"/>
                                        </p:tgtEl>
                                        <p:attrNameLst>
                                          <p:attrName>style.visibility</p:attrName>
                                        </p:attrNameLst>
                                      </p:cBhvr>
                                      <p:to>
                                        <p:strVal val="visible"/>
                                      </p:to>
                                    </p:set>
                                    <p:anim by="(-#ppt_w*2)" calcmode="lin" valueType="num">
                                      <p:cBhvr rctx="PPT">
                                        <p:cTn id="11" dur="500" autoRev="1" fill="hold">
                                          <p:stCondLst>
                                            <p:cond delay="0"/>
                                          </p:stCondLst>
                                        </p:cTn>
                                        <p:tgtEl>
                                          <p:spTgt spid="16"/>
                                        </p:tgtEl>
                                        <p:attrNameLst>
                                          <p:attrName>ppt_w</p:attrName>
                                        </p:attrNameLst>
                                      </p:cBhvr>
                                    </p:anim>
                                    <p:anim by="(#ppt_w*0.50)" calcmode="lin" valueType="num">
                                      <p:cBhvr>
                                        <p:cTn id="12" dur="500" decel="50000" autoRev="1" fill="hold">
                                          <p:stCondLst>
                                            <p:cond delay="0"/>
                                          </p:stCondLst>
                                        </p:cTn>
                                        <p:tgtEl>
                                          <p:spTgt spid="16"/>
                                        </p:tgtEl>
                                        <p:attrNameLst>
                                          <p:attrName>ppt_x</p:attrName>
                                        </p:attrNameLst>
                                      </p:cBhvr>
                                    </p:anim>
                                    <p:anim from="(-#ppt_h/2)" to="(#ppt_y)" calcmode="lin" valueType="num">
                                      <p:cBhvr>
                                        <p:cTn id="13" dur="1000" fill="hold">
                                          <p:stCondLst>
                                            <p:cond delay="0"/>
                                          </p:stCondLst>
                                        </p:cTn>
                                        <p:tgtEl>
                                          <p:spTgt spid="16"/>
                                        </p:tgtEl>
                                        <p:attrNameLst>
                                          <p:attrName>ppt_y</p:attrName>
                                        </p:attrNameLst>
                                      </p:cBhvr>
                                    </p:anim>
                                    <p:animRot by="21600000">
                                      <p:cBhvr>
                                        <p:cTn id="14" dur="1000" fill="hold">
                                          <p:stCondLst>
                                            <p:cond delay="0"/>
                                          </p:stCondLst>
                                        </p:cTn>
                                        <p:tgtEl>
                                          <p:spTgt spid="16"/>
                                        </p:tgtEl>
                                        <p:attrNameLst>
                                          <p:attrName>r</p:attrName>
                                        </p:attrNameLst>
                                      </p:cBhvr>
                                    </p:animRot>
                                  </p:childTnLst>
                                </p:cTn>
                              </p:par>
                              <p:par>
                                <p:cTn id="15" presetID="47"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1950"/>
                            </p:stCondLst>
                            <p:childTnLst>
                              <p:par>
                                <p:cTn id="21" presetID="22" presetClass="entr" presetSubtype="8"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3"/>
          <p:cNvSpPr/>
          <p:nvPr/>
        </p:nvSpPr>
        <p:spPr>
          <a:xfrm>
            <a:off x="394155" y="721891"/>
            <a:ext cx="2031307" cy="461657"/>
          </a:xfrm>
          <a:prstGeom prst="rect">
            <a:avLst/>
          </a:prstGeom>
          <a:noFill/>
          <a:ln w="9525">
            <a:noFill/>
            <a:miter/>
          </a:ln>
        </p:spPr>
        <p:txBody>
          <a:bodyPr wrap="none" lIns="91431" tIns="45716" rIns="91431" bIns="45716">
            <a:spAutoFit/>
          </a:bodyPr>
          <a:lstStyle/>
          <a:p>
            <a:pPr lvl="0" algn="ctr" eaLnBrk="1" hangingPunct="1">
              <a:buNone/>
            </a:pPr>
            <a:r>
              <a:rPr lang="zh-CN" altLang="en-US" sz="2400" b="1" dirty="0">
                <a:solidFill>
                  <a:schemeClr val="bg1"/>
                </a:solidFill>
                <a:latin typeface="Arial" pitchFamily="34" charset="0"/>
                <a:ea typeface="微软雅黑" pitchFamily="34" charset="-122"/>
                <a:sym typeface="Arial" pitchFamily="34" charset="0"/>
              </a:rPr>
              <a:t>加入标题描述</a:t>
            </a:r>
          </a:p>
        </p:txBody>
      </p:sp>
      <p:sp>
        <p:nvSpPr>
          <p:cNvPr id="3" name="六边形 34">
            <a:extLst>
              <a:ext uri="{FF2B5EF4-FFF2-40B4-BE49-F238E27FC236}">
                <a16:creationId xmlns:a16="http://schemas.microsoft.com/office/drawing/2014/main" id="{1F33D256-16F3-424C-8668-05DECB8E2C99}"/>
              </a:ext>
            </a:extLst>
          </p:cNvPr>
          <p:cNvSpPr>
            <a:spLocks noChangeArrowheads="1"/>
          </p:cNvSpPr>
          <p:nvPr/>
        </p:nvSpPr>
        <p:spPr bwMode="auto">
          <a:xfrm rot="5400000">
            <a:off x="3735611" y="2325403"/>
            <a:ext cx="1465263" cy="1265237"/>
          </a:xfrm>
          <a:prstGeom prst="hexagon">
            <a:avLst>
              <a:gd name="adj" fmla="val 24963"/>
              <a:gd name="vf" fmla="val 115470"/>
            </a:avLst>
          </a:prstGeom>
          <a:solidFill>
            <a:schemeClr val="tx2">
              <a:lumMod val="50000"/>
            </a:schemeClr>
          </a:solidFill>
          <a:ln w="22225">
            <a:solidFill>
              <a:srgbClr val="F2F2F2"/>
            </a:solidFill>
            <a:bevel/>
          </a:ln>
        </p:spPr>
        <p:txBody>
          <a:bodyPr anchor="ctr"/>
          <a:lstStyle>
            <a:lvl1pPr>
              <a:buFont typeface="Arial" pitchFamily="34" charset="0"/>
              <a:defRPr>
                <a:solidFill>
                  <a:schemeClr val="tx1"/>
                </a:solidFill>
                <a:latin typeface="Arial" pitchFamily="34" charset="0"/>
                <a:ea typeface="SimSun" pitchFamily="2" charset="-122"/>
              </a:defRPr>
            </a:lvl1pPr>
            <a:lvl2pPr marL="742950" indent="-285750">
              <a:buFont typeface="Arial" pitchFamily="34" charset="0"/>
              <a:defRPr>
                <a:solidFill>
                  <a:schemeClr val="tx1"/>
                </a:solidFill>
                <a:latin typeface="Arial" pitchFamily="34" charset="0"/>
                <a:ea typeface="SimSun" pitchFamily="2" charset="-122"/>
              </a:defRPr>
            </a:lvl2pPr>
            <a:lvl3pPr marL="1143000" indent="-228600">
              <a:buFont typeface="Arial" pitchFamily="34" charset="0"/>
              <a:defRPr>
                <a:solidFill>
                  <a:schemeClr val="tx1"/>
                </a:solidFill>
                <a:latin typeface="Arial" pitchFamily="34" charset="0"/>
                <a:ea typeface="SimSun" pitchFamily="2" charset="-122"/>
              </a:defRPr>
            </a:lvl3pPr>
            <a:lvl4pPr marL="1600200" indent="-228600">
              <a:buFont typeface="Arial" pitchFamily="34" charset="0"/>
              <a:defRPr>
                <a:solidFill>
                  <a:schemeClr val="tx1"/>
                </a:solidFill>
                <a:latin typeface="Arial" pitchFamily="34" charset="0"/>
                <a:ea typeface="SimSun" pitchFamily="2" charset="-122"/>
              </a:defRPr>
            </a:lvl4pPr>
            <a:lvl5pPr marL="2057400" indent="-228600">
              <a:buFont typeface="Arial" pitchFamily="34" charset="0"/>
              <a:defRPr>
                <a:solidFill>
                  <a:schemeClr val="tx1"/>
                </a:solidFill>
                <a:latin typeface="Arial" pitchFamily="34" charset="0"/>
                <a:ea typeface="SimSun"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9pPr>
          </a:lstStyle>
          <a:p>
            <a:pPr algn="ctr" eaLnBrk="1" hangingPunct="1"/>
            <a:endParaRPr lang="zh-CN" altLang="zh-CN">
              <a:solidFill>
                <a:schemeClr val="bg1">
                  <a:lumMod val="65000"/>
                </a:schemeClr>
              </a:solidFill>
              <a:latin typeface="SimSun" pitchFamily="2" charset="-122"/>
              <a:sym typeface="SimSun" pitchFamily="2" charset="-122"/>
            </a:endParaRPr>
          </a:p>
        </p:txBody>
      </p:sp>
      <p:sp>
        <p:nvSpPr>
          <p:cNvPr id="4" name="六边形 35">
            <a:extLst>
              <a:ext uri="{FF2B5EF4-FFF2-40B4-BE49-F238E27FC236}">
                <a16:creationId xmlns:a16="http://schemas.microsoft.com/office/drawing/2014/main" id="{3B76846A-ACC5-4841-A9F5-F0E1139FD0C3}"/>
              </a:ext>
            </a:extLst>
          </p:cNvPr>
          <p:cNvSpPr>
            <a:spLocks noChangeArrowheads="1"/>
          </p:cNvSpPr>
          <p:nvPr/>
        </p:nvSpPr>
        <p:spPr bwMode="auto">
          <a:xfrm rot="5400000">
            <a:off x="5000054" y="2326197"/>
            <a:ext cx="1465263" cy="1263650"/>
          </a:xfrm>
          <a:prstGeom prst="hexagon">
            <a:avLst>
              <a:gd name="adj" fmla="val 24995"/>
              <a:gd name="vf" fmla="val 115470"/>
            </a:avLst>
          </a:prstGeom>
          <a:solidFill>
            <a:schemeClr val="tx2">
              <a:lumMod val="50000"/>
            </a:schemeClr>
          </a:solidFill>
          <a:ln w="22225">
            <a:solidFill>
              <a:srgbClr val="F2F2F2"/>
            </a:solidFill>
            <a:bevel/>
          </a:ln>
        </p:spPr>
        <p:txBody>
          <a:bodyPr anchor="ctr"/>
          <a:lstStyle>
            <a:lvl1pPr>
              <a:buFont typeface="Arial" pitchFamily="34" charset="0"/>
              <a:defRPr>
                <a:solidFill>
                  <a:schemeClr val="tx1"/>
                </a:solidFill>
                <a:latin typeface="Arial" pitchFamily="34" charset="0"/>
                <a:ea typeface="SimSun" pitchFamily="2" charset="-122"/>
              </a:defRPr>
            </a:lvl1pPr>
            <a:lvl2pPr marL="742950" indent="-285750">
              <a:buFont typeface="Arial" pitchFamily="34" charset="0"/>
              <a:defRPr>
                <a:solidFill>
                  <a:schemeClr val="tx1"/>
                </a:solidFill>
                <a:latin typeface="Arial" pitchFamily="34" charset="0"/>
                <a:ea typeface="SimSun" pitchFamily="2" charset="-122"/>
              </a:defRPr>
            </a:lvl2pPr>
            <a:lvl3pPr marL="1143000" indent="-228600">
              <a:buFont typeface="Arial" pitchFamily="34" charset="0"/>
              <a:defRPr>
                <a:solidFill>
                  <a:schemeClr val="tx1"/>
                </a:solidFill>
                <a:latin typeface="Arial" pitchFamily="34" charset="0"/>
                <a:ea typeface="SimSun" pitchFamily="2" charset="-122"/>
              </a:defRPr>
            </a:lvl3pPr>
            <a:lvl4pPr marL="1600200" indent="-228600">
              <a:buFont typeface="Arial" pitchFamily="34" charset="0"/>
              <a:defRPr>
                <a:solidFill>
                  <a:schemeClr val="tx1"/>
                </a:solidFill>
                <a:latin typeface="Arial" pitchFamily="34" charset="0"/>
                <a:ea typeface="SimSun" pitchFamily="2" charset="-122"/>
              </a:defRPr>
            </a:lvl4pPr>
            <a:lvl5pPr marL="2057400" indent="-228600">
              <a:buFont typeface="Arial" pitchFamily="34" charset="0"/>
              <a:defRPr>
                <a:solidFill>
                  <a:schemeClr val="tx1"/>
                </a:solidFill>
                <a:latin typeface="Arial" pitchFamily="34" charset="0"/>
                <a:ea typeface="SimSun"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9pPr>
          </a:lstStyle>
          <a:p>
            <a:pPr algn="ctr" eaLnBrk="1" hangingPunct="1"/>
            <a:endParaRPr lang="zh-CN" altLang="zh-CN">
              <a:solidFill>
                <a:schemeClr val="bg1">
                  <a:lumMod val="65000"/>
                </a:schemeClr>
              </a:solidFill>
              <a:latin typeface="SimSun" pitchFamily="2" charset="-122"/>
              <a:sym typeface="SimSun" pitchFamily="2" charset="-122"/>
            </a:endParaRPr>
          </a:p>
        </p:txBody>
      </p:sp>
      <p:sp>
        <p:nvSpPr>
          <p:cNvPr id="5" name="六边形 36">
            <a:extLst>
              <a:ext uri="{FF2B5EF4-FFF2-40B4-BE49-F238E27FC236}">
                <a16:creationId xmlns:a16="http://schemas.microsoft.com/office/drawing/2014/main" id="{D77B4B48-CABB-4327-9B80-9916D92F5789}"/>
              </a:ext>
            </a:extLst>
          </p:cNvPr>
          <p:cNvSpPr>
            <a:spLocks noChangeArrowheads="1"/>
          </p:cNvSpPr>
          <p:nvPr/>
        </p:nvSpPr>
        <p:spPr bwMode="auto">
          <a:xfrm rot="5400000">
            <a:off x="4367436" y="3473165"/>
            <a:ext cx="1466850" cy="1263650"/>
          </a:xfrm>
          <a:prstGeom prst="hexagon">
            <a:avLst>
              <a:gd name="adj" fmla="val 25022"/>
              <a:gd name="vf" fmla="val 115470"/>
            </a:avLst>
          </a:prstGeom>
          <a:solidFill>
            <a:schemeClr val="tx2">
              <a:lumMod val="50000"/>
            </a:schemeClr>
          </a:solidFill>
          <a:ln w="22225">
            <a:solidFill>
              <a:srgbClr val="F2F2F2"/>
            </a:solidFill>
            <a:bevel/>
          </a:ln>
        </p:spPr>
        <p:txBody>
          <a:bodyPr anchor="ctr"/>
          <a:lstStyle>
            <a:lvl1pPr>
              <a:buFont typeface="Arial" pitchFamily="34" charset="0"/>
              <a:defRPr>
                <a:solidFill>
                  <a:schemeClr val="tx1"/>
                </a:solidFill>
                <a:latin typeface="Arial" pitchFamily="34" charset="0"/>
                <a:ea typeface="SimSun" pitchFamily="2" charset="-122"/>
              </a:defRPr>
            </a:lvl1pPr>
            <a:lvl2pPr marL="742950" indent="-285750">
              <a:buFont typeface="Arial" pitchFamily="34" charset="0"/>
              <a:defRPr>
                <a:solidFill>
                  <a:schemeClr val="tx1"/>
                </a:solidFill>
                <a:latin typeface="Arial" pitchFamily="34" charset="0"/>
                <a:ea typeface="SimSun" pitchFamily="2" charset="-122"/>
              </a:defRPr>
            </a:lvl2pPr>
            <a:lvl3pPr marL="1143000" indent="-228600">
              <a:buFont typeface="Arial" pitchFamily="34" charset="0"/>
              <a:defRPr>
                <a:solidFill>
                  <a:schemeClr val="tx1"/>
                </a:solidFill>
                <a:latin typeface="Arial" pitchFamily="34" charset="0"/>
                <a:ea typeface="SimSun" pitchFamily="2" charset="-122"/>
              </a:defRPr>
            </a:lvl3pPr>
            <a:lvl4pPr marL="1600200" indent="-228600">
              <a:buFont typeface="Arial" pitchFamily="34" charset="0"/>
              <a:defRPr>
                <a:solidFill>
                  <a:schemeClr val="tx1"/>
                </a:solidFill>
                <a:latin typeface="Arial" pitchFamily="34" charset="0"/>
                <a:ea typeface="SimSun" pitchFamily="2" charset="-122"/>
              </a:defRPr>
            </a:lvl4pPr>
            <a:lvl5pPr marL="2057400" indent="-228600">
              <a:buFont typeface="Arial" pitchFamily="34" charset="0"/>
              <a:defRPr>
                <a:solidFill>
                  <a:schemeClr val="tx1"/>
                </a:solidFill>
                <a:latin typeface="Arial" pitchFamily="34" charset="0"/>
                <a:ea typeface="SimSun"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9pPr>
          </a:lstStyle>
          <a:p>
            <a:pPr algn="ctr" eaLnBrk="1" hangingPunct="1"/>
            <a:endParaRPr lang="zh-CN" altLang="zh-CN">
              <a:solidFill>
                <a:schemeClr val="bg1">
                  <a:lumMod val="65000"/>
                </a:schemeClr>
              </a:solidFill>
              <a:latin typeface="SimSun" pitchFamily="2" charset="-122"/>
              <a:sym typeface="SimSun" pitchFamily="2" charset="-122"/>
            </a:endParaRPr>
          </a:p>
        </p:txBody>
      </p:sp>
      <p:sp>
        <p:nvSpPr>
          <p:cNvPr id="6" name="六边形 37">
            <a:extLst>
              <a:ext uri="{FF2B5EF4-FFF2-40B4-BE49-F238E27FC236}">
                <a16:creationId xmlns:a16="http://schemas.microsoft.com/office/drawing/2014/main" id="{BA4B5AE3-1749-4069-8B58-D7762B6D2391}"/>
              </a:ext>
            </a:extLst>
          </p:cNvPr>
          <p:cNvSpPr>
            <a:spLocks noChangeArrowheads="1"/>
          </p:cNvSpPr>
          <p:nvPr/>
        </p:nvSpPr>
        <p:spPr bwMode="auto">
          <a:xfrm rot="5400000">
            <a:off x="5634261" y="3473165"/>
            <a:ext cx="1466850" cy="1263650"/>
          </a:xfrm>
          <a:prstGeom prst="hexagon">
            <a:avLst>
              <a:gd name="adj" fmla="val 25022"/>
              <a:gd name="vf" fmla="val 115470"/>
            </a:avLst>
          </a:prstGeom>
          <a:solidFill>
            <a:schemeClr val="tx2">
              <a:lumMod val="50000"/>
            </a:schemeClr>
          </a:solidFill>
          <a:ln w="22225">
            <a:solidFill>
              <a:srgbClr val="F2F2F2"/>
            </a:solidFill>
            <a:bevel/>
          </a:ln>
        </p:spPr>
        <p:txBody>
          <a:bodyPr anchor="ctr"/>
          <a:lstStyle>
            <a:lvl1pPr>
              <a:buFont typeface="Arial" pitchFamily="34" charset="0"/>
              <a:defRPr>
                <a:solidFill>
                  <a:schemeClr val="tx1"/>
                </a:solidFill>
                <a:latin typeface="Arial" pitchFamily="34" charset="0"/>
                <a:ea typeface="SimSun" pitchFamily="2" charset="-122"/>
              </a:defRPr>
            </a:lvl1pPr>
            <a:lvl2pPr marL="742950" indent="-285750">
              <a:buFont typeface="Arial" pitchFamily="34" charset="0"/>
              <a:defRPr>
                <a:solidFill>
                  <a:schemeClr val="tx1"/>
                </a:solidFill>
                <a:latin typeface="Arial" pitchFamily="34" charset="0"/>
                <a:ea typeface="SimSun" pitchFamily="2" charset="-122"/>
              </a:defRPr>
            </a:lvl2pPr>
            <a:lvl3pPr marL="1143000" indent="-228600">
              <a:buFont typeface="Arial" pitchFamily="34" charset="0"/>
              <a:defRPr>
                <a:solidFill>
                  <a:schemeClr val="tx1"/>
                </a:solidFill>
                <a:latin typeface="Arial" pitchFamily="34" charset="0"/>
                <a:ea typeface="SimSun" pitchFamily="2" charset="-122"/>
              </a:defRPr>
            </a:lvl3pPr>
            <a:lvl4pPr marL="1600200" indent="-228600">
              <a:buFont typeface="Arial" pitchFamily="34" charset="0"/>
              <a:defRPr>
                <a:solidFill>
                  <a:schemeClr val="tx1"/>
                </a:solidFill>
                <a:latin typeface="Arial" pitchFamily="34" charset="0"/>
                <a:ea typeface="SimSun" pitchFamily="2" charset="-122"/>
              </a:defRPr>
            </a:lvl4pPr>
            <a:lvl5pPr marL="2057400" indent="-228600">
              <a:buFont typeface="Arial" pitchFamily="34" charset="0"/>
              <a:defRPr>
                <a:solidFill>
                  <a:schemeClr val="tx1"/>
                </a:solidFill>
                <a:latin typeface="Arial" pitchFamily="34" charset="0"/>
                <a:ea typeface="SimSun"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9pPr>
          </a:lstStyle>
          <a:p>
            <a:pPr algn="ctr" eaLnBrk="1" hangingPunct="1"/>
            <a:endParaRPr lang="zh-CN" altLang="zh-CN">
              <a:solidFill>
                <a:schemeClr val="bg1">
                  <a:lumMod val="65000"/>
                </a:schemeClr>
              </a:solidFill>
              <a:latin typeface="SimSun" pitchFamily="2" charset="-122"/>
              <a:sym typeface="SimSun" pitchFamily="2" charset="-122"/>
            </a:endParaRPr>
          </a:p>
        </p:txBody>
      </p:sp>
      <p:sp>
        <p:nvSpPr>
          <p:cNvPr id="7" name="六边形 38">
            <a:extLst>
              <a:ext uri="{FF2B5EF4-FFF2-40B4-BE49-F238E27FC236}">
                <a16:creationId xmlns:a16="http://schemas.microsoft.com/office/drawing/2014/main" id="{B5E4DB10-CB10-4325-9DDF-7001D882A5DA}"/>
              </a:ext>
            </a:extLst>
          </p:cNvPr>
          <p:cNvSpPr>
            <a:spLocks noChangeArrowheads="1"/>
          </p:cNvSpPr>
          <p:nvPr/>
        </p:nvSpPr>
        <p:spPr bwMode="auto">
          <a:xfrm rot="5400000">
            <a:off x="6888386" y="3473165"/>
            <a:ext cx="1466850" cy="1263650"/>
          </a:xfrm>
          <a:prstGeom prst="hexagon">
            <a:avLst>
              <a:gd name="adj" fmla="val 25022"/>
              <a:gd name="vf" fmla="val 115470"/>
            </a:avLst>
          </a:prstGeom>
          <a:solidFill>
            <a:schemeClr val="tx2">
              <a:lumMod val="50000"/>
            </a:schemeClr>
          </a:solidFill>
          <a:ln w="22225">
            <a:solidFill>
              <a:srgbClr val="F2F2F2"/>
            </a:solidFill>
            <a:bevel/>
          </a:ln>
        </p:spPr>
        <p:txBody>
          <a:bodyPr anchor="ctr"/>
          <a:lstStyle>
            <a:lvl1pPr>
              <a:buFont typeface="Arial" pitchFamily="34" charset="0"/>
              <a:defRPr>
                <a:solidFill>
                  <a:schemeClr val="tx1"/>
                </a:solidFill>
                <a:latin typeface="Arial" pitchFamily="34" charset="0"/>
                <a:ea typeface="SimSun" pitchFamily="2" charset="-122"/>
              </a:defRPr>
            </a:lvl1pPr>
            <a:lvl2pPr marL="742950" indent="-285750">
              <a:buFont typeface="Arial" pitchFamily="34" charset="0"/>
              <a:defRPr>
                <a:solidFill>
                  <a:schemeClr val="tx1"/>
                </a:solidFill>
                <a:latin typeface="Arial" pitchFamily="34" charset="0"/>
                <a:ea typeface="SimSun" pitchFamily="2" charset="-122"/>
              </a:defRPr>
            </a:lvl2pPr>
            <a:lvl3pPr marL="1143000" indent="-228600">
              <a:buFont typeface="Arial" pitchFamily="34" charset="0"/>
              <a:defRPr>
                <a:solidFill>
                  <a:schemeClr val="tx1"/>
                </a:solidFill>
                <a:latin typeface="Arial" pitchFamily="34" charset="0"/>
                <a:ea typeface="SimSun" pitchFamily="2" charset="-122"/>
              </a:defRPr>
            </a:lvl3pPr>
            <a:lvl4pPr marL="1600200" indent="-228600">
              <a:buFont typeface="Arial" pitchFamily="34" charset="0"/>
              <a:defRPr>
                <a:solidFill>
                  <a:schemeClr val="tx1"/>
                </a:solidFill>
                <a:latin typeface="Arial" pitchFamily="34" charset="0"/>
                <a:ea typeface="SimSun" pitchFamily="2" charset="-122"/>
              </a:defRPr>
            </a:lvl4pPr>
            <a:lvl5pPr marL="2057400" indent="-228600">
              <a:buFont typeface="Arial" pitchFamily="34" charset="0"/>
              <a:defRPr>
                <a:solidFill>
                  <a:schemeClr val="tx1"/>
                </a:solidFill>
                <a:latin typeface="Arial" pitchFamily="34" charset="0"/>
                <a:ea typeface="SimSun"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9pPr>
          </a:lstStyle>
          <a:p>
            <a:pPr algn="ctr" eaLnBrk="1" hangingPunct="1"/>
            <a:endParaRPr lang="zh-CN" altLang="zh-CN">
              <a:solidFill>
                <a:schemeClr val="bg1">
                  <a:lumMod val="65000"/>
                </a:schemeClr>
              </a:solidFill>
              <a:latin typeface="SimSun" pitchFamily="2" charset="-122"/>
              <a:sym typeface="SimSun" pitchFamily="2" charset="-122"/>
            </a:endParaRPr>
          </a:p>
        </p:txBody>
      </p:sp>
      <p:sp>
        <p:nvSpPr>
          <p:cNvPr id="8" name="六边形 39">
            <a:extLst>
              <a:ext uri="{FF2B5EF4-FFF2-40B4-BE49-F238E27FC236}">
                <a16:creationId xmlns:a16="http://schemas.microsoft.com/office/drawing/2014/main" id="{94A0424B-BF5B-446B-81F3-2D58433A01CE}"/>
              </a:ext>
            </a:extLst>
          </p:cNvPr>
          <p:cNvSpPr>
            <a:spLocks noChangeArrowheads="1"/>
          </p:cNvSpPr>
          <p:nvPr/>
        </p:nvSpPr>
        <p:spPr bwMode="auto">
          <a:xfrm rot="5400000">
            <a:off x="6261324" y="4620928"/>
            <a:ext cx="1466850" cy="1263650"/>
          </a:xfrm>
          <a:prstGeom prst="hexagon">
            <a:avLst>
              <a:gd name="adj" fmla="val 25022"/>
              <a:gd name="vf" fmla="val 115470"/>
            </a:avLst>
          </a:prstGeom>
          <a:solidFill>
            <a:schemeClr val="tx2">
              <a:lumMod val="50000"/>
            </a:schemeClr>
          </a:solidFill>
          <a:ln w="22225">
            <a:solidFill>
              <a:srgbClr val="F2F2F2"/>
            </a:solidFill>
            <a:bevel/>
          </a:ln>
        </p:spPr>
        <p:txBody>
          <a:bodyPr anchor="ctr"/>
          <a:lstStyle>
            <a:lvl1pPr>
              <a:buFont typeface="Arial" pitchFamily="34" charset="0"/>
              <a:defRPr>
                <a:solidFill>
                  <a:schemeClr val="tx1"/>
                </a:solidFill>
                <a:latin typeface="Arial" pitchFamily="34" charset="0"/>
                <a:ea typeface="SimSun" pitchFamily="2" charset="-122"/>
              </a:defRPr>
            </a:lvl1pPr>
            <a:lvl2pPr marL="742950" indent="-285750">
              <a:buFont typeface="Arial" pitchFamily="34" charset="0"/>
              <a:defRPr>
                <a:solidFill>
                  <a:schemeClr val="tx1"/>
                </a:solidFill>
                <a:latin typeface="Arial" pitchFamily="34" charset="0"/>
                <a:ea typeface="SimSun" pitchFamily="2" charset="-122"/>
              </a:defRPr>
            </a:lvl2pPr>
            <a:lvl3pPr marL="1143000" indent="-228600">
              <a:buFont typeface="Arial" pitchFamily="34" charset="0"/>
              <a:defRPr>
                <a:solidFill>
                  <a:schemeClr val="tx1"/>
                </a:solidFill>
                <a:latin typeface="Arial" pitchFamily="34" charset="0"/>
                <a:ea typeface="SimSun" pitchFamily="2" charset="-122"/>
              </a:defRPr>
            </a:lvl3pPr>
            <a:lvl4pPr marL="1600200" indent="-228600">
              <a:buFont typeface="Arial" pitchFamily="34" charset="0"/>
              <a:defRPr>
                <a:solidFill>
                  <a:schemeClr val="tx1"/>
                </a:solidFill>
                <a:latin typeface="Arial" pitchFamily="34" charset="0"/>
                <a:ea typeface="SimSun" pitchFamily="2" charset="-122"/>
              </a:defRPr>
            </a:lvl4pPr>
            <a:lvl5pPr marL="2057400" indent="-228600">
              <a:buFont typeface="Arial" pitchFamily="34" charset="0"/>
              <a:defRPr>
                <a:solidFill>
                  <a:schemeClr val="tx1"/>
                </a:solidFill>
                <a:latin typeface="Arial" pitchFamily="34" charset="0"/>
                <a:ea typeface="SimSun"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9pPr>
          </a:lstStyle>
          <a:p>
            <a:pPr algn="ctr" eaLnBrk="1" hangingPunct="1"/>
            <a:endParaRPr lang="zh-CN" altLang="zh-CN">
              <a:solidFill>
                <a:schemeClr val="bg1">
                  <a:lumMod val="65000"/>
                </a:schemeClr>
              </a:solidFill>
              <a:latin typeface="SimSun" pitchFamily="2" charset="-122"/>
              <a:sym typeface="SimSun" pitchFamily="2" charset="-122"/>
            </a:endParaRPr>
          </a:p>
        </p:txBody>
      </p:sp>
      <p:grpSp>
        <p:nvGrpSpPr>
          <p:cNvPr id="10" name="组合 40">
            <a:extLst>
              <a:ext uri="{FF2B5EF4-FFF2-40B4-BE49-F238E27FC236}">
                <a16:creationId xmlns:a16="http://schemas.microsoft.com/office/drawing/2014/main" id="{E3E8BAC1-A877-4E12-9D85-473AD927796E}"/>
              </a:ext>
            </a:extLst>
          </p:cNvPr>
          <p:cNvGrpSpPr/>
          <p:nvPr/>
        </p:nvGrpSpPr>
        <p:grpSpPr bwMode="auto">
          <a:xfrm>
            <a:off x="4251549" y="2808003"/>
            <a:ext cx="434975" cy="417512"/>
            <a:chOff x="0" y="0"/>
            <a:chExt cx="2438400" cy="2332038"/>
          </a:xfrm>
        </p:grpSpPr>
        <p:sp>
          <p:nvSpPr>
            <p:cNvPr id="11" name="Freeform 25">
              <a:extLst>
                <a:ext uri="{FF2B5EF4-FFF2-40B4-BE49-F238E27FC236}">
                  <a16:creationId xmlns:a16="http://schemas.microsoft.com/office/drawing/2014/main" id="{FD1AA299-9059-493B-B0EC-440D973EB503}"/>
                </a:ext>
              </a:extLst>
            </p:cNvPr>
            <p:cNvSpPr>
              <a:spLocks noChangeArrowheads="1"/>
            </p:cNvSpPr>
            <p:nvPr/>
          </p:nvSpPr>
          <p:spPr bwMode="auto">
            <a:xfrm>
              <a:off x="893763" y="1676400"/>
              <a:ext cx="655638" cy="655638"/>
            </a:xfrm>
            <a:custGeom>
              <a:avLst/>
              <a:gdLst>
                <a:gd name="T0" fmla="*/ 327025 w 413"/>
                <a:gd name="T1" fmla="*/ 655638 h 413"/>
                <a:gd name="T2" fmla="*/ 0 w 413"/>
                <a:gd name="T3" fmla="*/ 0 h 413"/>
                <a:gd name="T4" fmla="*/ 655638 w 413"/>
                <a:gd name="T5" fmla="*/ 0 h 413"/>
                <a:gd name="T6" fmla="*/ 327025 w 413"/>
                <a:gd name="T7" fmla="*/ 655638 h 413"/>
                <a:gd name="T8" fmla="*/ 0 60000 65536"/>
                <a:gd name="T9" fmla="*/ 0 60000 65536"/>
                <a:gd name="T10" fmla="*/ 0 60000 65536"/>
                <a:gd name="T11" fmla="*/ 0 60000 65536"/>
                <a:gd name="T12" fmla="*/ 0 w 413"/>
                <a:gd name="T13" fmla="*/ 0 h 413"/>
                <a:gd name="T14" fmla="*/ 413 w 413"/>
                <a:gd name="T15" fmla="*/ 413 h 413"/>
              </a:gdLst>
              <a:ahLst/>
              <a:cxnLst>
                <a:cxn ang="T8">
                  <a:pos x="T0" y="T1"/>
                </a:cxn>
                <a:cxn ang="T9">
                  <a:pos x="T2" y="T3"/>
                </a:cxn>
                <a:cxn ang="T10">
                  <a:pos x="T4" y="T5"/>
                </a:cxn>
                <a:cxn ang="T11">
                  <a:pos x="T6" y="T7"/>
                </a:cxn>
              </a:cxnLst>
              <a:rect l="T12" t="T13" r="T14" b="T15"/>
              <a:pathLst>
                <a:path w="413" h="413">
                  <a:moveTo>
                    <a:pt x="206" y="413"/>
                  </a:moveTo>
                  <a:lnTo>
                    <a:pt x="0" y="0"/>
                  </a:lnTo>
                  <a:lnTo>
                    <a:pt x="413" y="0"/>
                  </a:lnTo>
                  <a:lnTo>
                    <a:pt x="206" y="413"/>
                  </a:ln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65000"/>
                  </a:schemeClr>
                </a:solidFill>
              </a:endParaRPr>
            </a:p>
          </p:txBody>
        </p:sp>
        <p:sp>
          <p:nvSpPr>
            <p:cNvPr id="12" name="任意多边形 42">
              <a:extLst>
                <a:ext uri="{FF2B5EF4-FFF2-40B4-BE49-F238E27FC236}">
                  <a16:creationId xmlns:a16="http://schemas.microsoft.com/office/drawing/2014/main" id="{D7AEFBB6-FA3F-4EF1-BE02-ACBB0D430821}"/>
                </a:ext>
              </a:extLst>
            </p:cNvPr>
            <p:cNvSpPr>
              <a:spLocks noChangeArrowheads="1"/>
            </p:cNvSpPr>
            <p:nvPr/>
          </p:nvSpPr>
          <p:spPr bwMode="auto">
            <a:xfrm>
              <a:off x="0" y="0"/>
              <a:ext cx="2438400" cy="1774825"/>
            </a:xfrm>
            <a:custGeom>
              <a:avLst/>
              <a:gdLst>
                <a:gd name="T0" fmla="*/ 290196 w 2438400"/>
                <a:gd name="T1" fmla="*/ 0 h 1774825"/>
                <a:gd name="T2" fmla="*/ 2151973 w 2438400"/>
                <a:gd name="T3" fmla="*/ 0 h 1774825"/>
                <a:gd name="T4" fmla="*/ 2438400 w 2438400"/>
                <a:gd name="T5" fmla="*/ 286384 h 1774825"/>
                <a:gd name="T6" fmla="*/ 2438400 w 2438400"/>
                <a:gd name="T7" fmla="*/ 1484673 h 1774825"/>
                <a:gd name="T8" fmla="*/ 2151973 w 2438400"/>
                <a:gd name="T9" fmla="*/ 1774825 h 1774825"/>
                <a:gd name="T10" fmla="*/ 290196 w 2438400"/>
                <a:gd name="T11" fmla="*/ 1774825 h 1774825"/>
                <a:gd name="T12" fmla="*/ 0 w 2438400"/>
                <a:gd name="T13" fmla="*/ 1484673 h 1774825"/>
                <a:gd name="T14" fmla="*/ 0 w 2438400"/>
                <a:gd name="T15" fmla="*/ 286384 h 1774825"/>
                <a:gd name="T16" fmla="*/ 290196 w 2438400"/>
                <a:gd name="T17" fmla="*/ 0 h 1774825"/>
                <a:gd name="T18" fmla="*/ 471488 w 2438400"/>
                <a:gd name="T19" fmla="*/ 425450 h 1774825"/>
                <a:gd name="T20" fmla="*/ 471488 w 2438400"/>
                <a:gd name="T21" fmla="*/ 598488 h 1774825"/>
                <a:gd name="T22" fmla="*/ 1971676 w 2438400"/>
                <a:gd name="T23" fmla="*/ 598488 h 1774825"/>
                <a:gd name="T24" fmla="*/ 1971676 w 2438400"/>
                <a:gd name="T25" fmla="*/ 425450 h 1774825"/>
                <a:gd name="T26" fmla="*/ 471488 w 2438400"/>
                <a:gd name="T27" fmla="*/ 425450 h 1774825"/>
                <a:gd name="T28" fmla="*/ 471488 w 2438400"/>
                <a:gd name="T29" fmla="*/ 801688 h 1774825"/>
                <a:gd name="T30" fmla="*/ 471488 w 2438400"/>
                <a:gd name="T31" fmla="*/ 971551 h 1774825"/>
                <a:gd name="T32" fmla="*/ 1971676 w 2438400"/>
                <a:gd name="T33" fmla="*/ 971551 h 1774825"/>
                <a:gd name="T34" fmla="*/ 1971676 w 2438400"/>
                <a:gd name="T35" fmla="*/ 801688 h 1774825"/>
                <a:gd name="T36" fmla="*/ 471488 w 2438400"/>
                <a:gd name="T37" fmla="*/ 801688 h 1774825"/>
                <a:gd name="T38" fmla="*/ 471488 w 2438400"/>
                <a:gd name="T39" fmla="*/ 1174750 h 1774825"/>
                <a:gd name="T40" fmla="*/ 471488 w 2438400"/>
                <a:gd name="T41" fmla="*/ 1347788 h 1774825"/>
                <a:gd name="T42" fmla="*/ 1971676 w 2438400"/>
                <a:gd name="T43" fmla="*/ 1347788 h 1774825"/>
                <a:gd name="T44" fmla="*/ 1971676 w 2438400"/>
                <a:gd name="T45" fmla="*/ 1174750 h 1774825"/>
                <a:gd name="T46" fmla="*/ 471488 w 2438400"/>
                <a:gd name="T47" fmla="*/ 1174750 h 177482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438400"/>
                <a:gd name="T73" fmla="*/ 0 h 1774825"/>
                <a:gd name="T74" fmla="*/ 2438400 w 2438400"/>
                <a:gd name="T75" fmla="*/ 1774825 h 177482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65000"/>
                  </a:schemeClr>
                </a:solidFill>
              </a:endParaRPr>
            </a:p>
          </p:txBody>
        </p:sp>
      </p:grpSp>
      <p:grpSp>
        <p:nvGrpSpPr>
          <p:cNvPr id="13" name="组合 43">
            <a:extLst>
              <a:ext uri="{FF2B5EF4-FFF2-40B4-BE49-F238E27FC236}">
                <a16:creationId xmlns:a16="http://schemas.microsoft.com/office/drawing/2014/main" id="{40C56C36-132B-4217-8976-CC20F24248AD}"/>
              </a:ext>
            </a:extLst>
          </p:cNvPr>
          <p:cNvGrpSpPr/>
          <p:nvPr/>
        </p:nvGrpSpPr>
        <p:grpSpPr bwMode="auto">
          <a:xfrm>
            <a:off x="7331299" y="3895440"/>
            <a:ext cx="582612" cy="441325"/>
            <a:chOff x="0" y="0"/>
            <a:chExt cx="509646" cy="387231"/>
          </a:xfrm>
          <a:solidFill>
            <a:schemeClr val="bg1"/>
          </a:solidFill>
        </p:grpSpPr>
        <p:sp>
          <p:nvSpPr>
            <p:cNvPr id="14" name="Freeform 20">
              <a:extLst>
                <a:ext uri="{FF2B5EF4-FFF2-40B4-BE49-F238E27FC236}">
                  <a16:creationId xmlns:a16="http://schemas.microsoft.com/office/drawing/2014/main" id="{BC322CA8-9FF1-48DA-8BD4-B35F45B3AA1F}"/>
                </a:ext>
              </a:extLst>
            </p:cNvPr>
            <p:cNvSpPr>
              <a:spLocks noEditPoints="1" noChangeArrowheads="1"/>
            </p:cNvSpPr>
            <p:nvPr/>
          </p:nvSpPr>
          <p:spPr bwMode="auto">
            <a:xfrm>
              <a:off x="0" y="51839"/>
              <a:ext cx="337890" cy="335392"/>
            </a:xfrm>
            <a:custGeom>
              <a:avLst/>
              <a:gdLst>
                <a:gd name="T0" fmla="*/ 337890 w 229"/>
                <a:gd name="T1" fmla="*/ 189120 h 227"/>
                <a:gd name="T2" fmla="*/ 337890 w 229"/>
                <a:gd name="T3" fmla="*/ 144795 h 227"/>
                <a:gd name="T4" fmla="*/ 303953 w 229"/>
                <a:gd name="T5" fmla="*/ 137407 h 227"/>
                <a:gd name="T6" fmla="*/ 295100 w 229"/>
                <a:gd name="T7" fmla="*/ 112290 h 227"/>
                <a:gd name="T8" fmla="*/ 318708 w 229"/>
                <a:gd name="T9" fmla="*/ 85695 h 227"/>
                <a:gd name="T10" fmla="*/ 292149 w 229"/>
                <a:gd name="T11" fmla="*/ 50235 h 227"/>
                <a:gd name="T12" fmla="*/ 259688 w 229"/>
                <a:gd name="T13" fmla="*/ 65010 h 227"/>
                <a:gd name="T14" fmla="*/ 237556 w 229"/>
                <a:gd name="T15" fmla="*/ 48757 h 227"/>
                <a:gd name="T16" fmla="*/ 241982 w 229"/>
                <a:gd name="T17" fmla="*/ 13297 h 227"/>
                <a:gd name="T18" fmla="*/ 199193 w 229"/>
                <a:gd name="T19" fmla="*/ 0 h 227"/>
                <a:gd name="T20" fmla="*/ 181487 w 229"/>
                <a:gd name="T21" fmla="*/ 29550 h 227"/>
                <a:gd name="T22" fmla="*/ 168207 w 229"/>
                <a:gd name="T23" fmla="*/ 29550 h 227"/>
                <a:gd name="T24" fmla="*/ 154928 w 229"/>
                <a:gd name="T25" fmla="*/ 29550 h 227"/>
                <a:gd name="T26" fmla="*/ 137222 w 229"/>
                <a:gd name="T27" fmla="*/ 0 h 227"/>
                <a:gd name="T28" fmla="*/ 95908 w 229"/>
                <a:gd name="T29" fmla="*/ 13297 h 227"/>
                <a:gd name="T30" fmla="*/ 98859 w 229"/>
                <a:gd name="T31" fmla="*/ 48757 h 227"/>
                <a:gd name="T32" fmla="*/ 76726 w 229"/>
                <a:gd name="T33" fmla="*/ 65010 h 227"/>
                <a:gd name="T34" fmla="*/ 44265 w 229"/>
                <a:gd name="T35" fmla="*/ 50235 h 227"/>
                <a:gd name="T36" fmla="*/ 19182 w 229"/>
                <a:gd name="T37" fmla="*/ 85695 h 227"/>
                <a:gd name="T38" fmla="*/ 42790 w 229"/>
                <a:gd name="T39" fmla="*/ 112290 h 227"/>
                <a:gd name="T40" fmla="*/ 33937 w 229"/>
                <a:gd name="T41" fmla="*/ 138885 h 227"/>
                <a:gd name="T42" fmla="*/ 0 w 229"/>
                <a:gd name="T43" fmla="*/ 144795 h 227"/>
                <a:gd name="T44" fmla="*/ 0 w 229"/>
                <a:gd name="T45" fmla="*/ 189120 h 227"/>
                <a:gd name="T46" fmla="*/ 33937 w 229"/>
                <a:gd name="T47" fmla="*/ 196507 h 227"/>
                <a:gd name="T48" fmla="*/ 42790 w 229"/>
                <a:gd name="T49" fmla="*/ 223102 h 227"/>
                <a:gd name="T50" fmla="*/ 19182 w 229"/>
                <a:gd name="T51" fmla="*/ 249697 h 227"/>
                <a:gd name="T52" fmla="*/ 45741 w 229"/>
                <a:gd name="T53" fmla="*/ 285157 h 227"/>
                <a:gd name="T54" fmla="*/ 76726 w 229"/>
                <a:gd name="T55" fmla="*/ 270382 h 227"/>
                <a:gd name="T56" fmla="*/ 98859 w 229"/>
                <a:gd name="T57" fmla="*/ 286635 h 227"/>
                <a:gd name="T58" fmla="*/ 95908 w 229"/>
                <a:gd name="T59" fmla="*/ 322095 h 227"/>
                <a:gd name="T60" fmla="*/ 137222 w 229"/>
                <a:gd name="T61" fmla="*/ 335392 h 227"/>
                <a:gd name="T62" fmla="*/ 154928 w 229"/>
                <a:gd name="T63" fmla="*/ 304365 h 227"/>
                <a:gd name="T64" fmla="*/ 168207 w 229"/>
                <a:gd name="T65" fmla="*/ 305842 h 227"/>
                <a:gd name="T66" fmla="*/ 182962 w 229"/>
                <a:gd name="T67" fmla="*/ 304365 h 227"/>
                <a:gd name="T68" fmla="*/ 199193 w 229"/>
                <a:gd name="T69" fmla="*/ 335392 h 227"/>
                <a:gd name="T70" fmla="*/ 241982 w 229"/>
                <a:gd name="T71" fmla="*/ 320617 h 227"/>
                <a:gd name="T72" fmla="*/ 237556 w 229"/>
                <a:gd name="T73" fmla="*/ 286635 h 227"/>
                <a:gd name="T74" fmla="*/ 259688 w 229"/>
                <a:gd name="T75" fmla="*/ 270382 h 227"/>
                <a:gd name="T76" fmla="*/ 292149 w 229"/>
                <a:gd name="T77" fmla="*/ 285157 h 227"/>
                <a:gd name="T78" fmla="*/ 318708 w 229"/>
                <a:gd name="T79" fmla="*/ 248220 h 227"/>
                <a:gd name="T80" fmla="*/ 295100 w 229"/>
                <a:gd name="T81" fmla="*/ 223102 h 227"/>
                <a:gd name="T82" fmla="*/ 303953 w 229"/>
                <a:gd name="T83" fmla="*/ 196507 h 227"/>
                <a:gd name="T84" fmla="*/ 337890 w 229"/>
                <a:gd name="T85" fmla="*/ 189120 h 227"/>
                <a:gd name="T86" fmla="*/ 168207 w 229"/>
                <a:gd name="T87" fmla="*/ 265950 h 227"/>
                <a:gd name="T88" fmla="*/ 69349 w 229"/>
                <a:gd name="T89" fmla="*/ 166957 h 227"/>
                <a:gd name="T90" fmla="*/ 168207 w 229"/>
                <a:gd name="T91" fmla="*/ 67965 h 227"/>
                <a:gd name="T92" fmla="*/ 267066 w 229"/>
                <a:gd name="T93" fmla="*/ 166957 h 227"/>
                <a:gd name="T94" fmla="*/ 168207 w 229"/>
                <a:gd name="T95" fmla="*/ 265950 h 22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29"/>
                <a:gd name="T145" fmla="*/ 0 h 227"/>
                <a:gd name="T146" fmla="*/ 229 w 229"/>
                <a:gd name="T147" fmla="*/ 227 h 22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65000"/>
                  </a:schemeClr>
                </a:solidFill>
              </a:endParaRPr>
            </a:p>
          </p:txBody>
        </p:sp>
        <p:sp>
          <p:nvSpPr>
            <p:cNvPr id="15" name="Freeform 21">
              <a:extLst>
                <a:ext uri="{FF2B5EF4-FFF2-40B4-BE49-F238E27FC236}">
                  <a16:creationId xmlns:a16="http://schemas.microsoft.com/office/drawing/2014/main" id="{87460E49-C49B-4464-8A93-08B25AD09C84}"/>
                </a:ext>
              </a:extLst>
            </p:cNvPr>
            <p:cNvSpPr>
              <a:spLocks noEditPoints="1" noChangeArrowheads="1"/>
            </p:cNvSpPr>
            <p:nvPr/>
          </p:nvSpPr>
          <p:spPr bwMode="auto">
            <a:xfrm>
              <a:off x="309785" y="0"/>
              <a:ext cx="199861" cy="199861"/>
            </a:xfrm>
            <a:custGeom>
              <a:avLst/>
              <a:gdLst>
                <a:gd name="T0" fmla="*/ 199861 w 135"/>
                <a:gd name="T1" fmla="*/ 112514 h 135"/>
                <a:gd name="T2" fmla="*/ 199861 w 135"/>
                <a:gd name="T3" fmla="*/ 85866 h 135"/>
                <a:gd name="T4" fmla="*/ 180615 w 135"/>
                <a:gd name="T5" fmla="*/ 81425 h 135"/>
                <a:gd name="T6" fmla="*/ 174693 w 135"/>
                <a:gd name="T7" fmla="*/ 66620 h 135"/>
                <a:gd name="T8" fmla="*/ 189498 w 135"/>
                <a:gd name="T9" fmla="*/ 50335 h 135"/>
                <a:gd name="T10" fmla="*/ 173213 w 135"/>
                <a:gd name="T11" fmla="*/ 29609 h 135"/>
                <a:gd name="T12" fmla="*/ 153967 w 135"/>
                <a:gd name="T13" fmla="*/ 38492 h 135"/>
                <a:gd name="T14" fmla="*/ 142123 w 135"/>
                <a:gd name="T15" fmla="*/ 28129 h 135"/>
                <a:gd name="T16" fmla="*/ 143604 w 135"/>
                <a:gd name="T17" fmla="*/ 7402 h 135"/>
                <a:gd name="T18" fmla="*/ 118436 w 135"/>
                <a:gd name="T19" fmla="*/ 0 h 135"/>
                <a:gd name="T20" fmla="*/ 108073 w 135"/>
                <a:gd name="T21" fmla="*/ 17765 h 135"/>
                <a:gd name="T22" fmla="*/ 99190 w 135"/>
                <a:gd name="T23" fmla="*/ 17765 h 135"/>
                <a:gd name="T24" fmla="*/ 91788 w 135"/>
                <a:gd name="T25" fmla="*/ 17765 h 135"/>
                <a:gd name="T26" fmla="*/ 81425 w 135"/>
                <a:gd name="T27" fmla="*/ 0 h 135"/>
                <a:gd name="T28" fmla="*/ 56257 w 135"/>
                <a:gd name="T29" fmla="*/ 7402 h 135"/>
                <a:gd name="T30" fmla="*/ 57738 w 135"/>
                <a:gd name="T31" fmla="*/ 28129 h 135"/>
                <a:gd name="T32" fmla="*/ 44414 w 135"/>
                <a:gd name="T33" fmla="*/ 38492 h 135"/>
                <a:gd name="T34" fmla="*/ 26648 w 135"/>
                <a:gd name="T35" fmla="*/ 29609 h 135"/>
                <a:gd name="T36" fmla="*/ 10363 w 135"/>
                <a:gd name="T37" fmla="*/ 50335 h 135"/>
                <a:gd name="T38" fmla="*/ 25168 w 135"/>
                <a:gd name="T39" fmla="*/ 66620 h 135"/>
                <a:gd name="T40" fmla="*/ 19246 w 135"/>
                <a:gd name="T41" fmla="*/ 81425 h 135"/>
                <a:gd name="T42" fmla="*/ 0 w 135"/>
                <a:gd name="T43" fmla="*/ 85866 h 135"/>
                <a:gd name="T44" fmla="*/ 0 w 135"/>
                <a:gd name="T45" fmla="*/ 112514 h 135"/>
                <a:gd name="T46" fmla="*/ 19246 w 135"/>
                <a:gd name="T47" fmla="*/ 116956 h 135"/>
                <a:gd name="T48" fmla="*/ 25168 w 135"/>
                <a:gd name="T49" fmla="*/ 133241 h 135"/>
                <a:gd name="T50" fmla="*/ 10363 w 135"/>
                <a:gd name="T51" fmla="*/ 148045 h 135"/>
                <a:gd name="T52" fmla="*/ 26648 w 135"/>
                <a:gd name="T53" fmla="*/ 168772 h 135"/>
                <a:gd name="T54" fmla="*/ 45894 w 135"/>
                <a:gd name="T55" fmla="*/ 161369 h 135"/>
                <a:gd name="T56" fmla="*/ 57738 w 135"/>
                <a:gd name="T57" fmla="*/ 170252 h 135"/>
                <a:gd name="T58" fmla="*/ 56257 w 135"/>
                <a:gd name="T59" fmla="*/ 190978 h 135"/>
                <a:gd name="T60" fmla="*/ 81425 w 135"/>
                <a:gd name="T61" fmla="*/ 199861 h 135"/>
                <a:gd name="T62" fmla="*/ 91788 w 135"/>
                <a:gd name="T63" fmla="*/ 180615 h 135"/>
                <a:gd name="T64" fmla="*/ 100671 w 135"/>
                <a:gd name="T65" fmla="*/ 182096 h 135"/>
                <a:gd name="T66" fmla="*/ 108073 w 135"/>
                <a:gd name="T67" fmla="*/ 180615 h 135"/>
                <a:gd name="T68" fmla="*/ 118436 w 135"/>
                <a:gd name="T69" fmla="*/ 199861 h 135"/>
                <a:gd name="T70" fmla="*/ 143604 w 135"/>
                <a:gd name="T71" fmla="*/ 190978 h 135"/>
                <a:gd name="T72" fmla="*/ 142123 w 135"/>
                <a:gd name="T73" fmla="*/ 170252 h 135"/>
                <a:gd name="T74" fmla="*/ 153967 w 135"/>
                <a:gd name="T75" fmla="*/ 161369 h 135"/>
                <a:gd name="T76" fmla="*/ 173213 w 135"/>
                <a:gd name="T77" fmla="*/ 168772 h 135"/>
                <a:gd name="T78" fmla="*/ 189498 w 135"/>
                <a:gd name="T79" fmla="*/ 148045 h 135"/>
                <a:gd name="T80" fmla="*/ 174693 w 135"/>
                <a:gd name="T81" fmla="*/ 131760 h 135"/>
                <a:gd name="T82" fmla="*/ 180615 w 135"/>
                <a:gd name="T83" fmla="*/ 116956 h 135"/>
                <a:gd name="T84" fmla="*/ 199861 w 135"/>
                <a:gd name="T85" fmla="*/ 112514 h 135"/>
                <a:gd name="T86" fmla="*/ 99190 w 135"/>
                <a:gd name="T87" fmla="*/ 158408 h 135"/>
                <a:gd name="T88" fmla="*/ 41453 w 135"/>
                <a:gd name="T89" fmla="*/ 99190 h 135"/>
                <a:gd name="T90" fmla="*/ 99190 w 135"/>
                <a:gd name="T91" fmla="*/ 39972 h 135"/>
                <a:gd name="T92" fmla="*/ 158408 w 135"/>
                <a:gd name="T93" fmla="*/ 99190 h 135"/>
                <a:gd name="T94" fmla="*/ 99190 w 135"/>
                <a:gd name="T95" fmla="*/ 158408 h 13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35"/>
                <a:gd name="T145" fmla="*/ 0 h 135"/>
                <a:gd name="T146" fmla="*/ 135 w 135"/>
                <a:gd name="T147" fmla="*/ 135 h 13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65000"/>
                  </a:schemeClr>
                </a:solidFill>
              </a:endParaRPr>
            </a:p>
          </p:txBody>
        </p:sp>
      </p:grpSp>
      <p:grpSp>
        <p:nvGrpSpPr>
          <p:cNvPr id="16" name="组合 46">
            <a:extLst>
              <a:ext uri="{FF2B5EF4-FFF2-40B4-BE49-F238E27FC236}">
                <a16:creationId xmlns:a16="http://schemas.microsoft.com/office/drawing/2014/main" id="{E8BCF0D4-3670-4D4E-B19A-BCED318A494C}"/>
              </a:ext>
            </a:extLst>
          </p:cNvPr>
          <p:cNvGrpSpPr/>
          <p:nvPr/>
        </p:nvGrpSpPr>
        <p:grpSpPr bwMode="auto">
          <a:xfrm>
            <a:off x="4899249" y="3873215"/>
            <a:ext cx="379412" cy="484188"/>
            <a:chOff x="0" y="0"/>
            <a:chExt cx="563562" cy="720725"/>
          </a:xfrm>
        </p:grpSpPr>
        <p:sp>
          <p:nvSpPr>
            <p:cNvPr id="17" name="Freeform 32">
              <a:extLst>
                <a:ext uri="{FF2B5EF4-FFF2-40B4-BE49-F238E27FC236}">
                  <a16:creationId xmlns:a16="http://schemas.microsoft.com/office/drawing/2014/main" id="{BCF702C7-6277-4B13-9141-B21B34925FE9}"/>
                </a:ext>
              </a:extLst>
            </p:cNvPr>
            <p:cNvSpPr>
              <a:spLocks noChangeArrowheads="1"/>
            </p:cNvSpPr>
            <p:nvPr/>
          </p:nvSpPr>
          <p:spPr bwMode="auto">
            <a:xfrm>
              <a:off x="209550" y="0"/>
              <a:ext cx="142875" cy="720725"/>
            </a:xfrm>
            <a:custGeom>
              <a:avLst/>
              <a:gdLst>
                <a:gd name="T0" fmla="*/ 142875 w 64"/>
                <a:gd name="T1" fmla="*/ 648877 h 321"/>
                <a:gd name="T2" fmla="*/ 71438 w 64"/>
                <a:gd name="T3" fmla="*/ 720725 h 321"/>
                <a:gd name="T4" fmla="*/ 0 w 64"/>
                <a:gd name="T5" fmla="*/ 648877 h 321"/>
                <a:gd name="T6" fmla="*/ 0 w 64"/>
                <a:gd name="T7" fmla="*/ 71848 h 321"/>
                <a:gd name="T8" fmla="*/ 71438 w 64"/>
                <a:gd name="T9" fmla="*/ 0 h 321"/>
                <a:gd name="T10" fmla="*/ 142875 w 64"/>
                <a:gd name="T11" fmla="*/ 71848 h 321"/>
                <a:gd name="T12" fmla="*/ 142875 w 64"/>
                <a:gd name="T13" fmla="*/ 648877 h 321"/>
                <a:gd name="T14" fmla="*/ 0 60000 65536"/>
                <a:gd name="T15" fmla="*/ 0 60000 65536"/>
                <a:gd name="T16" fmla="*/ 0 60000 65536"/>
                <a:gd name="T17" fmla="*/ 0 60000 65536"/>
                <a:gd name="T18" fmla="*/ 0 60000 65536"/>
                <a:gd name="T19" fmla="*/ 0 60000 65536"/>
                <a:gd name="T20" fmla="*/ 0 60000 65536"/>
                <a:gd name="T21" fmla="*/ 0 w 64"/>
                <a:gd name="T22" fmla="*/ 0 h 321"/>
                <a:gd name="T23" fmla="*/ 64 w 64"/>
                <a:gd name="T24" fmla="*/ 321 h 3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65000"/>
                  </a:schemeClr>
                </a:solidFill>
              </a:endParaRPr>
            </a:p>
          </p:txBody>
        </p:sp>
        <p:sp>
          <p:nvSpPr>
            <p:cNvPr id="18" name="Freeform 33">
              <a:extLst>
                <a:ext uri="{FF2B5EF4-FFF2-40B4-BE49-F238E27FC236}">
                  <a16:creationId xmlns:a16="http://schemas.microsoft.com/office/drawing/2014/main" id="{68FA996A-71DD-4F2C-B451-8ECE50FB59B8}"/>
                </a:ext>
              </a:extLst>
            </p:cNvPr>
            <p:cNvSpPr>
              <a:spLocks noChangeArrowheads="1"/>
            </p:cNvSpPr>
            <p:nvPr/>
          </p:nvSpPr>
          <p:spPr bwMode="auto">
            <a:xfrm>
              <a:off x="0" y="439737"/>
              <a:ext cx="141288" cy="280988"/>
            </a:xfrm>
            <a:custGeom>
              <a:avLst/>
              <a:gdLst>
                <a:gd name="T0" fmla="*/ 141288 w 63"/>
                <a:gd name="T1" fmla="*/ 209055 h 125"/>
                <a:gd name="T2" fmla="*/ 71765 w 63"/>
                <a:gd name="T3" fmla="*/ 280988 h 125"/>
                <a:gd name="T4" fmla="*/ 0 w 63"/>
                <a:gd name="T5" fmla="*/ 209055 h 125"/>
                <a:gd name="T6" fmla="*/ 0 w 63"/>
                <a:gd name="T7" fmla="*/ 71933 h 125"/>
                <a:gd name="T8" fmla="*/ 71765 w 63"/>
                <a:gd name="T9" fmla="*/ 0 h 125"/>
                <a:gd name="T10" fmla="*/ 141288 w 63"/>
                <a:gd name="T11" fmla="*/ 71933 h 125"/>
                <a:gd name="T12" fmla="*/ 141288 w 63"/>
                <a:gd name="T13" fmla="*/ 209055 h 125"/>
                <a:gd name="T14" fmla="*/ 0 60000 65536"/>
                <a:gd name="T15" fmla="*/ 0 60000 65536"/>
                <a:gd name="T16" fmla="*/ 0 60000 65536"/>
                <a:gd name="T17" fmla="*/ 0 60000 65536"/>
                <a:gd name="T18" fmla="*/ 0 60000 65536"/>
                <a:gd name="T19" fmla="*/ 0 60000 65536"/>
                <a:gd name="T20" fmla="*/ 0 60000 65536"/>
                <a:gd name="T21" fmla="*/ 0 w 63"/>
                <a:gd name="T22" fmla="*/ 0 h 125"/>
                <a:gd name="T23" fmla="*/ 63 w 63"/>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65000"/>
                  </a:schemeClr>
                </a:solidFill>
              </a:endParaRPr>
            </a:p>
          </p:txBody>
        </p:sp>
        <p:sp>
          <p:nvSpPr>
            <p:cNvPr id="19" name="Freeform 34">
              <a:extLst>
                <a:ext uri="{FF2B5EF4-FFF2-40B4-BE49-F238E27FC236}">
                  <a16:creationId xmlns:a16="http://schemas.microsoft.com/office/drawing/2014/main" id="{97541A3F-5CAA-48F7-AEF7-427D263E25C6}"/>
                </a:ext>
              </a:extLst>
            </p:cNvPr>
            <p:cNvSpPr>
              <a:spLocks noChangeArrowheads="1"/>
            </p:cNvSpPr>
            <p:nvPr/>
          </p:nvSpPr>
          <p:spPr bwMode="auto">
            <a:xfrm>
              <a:off x="420687" y="231775"/>
              <a:ext cx="142875" cy="488950"/>
            </a:xfrm>
            <a:custGeom>
              <a:avLst/>
              <a:gdLst>
                <a:gd name="T0" fmla="*/ 142875 w 64"/>
                <a:gd name="T1" fmla="*/ 417178 h 218"/>
                <a:gd name="T2" fmla="*/ 71438 w 64"/>
                <a:gd name="T3" fmla="*/ 488950 h 218"/>
                <a:gd name="T4" fmla="*/ 0 w 64"/>
                <a:gd name="T5" fmla="*/ 417178 h 218"/>
                <a:gd name="T6" fmla="*/ 0 w 64"/>
                <a:gd name="T7" fmla="*/ 71772 h 218"/>
                <a:gd name="T8" fmla="*/ 71438 w 64"/>
                <a:gd name="T9" fmla="*/ 0 h 218"/>
                <a:gd name="T10" fmla="*/ 142875 w 64"/>
                <a:gd name="T11" fmla="*/ 71772 h 218"/>
                <a:gd name="T12" fmla="*/ 142875 w 64"/>
                <a:gd name="T13" fmla="*/ 417178 h 218"/>
                <a:gd name="T14" fmla="*/ 0 60000 65536"/>
                <a:gd name="T15" fmla="*/ 0 60000 65536"/>
                <a:gd name="T16" fmla="*/ 0 60000 65536"/>
                <a:gd name="T17" fmla="*/ 0 60000 65536"/>
                <a:gd name="T18" fmla="*/ 0 60000 65536"/>
                <a:gd name="T19" fmla="*/ 0 60000 65536"/>
                <a:gd name="T20" fmla="*/ 0 60000 65536"/>
                <a:gd name="T21" fmla="*/ 0 w 64"/>
                <a:gd name="T22" fmla="*/ 0 h 218"/>
                <a:gd name="T23" fmla="*/ 64 w 64"/>
                <a:gd name="T24" fmla="*/ 218 h 2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65000"/>
                  </a:schemeClr>
                </a:solidFill>
              </a:endParaRPr>
            </a:p>
          </p:txBody>
        </p:sp>
      </p:grpSp>
      <p:grpSp>
        <p:nvGrpSpPr>
          <p:cNvPr id="20" name="组合 50">
            <a:extLst>
              <a:ext uri="{FF2B5EF4-FFF2-40B4-BE49-F238E27FC236}">
                <a16:creationId xmlns:a16="http://schemas.microsoft.com/office/drawing/2014/main" id="{D46897FA-8F5C-4899-8DC7-66DB1BA63AE2}"/>
              </a:ext>
            </a:extLst>
          </p:cNvPr>
          <p:cNvGrpSpPr/>
          <p:nvPr/>
        </p:nvGrpSpPr>
        <p:grpSpPr bwMode="auto">
          <a:xfrm>
            <a:off x="6177186" y="3871628"/>
            <a:ext cx="414338" cy="468312"/>
            <a:chOff x="0" y="0"/>
            <a:chExt cx="406393" cy="459645"/>
          </a:xfrm>
          <a:solidFill>
            <a:schemeClr val="bg1"/>
          </a:solidFill>
        </p:grpSpPr>
        <p:sp>
          <p:nvSpPr>
            <p:cNvPr id="21" name="Freeform 148">
              <a:extLst>
                <a:ext uri="{FF2B5EF4-FFF2-40B4-BE49-F238E27FC236}">
                  <a16:creationId xmlns:a16="http://schemas.microsoft.com/office/drawing/2014/main" id="{FDC0FF82-5552-4131-9B55-86E34F44152B}"/>
                </a:ext>
              </a:extLst>
            </p:cNvPr>
            <p:cNvSpPr>
              <a:spLocks noEditPoints="1" noChangeArrowheads="1"/>
            </p:cNvSpPr>
            <p:nvPr/>
          </p:nvSpPr>
          <p:spPr bwMode="auto">
            <a:xfrm>
              <a:off x="55120" y="0"/>
              <a:ext cx="351273" cy="456842"/>
            </a:xfrm>
            <a:custGeom>
              <a:avLst/>
              <a:gdLst>
                <a:gd name="T0" fmla="*/ 346854 w 159"/>
                <a:gd name="T1" fmla="*/ 408289 h 207"/>
                <a:gd name="T2" fmla="*/ 196625 w 159"/>
                <a:gd name="T3" fmla="*/ 174350 h 207"/>
                <a:gd name="T4" fmla="*/ 203252 w 159"/>
                <a:gd name="T5" fmla="*/ 52967 h 207"/>
                <a:gd name="T6" fmla="*/ 92789 w 159"/>
                <a:gd name="T7" fmla="*/ 8828 h 207"/>
                <a:gd name="T8" fmla="*/ 154648 w 159"/>
                <a:gd name="T9" fmla="*/ 105934 h 207"/>
                <a:gd name="T10" fmla="*/ 81743 w 159"/>
                <a:gd name="T11" fmla="*/ 152281 h 207"/>
                <a:gd name="T12" fmla="*/ 22093 w 159"/>
                <a:gd name="T13" fmla="*/ 59588 h 207"/>
                <a:gd name="T14" fmla="*/ 22093 w 159"/>
                <a:gd name="T15" fmla="*/ 169936 h 207"/>
                <a:gd name="T16" fmla="*/ 136974 w 159"/>
                <a:gd name="T17" fmla="*/ 211869 h 207"/>
                <a:gd name="T18" fmla="*/ 287204 w 159"/>
                <a:gd name="T19" fmla="*/ 445807 h 207"/>
                <a:gd name="T20" fmla="*/ 315925 w 159"/>
                <a:gd name="T21" fmla="*/ 452428 h 207"/>
                <a:gd name="T22" fmla="*/ 340227 w 159"/>
                <a:gd name="T23" fmla="*/ 434772 h 207"/>
                <a:gd name="T24" fmla="*/ 346854 w 159"/>
                <a:gd name="T25" fmla="*/ 408289 h 207"/>
                <a:gd name="T26" fmla="*/ 318134 w 159"/>
                <a:gd name="T27" fmla="*/ 425944 h 207"/>
                <a:gd name="T28" fmla="*/ 296041 w 159"/>
                <a:gd name="T29" fmla="*/ 421531 h 207"/>
                <a:gd name="T30" fmla="*/ 302669 w 159"/>
                <a:gd name="T31" fmla="*/ 401668 h 207"/>
                <a:gd name="T32" fmla="*/ 322553 w 159"/>
                <a:gd name="T33" fmla="*/ 406082 h 207"/>
                <a:gd name="T34" fmla="*/ 318134 w 159"/>
                <a:gd name="T35" fmla="*/ 425944 h 20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9"/>
                <a:gd name="T55" fmla="*/ 0 h 207"/>
                <a:gd name="T56" fmla="*/ 159 w 159"/>
                <a:gd name="T57" fmla="*/ 207 h 20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65000"/>
                  </a:schemeClr>
                </a:solidFill>
              </a:endParaRPr>
            </a:p>
          </p:txBody>
        </p:sp>
        <p:sp>
          <p:nvSpPr>
            <p:cNvPr id="22" name="Freeform 149">
              <a:extLst>
                <a:ext uri="{FF2B5EF4-FFF2-40B4-BE49-F238E27FC236}">
                  <a16:creationId xmlns:a16="http://schemas.microsoft.com/office/drawing/2014/main" id="{AB14ABBC-5537-48F5-AB55-3D86443FE641}"/>
                </a:ext>
              </a:extLst>
            </p:cNvPr>
            <p:cNvSpPr>
              <a:spLocks noEditPoints="1" noChangeArrowheads="1"/>
            </p:cNvSpPr>
            <p:nvPr/>
          </p:nvSpPr>
          <p:spPr bwMode="auto">
            <a:xfrm>
              <a:off x="0" y="231691"/>
              <a:ext cx="231691" cy="227954"/>
            </a:xfrm>
            <a:custGeom>
              <a:avLst/>
              <a:gdLst>
                <a:gd name="T0" fmla="*/ 200799 w 105"/>
                <a:gd name="T1" fmla="*/ 57542 h 103"/>
                <a:gd name="T2" fmla="*/ 214038 w 105"/>
                <a:gd name="T3" fmla="*/ 44263 h 103"/>
                <a:gd name="T4" fmla="*/ 185353 w 105"/>
                <a:gd name="T5" fmla="*/ 15492 h 103"/>
                <a:gd name="T6" fmla="*/ 172113 w 105"/>
                <a:gd name="T7" fmla="*/ 28771 h 103"/>
                <a:gd name="T8" fmla="*/ 136808 w 105"/>
                <a:gd name="T9" fmla="*/ 15492 h 103"/>
                <a:gd name="T10" fmla="*/ 136808 w 105"/>
                <a:gd name="T11" fmla="*/ 0 h 103"/>
                <a:gd name="T12" fmla="*/ 94883 w 105"/>
                <a:gd name="T13" fmla="*/ 0 h 103"/>
                <a:gd name="T14" fmla="*/ 94883 w 105"/>
                <a:gd name="T15" fmla="*/ 15492 h 103"/>
                <a:gd name="T16" fmla="*/ 61784 w 105"/>
                <a:gd name="T17" fmla="*/ 28771 h 103"/>
                <a:gd name="T18" fmla="*/ 48545 w 105"/>
                <a:gd name="T19" fmla="*/ 15492 h 103"/>
                <a:gd name="T20" fmla="*/ 17653 w 105"/>
                <a:gd name="T21" fmla="*/ 44263 h 103"/>
                <a:gd name="T22" fmla="*/ 33099 w 105"/>
                <a:gd name="T23" fmla="*/ 59755 h 103"/>
                <a:gd name="T24" fmla="*/ 17653 w 105"/>
                <a:gd name="T25" fmla="*/ 92952 h 103"/>
                <a:gd name="T26" fmla="*/ 0 w 105"/>
                <a:gd name="T27" fmla="*/ 92952 h 103"/>
                <a:gd name="T28" fmla="*/ 0 w 105"/>
                <a:gd name="T29" fmla="*/ 135002 h 103"/>
                <a:gd name="T30" fmla="*/ 19859 w 105"/>
                <a:gd name="T31" fmla="*/ 135002 h 103"/>
                <a:gd name="T32" fmla="*/ 33099 w 105"/>
                <a:gd name="T33" fmla="*/ 168199 h 103"/>
                <a:gd name="T34" fmla="*/ 19859 w 105"/>
                <a:gd name="T35" fmla="*/ 181478 h 103"/>
                <a:gd name="T36" fmla="*/ 48545 w 105"/>
                <a:gd name="T37" fmla="*/ 210249 h 103"/>
                <a:gd name="T38" fmla="*/ 61784 w 105"/>
                <a:gd name="T39" fmla="*/ 196970 h 103"/>
                <a:gd name="T40" fmla="*/ 94883 w 105"/>
                <a:gd name="T41" fmla="*/ 210249 h 103"/>
                <a:gd name="T42" fmla="*/ 94883 w 105"/>
                <a:gd name="T43" fmla="*/ 227954 h 103"/>
                <a:gd name="T44" fmla="*/ 136808 w 105"/>
                <a:gd name="T45" fmla="*/ 227954 h 103"/>
                <a:gd name="T46" fmla="*/ 136808 w 105"/>
                <a:gd name="T47" fmla="*/ 210249 h 103"/>
                <a:gd name="T48" fmla="*/ 169907 w 105"/>
                <a:gd name="T49" fmla="*/ 196970 h 103"/>
                <a:gd name="T50" fmla="*/ 183146 w 105"/>
                <a:gd name="T51" fmla="*/ 210249 h 103"/>
                <a:gd name="T52" fmla="*/ 211832 w 105"/>
                <a:gd name="T53" fmla="*/ 181478 h 103"/>
                <a:gd name="T54" fmla="*/ 200799 w 105"/>
                <a:gd name="T55" fmla="*/ 168199 h 103"/>
                <a:gd name="T56" fmla="*/ 214038 w 105"/>
                <a:gd name="T57" fmla="*/ 135002 h 103"/>
                <a:gd name="T58" fmla="*/ 231691 w 105"/>
                <a:gd name="T59" fmla="*/ 135002 h 103"/>
                <a:gd name="T60" fmla="*/ 231691 w 105"/>
                <a:gd name="T61" fmla="*/ 92952 h 103"/>
                <a:gd name="T62" fmla="*/ 214038 w 105"/>
                <a:gd name="T63" fmla="*/ 92952 h 103"/>
                <a:gd name="T64" fmla="*/ 200799 w 105"/>
                <a:gd name="T65" fmla="*/ 57542 h 103"/>
                <a:gd name="T66" fmla="*/ 116949 w 105"/>
                <a:gd name="T67" fmla="*/ 183691 h 103"/>
                <a:gd name="T68" fmla="*/ 46338 w 105"/>
                <a:gd name="T69" fmla="*/ 112870 h 103"/>
                <a:gd name="T70" fmla="*/ 116949 w 105"/>
                <a:gd name="T71" fmla="*/ 42050 h 103"/>
                <a:gd name="T72" fmla="*/ 187559 w 105"/>
                <a:gd name="T73" fmla="*/ 112870 h 103"/>
                <a:gd name="T74" fmla="*/ 116949 w 105"/>
                <a:gd name="T75" fmla="*/ 183691 h 1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5"/>
                <a:gd name="T115" fmla="*/ 0 h 103"/>
                <a:gd name="T116" fmla="*/ 105 w 105"/>
                <a:gd name="T117" fmla="*/ 103 h 10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65000"/>
                  </a:schemeClr>
                </a:solidFill>
              </a:endParaRPr>
            </a:p>
          </p:txBody>
        </p:sp>
        <p:sp>
          <p:nvSpPr>
            <p:cNvPr id="23" name="Oval 150">
              <a:extLst>
                <a:ext uri="{FF2B5EF4-FFF2-40B4-BE49-F238E27FC236}">
                  <a16:creationId xmlns:a16="http://schemas.microsoft.com/office/drawing/2014/main" id="{4A26D987-F058-46DE-9CCC-35C16D393492}"/>
                </a:ext>
              </a:extLst>
            </p:cNvPr>
            <p:cNvSpPr>
              <a:spLocks noChangeArrowheads="1"/>
            </p:cNvSpPr>
            <p:nvPr/>
          </p:nvSpPr>
          <p:spPr bwMode="auto">
            <a:xfrm>
              <a:off x="97160" y="326983"/>
              <a:ext cx="37370" cy="37370"/>
            </a:xfrm>
            <a:prstGeom prst="ellipse">
              <a:avLst/>
            </a:prstGeom>
            <a:grpFill/>
            <a:ln>
              <a:noFill/>
            </a:ln>
            <a:extLst>
              <a:ext uri="{91240B29-F687-4F45-9708-019B960494DF}">
                <a14:hiddenLine xmlns:a14="http://schemas.microsoft.com/office/drawing/2010/main" w="9525">
                  <a:solidFill>
                    <a:srgbClr val="000000"/>
                  </a:solidFill>
                  <a:bevel/>
                </a14:hiddenLine>
              </a:ext>
            </a:extLst>
          </p:spPr>
          <p:txBody>
            <a:bodyPr/>
            <a:lstStyle>
              <a:lvl1pPr>
                <a:buFont typeface="Arial" pitchFamily="34" charset="0"/>
                <a:defRPr>
                  <a:solidFill>
                    <a:schemeClr val="tx1"/>
                  </a:solidFill>
                  <a:latin typeface="Arial" pitchFamily="34" charset="0"/>
                  <a:ea typeface="SimSun" pitchFamily="2" charset="-122"/>
                </a:defRPr>
              </a:lvl1pPr>
              <a:lvl2pPr marL="742950" indent="-285750">
                <a:buFont typeface="Arial" pitchFamily="34" charset="0"/>
                <a:defRPr>
                  <a:solidFill>
                    <a:schemeClr val="tx1"/>
                  </a:solidFill>
                  <a:latin typeface="Arial" pitchFamily="34" charset="0"/>
                  <a:ea typeface="SimSun" pitchFamily="2" charset="-122"/>
                </a:defRPr>
              </a:lvl2pPr>
              <a:lvl3pPr marL="1143000" indent="-228600">
                <a:buFont typeface="Arial" pitchFamily="34" charset="0"/>
                <a:defRPr>
                  <a:solidFill>
                    <a:schemeClr val="tx1"/>
                  </a:solidFill>
                  <a:latin typeface="Arial" pitchFamily="34" charset="0"/>
                  <a:ea typeface="SimSun" pitchFamily="2" charset="-122"/>
                </a:defRPr>
              </a:lvl3pPr>
              <a:lvl4pPr marL="1600200" indent="-228600">
                <a:buFont typeface="Arial" pitchFamily="34" charset="0"/>
                <a:defRPr>
                  <a:solidFill>
                    <a:schemeClr val="tx1"/>
                  </a:solidFill>
                  <a:latin typeface="Arial" pitchFamily="34" charset="0"/>
                  <a:ea typeface="SimSun" pitchFamily="2" charset="-122"/>
                </a:defRPr>
              </a:lvl4pPr>
              <a:lvl5pPr marL="2057400" indent="-228600">
                <a:buFont typeface="Arial" pitchFamily="34" charset="0"/>
                <a:defRPr>
                  <a:solidFill>
                    <a:schemeClr val="tx1"/>
                  </a:solidFill>
                  <a:latin typeface="Arial" pitchFamily="34" charset="0"/>
                  <a:ea typeface="SimSun"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9pPr>
            </a:lstStyle>
            <a:p>
              <a:pPr eaLnBrk="1" hangingPunct="1"/>
              <a:endParaRPr lang="zh-CN" altLang="zh-CN">
                <a:solidFill>
                  <a:schemeClr val="bg1">
                    <a:lumMod val="65000"/>
                  </a:schemeClr>
                </a:solidFill>
                <a:latin typeface="Calibri" pitchFamily="34" charset="0"/>
                <a:sym typeface="SimSun" pitchFamily="2" charset="-122"/>
              </a:endParaRPr>
            </a:p>
          </p:txBody>
        </p:sp>
      </p:grpSp>
      <p:grpSp>
        <p:nvGrpSpPr>
          <p:cNvPr id="24" name="组合 82">
            <a:extLst>
              <a:ext uri="{FF2B5EF4-FFF2-40B4-BE49-F238E27FC236}">
                <a16:creationId xmlns:a16="http://schemas.microsoft.com/office/drawing/2014/main" id="{D36476F4-1E0A-460F-BD24-D53A7C2563CD}"/>
              </a:ext>
            </a:extLst>
          </p:cNvPr>
          <p:cNvGrpSpPr/>
          <p:nvPr/>
        </p:nvGrpSpPr>
        <p:grpSpPr bwMode="auto">
          <a:xfrm>
            <a:off x="5527899" y="2749265"/>
            <a:ext cx="409575" cy="404813"/>
            <a:chOff x="0" y="0"/>
            <a:chExt cx="453105" cy="448433"/>
          </a:xfrm>
          <a:solidFill>
            <a:schemeClr val="bg1"/>
          </a:solidFill>
        </p:grpSpPr>
        <p:sp>
          <p:nvSpPr>
            <p:cNvPr id="25" name="Freeform 136">
              <a:extLst>
                <a:ext uri="{FF2B5EF4-FFF2-40B4-BE49-F238E27FC236}">
                  <a16:creationId xmlns:a16="http://schemas.microsoft.com/office/drawing/2014/main" id="{12704D59-15FB-49C8-B493-D7374EC3ED75}"/>
                </a:ext>
              </a:extLst>
            </p:cNvPr>
            <p:cNvSpPr>
              <a:spLocks noChangeArrowheads="1"/>
            </p:cNvSpPr>
            <p:nvPr/>
          </p:nvSpPr>
          <p:spPr bwMode="auto">
            <a:xfrm>
              <a:off x="0" y="251309"/>
              <a:ext cx="453105" cy="197124"/>
            </a:xfrm>
            <a:custGeom>
              <a:avLst/>
              <a:gdLst>
                <a:gd name="T0" fmla="*/ 227658 w 205"/>
                <a:gd name="T1" fmla="*/ 42083 h 89"/>
                <a:gd name="T2" fmla="*/ 103883 w 205"/>
                <a:gd name="T3" fmla="*/ 0 h 89"/>
                <a:gd name="T4" fmla="*/ 0 w 205"/>
                <a:gd name="T5" fmla="*/ 0 h 89"/>
                <a:gd name="T6" fmla="*/ 0 w 205"/>
                <a:gd name="T7" fmla="*/ 148397 h 89"/>
                <a:gd name="T8" fmla="*/ 48626 w 205"/>
                <a:gd name="T9" fmla="*/ 197124 h 89"/>
                <a:gd name="T10" fmla="*/ 404479 w 205"/>
                <a:gd name="T11" fmla="*/ 197124 h 89"/>
                <a:gd name="T12" fmla="*/ 453105 w 205"/>
                <a:gd name="T13" fmla="*/ 148397 h 89"/>
                <a:gd name="T14" fmla="*/ 453105 w 205"/>
                <a:gd name="T15" fmla="*/ 0 h 89"/>
                <a:gd name="T16" fmla="*/ 349222 w 205"/>
                <a:gd name="T17" fmla="*/ 0 h 89"/>
                <a:gd name="T18" fmla="*/ 227658 w 205"/>
                <a:gd name="T19" fmla="*/ 42083 h 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5"/>
                <a:gd name="T31" fmla="*/ 0 h 89"/>
                <a:gd name="T32" fmla="*/ 205 w 205"/>
                <a:gd name="T33" fmla="*/ 89 h 8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65000"/>
                  </a:schemeClr>
                </a:solidFill>
              </a:endParaRPr>
            </a:p>
          </p:txBody>
        </p:sp>
        <p:sp>
          <p:nvSpPr>
            <p:cNvPr id="26" name="Freeform 137">
              <a:extLst>
                <a:ext uri="{FF2B5EF4-FFF2-40B4-BE49-F238E27FC236}">
                  <a16:creationId xmlns:a16="http://schemas.microsoft.com/office/drawing/2014/main" id="{4C4D1015-144D-40AC-822B-7C690153AF57}"/>
                </a:ext>
              </a:extLst>
            </p:cNvPr>
            <p:cNvSpPr>
              <a:spLocks noEditPoints="1" noChangeArrowheads="1"/>
            </p:cNvSpPr>
            <p:nvPr/>
          </p:nvSpPr>
          <p:spPr bwMode="auto">
            <a:xfrm>
              <a:off x="0" y="0"/>
              <a:ext cx="453105" cy="260652"/>
            </a:xfrm>
            <a:custGeom>
              <a:avLst/>
              <a:gdLst>
                <a:gd name="T0" fmla="*/ 404479 w 205"/>
                <a:gd name="T1" fmla="*/ 92774 h 118"/>
                <a:gd name="T2" fmla="*/ 397848 w 205"/>
                <a:gd name="T3" fmla="*/ 92774 h 118"/>
                <a:gd name="T4" fmla="*/ 340381 w 205"/>
                <a:gd name="T5" fmla="*/ 92774 h 118"/>
                <a:gd name="T6" fmla="*/ 340381 w 205"/>
                <a:gd name="T7" fmla="*/ 48596 h 118"/>
                <a:gd name="T8" fmla="*/ 291755 w 205"/>
                <a:gd name="T9" fmla="*/ 0 h 118"/>
                <a:gd name="T10" fmla="*/ 161350 w 205"/>
                <a:gd name="T11" fmla="*/ 0 h 118"/>
                <a:gd name="T12" fmla="*/ 112724 w 205"/>
                <a:gd name="T13" fmla="*/ 48596 h 118"/>
                <a:gd name="T14" fmla="*/ 112724 w 205"/>
                <a:gd name="T15" fmla="*/ 92774 h 118"/>
                <a:gd name="T16" fmla="*/ 55257 w 205"/>
                <a:gd name="T17" fmla="*/ 92774 h 118"/>
                <a:gd name="T18" fmla="*/ 48626 w 205"/>
                <a:gd name="T19" fmla="*/ 92774 h 118"/>
                <a:gd name="T20" fmla="*/ 0 w 205"/>
                <a:gd name="T21" fmla="*/ 141371 h 118"/>
                <a:gd name="T22" fmla="*/ 0 w 205"/>
                <a:gd name="T23" fmla="*/ 223100 h 118"/>
                <a:gd name="T24" fmla="*/ 119354 w 205"/>
                <a:gd name="T25" fmla="*/ 223100 h 118"/>
                <a:gd name="T26" fmla="*/ 227658 w 205"/>
                <a:gd name="T27" fmla="*/ 260652 h 118"/>
                <a:gd name="T28" fmla="*/ 333751 w 205"/>
                <a:gd name="T29" fmla="*/ 223100 h 118"/>
                <a:gd name="T30" fmla="*/ 453105 w 205"/>
                <a:gd name="T31" fmla="*/ 223100 h 118"/>
                <a:gd name="T32" fmla="*/ 453105 w 205"/>
                <a:gd name="T33" fmla="*/ 141371 h 118"/>
                <a:gd name="T34" fmla="*/ 404479 w 205"/>
                <a:gd name="T35" fmla="*/ 92774 h 118"/>
                <a:gd name="T36" fmla="*/ 148088 w 205"/>
                <a:gd name="T37" fmla="*/ 57432 h 118"/>
                <a:gd name="T38" fmla="*/ 148088 w 205"/>
                <a:gd name="T39" fmla="*/ 48596 h 118"/>
                <a:gd name="T40" fmla="*/ 161350 w 205"/>
                <a:gd name="T41" fmla="*/ 37552 h 118"/>
                <a:gd name="T42" fmla="*/ 291755 w 205"/>
                <a:gd name="T43" fmla="*/ 37552 h 118"/>
                <a:gd name="T44" fmla="*/ 305017 w 205"/>
                <a:gd name="T45" fmla="*/ 48596 h 118"/>
                <a:gd name="T46" fmla="*/ 305017 w 205"/>
                <a:gd name="T47" fmla="*/ 57432 h 118"/>
                <a:gd name="T48" fmla="*/ 305017 w 205"/>
                <a:gd name="T49" fmla="*/ 92774 h 118"/>
                <a:gd name="T50" fmla="*/ 148088 w 205"/>
                <a:gd name="T51" fmla="*/ 92774 h 118"/>
                <a:gd name="T52" fmla="*/ 148088 w 205"/>
                <a:gd name="T53" fmla="*/ 57432 h 118"/>
                <a:gd name="T54" fmla="*/ 223237 w 205"/>
                <a:gd name="T55" fmla="*/ 223100 h 118"/>
                <a:gd name="T56" fmla="*/ 187873 w 205"/>
                <a:gd name="T57" fmla="*/ 189967 h 118"/>
                <a:gd name="T58" fmla="*/ 223237 w 205"/>
                <a:gd name="T59" fmla="*/ 154624 h 118"/>
                <a:gd name="T60" fmla="*/ 258601 w 205"/>
                <a:gd name="T61" fmla="*/ 189967 h 118"/>
                <a:gd name="T62" fmla="*/ 223237 w 205"/>
                <a:gd name="T63" fmla="*/ 223100 h 1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5"/>
                <a:gd name="T97" fmla="*/ 0 h 118"/>
                <a:gd name="T98" fmla="*/ 205 w 205"/>
                <a:gd name="T99" fmla="*/ 118 h 1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65000"/>
                  </a:schemeClr>
                </a:solidFill>
              </a:endParaRPr>
            </a:p>
          </p:txBody>
        </p:sp>
      </p:grpSp>
      <p:grpSp>
        <p:nvGrpSpPr>
          <p:cNvPr id="27" name="组合 85">
            <a:extLst>
              <a:ext uri="{FF2B5EF4-FFF2-40B4-BE49-F238E27FC236}">
                <a16:creationId xmlns:a16="http://schemas.microsoft.com/office/drawing/2014/main" id="{6EB05EFF-ECC6-4CD0-82D9-0F61D55BDAB9}"/>
              </a:ext>
            </a:extLst>
          </p:cNvPr>
          <p:cNvGrpSpPr/>
          <p:nvPr/>
        </p:nvGrpSpPr>
        <p:grpSpPr bwMode="auto">
          <a:xfrm>
            <a:off x="6791549" y="5019390"/>
            <a:ext cx="417512" cy="466725"/>
            <a:chOff x="0" y="0"/>
            <a:chExt cx="402656" cy="450303"/>
          </a:xfrm>
          <a:solidFill>
            <a:schemeClr val="bg1"/>
          </a:solidFill>
        </p:grpSpPr>
        <p:sp>
          <p:nvSpPr>
            <p:cNvPr id="28" name="Freeform 108">
              <a:extLst>
                <a:ext uri="{FF2B5EF4-FFF2-40B4-BE49-F238E27FC236}">
                  <a16:creationId xmlns:a16="http://schemas.microsoft.com/office/drawing/2014/main" id="{2E8D00B5-5550-4AC2-BE1C-997FF6BC0547}"/>
                </a:ext>
              </a:extLst>
            </p:cNvPr>
            <p:cNvSpPr>
              <a:spLocks noEditPoints="1" noChangeArrowheads="1"/>
            </p:cNvSpPr>
            <p:nvPr/>
          </p:nvSpPr>
          <p:spPr bwMode="auto">
            <a:xfrm>
              <a:off x="69134" y="167228"/>
              <a:ext cx="56988" cy="57923"/>
            </a:xfrm>
            <a:custGeom>
              <a:avLst/>
              <a:gdLst>
                <a:gd name="T0" fmla="*/ 28494 w 26"/>
                <a:gd name="T1" fmla="*/ 0 h 26"/>
                <a:gd name="T2" fmla="*/ 0 w 26"/>
                <a:gd name="T3" fmla="*/ 28962 h 26"/>
                <a:gd name="T4" fmla="*/ 28494 w 26"/>
                <a:gd name="T5" fmla="*/ 57923 h 26"/>
                <a:gd name="T6" fmla="*/ 56988 w 26"/>
                <a:gd name="T7" fmla="*/ 28962 h 26"/>
                <a:gd name="T8" fmla="*/ 28494 w 26"/>
                <a:gd name="T9" fmla="*/ 0 h 26"/>
                <a:gd name="T10" fmla="*/ 28494 w 26"/>
                <a:gd name="T11" fmla="*/ 51240 h 26"/>
                <a:gd name="T12" fmla="*/ 6576 w 26"/>
                <a:gd name="T13" fmla="*/ 28962 h 26"/>
                <a:gd name="T14" fmla="*/ 28494 w 26"/>
                <a:gd name="T15" fmla="*/ 6683 h 26"/>
                <a:gd name="T16" fmla="*/ 50412 w 26"/>
                <a:gd name="T17" fmla="*/ 28962 h 26"/>
                <a:gd name="T18" fmla="*/ 28494 w 26"/>
                <a:gd name="T19" fmla="*/ 51240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26"/>
                <a:gd name="T32" fmla="*/ 26 w 26"/>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65000"/>
                  </a:schemeClr>
                </a:solidFill>
              </a:endParaRPr>
            </a:p>
          </p:txBody>
        </p:sp>
        <p:sp>
          <p:nvSpPr>
            <p:cNvPr id="29" name="Freeform 109">
              <a:extLst>
                <a:ext uri="{FF2B5EF4-FFF2-40B4-BE49-F238E27FC236}">
                  <a16:creationId xmlns:a16="http://schemas.microsoft.com/office/drawing/2014/main" id="{B79BC377-4898-4F8A-AB4D-E4C7CDD00232}"/>
                </a:ext>
              </a:extLst>
            </p:cNvPr>
            <p:cNvSpPr>
              <a:spLocks noEditPoints="1" noChangeArrowheads="1"/>
            </p:cNvSpPr>
            <p:nvPr/>
          </p:nvSpPr>
          <p:spPr bwMode="auto">
            <a:xfrm>
              <a:off x="197125" y="129859"/>
              <a:ext cx="48580" cy="48580"/>
            </a:xfrm>
            <a:custGeom>
              <a:avLst/>
              <a:gdLst>
                <a:gd name="T0" fmla="*/ 24290 w 22"/>
                <a:gd name="T1" fmla="*/ 0 h 22"/>
                <a:gd name="T2" fmla="*/ 0 w 22"/>
                <a:gd name="T3" fmla="*/ 24290 h 22"/>
                <a:gd name="T4" fmla="*/ 24290 w 22"/>
                <a:gd name="T5" fmla="*/ 48580 h 22"/>
                <a:gd name="T6" fmla="*/ 48580 w 22"/>
                <a:gd name="T7" fmla="*/ 24290 h 22"/>
                <a:gd name="T8" fmla="*/ 24290 w 22"/>
                <a:gd name="T9" fmla="*/ 0 h 22"/>
                <a:gd name="T10" fmla="*/ 24290 w 22"/>
                <a:gd name="T11" fmla="*/ 37539 h 22"/>
                <a:gd name="T12" fmla="*/ 11041 w 22"/>
                <a:gd name="T13" fmla="*/ 24290 h 22"/>
                <a:gd name="T14" fmla="*/ 24290 w 22"/>
                <a:gd name="T15" fmla="*/ 11041 h 22"/>
                <a:gd name="T16" fmla="*/ 37539 w 22"/>
                <a:gd name="T17" fmla="*/ 24290 h 22"/>
                <a:gd name="T18" fmla="*/ 24290 w 22"/>
                <a:gd name="T19" fmla="*/ 37539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22"/>
                <a:gd name="T32" fmla="*/ 22 w 22"/>
                <a:gd name="T33" fmla="*/ 22 h 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65000"/>
                  </a:schemeClr>
                </a:solidFill>
              </a:endParaRPr>
            </a:p>
          </p:txBody>
        </p:sp>
        <p:sp>
          <p:nvSpPr>
            <p:cNvPr id="30" name="Freeform 110">
              <a:extLst>
                <a:ext uri="{FF2B5EF4-FFF2-40B4-BE49-F238E27FC236}">
                  <a16:creationId xmlns:a16="http://schemas.microsoft.com/office/drawing/2014/main" id="{6B8575A9-7905-471D-9478-2CDA22A06F12}"/>
                </a:ext>
              </a:extLst>
            </p:cNvPr>
            <p:cNvSpPr>
              <a:spLocks noEditPoints="1" noChangeArrowheads="1"/>
            </p:cNvSpPr>
            <p:nvPr/>
          </p:nvSpPr>
          <p:spPr bwMode="auto">
            <a:xfrm>
              <a:off x="82213" y="181242"/>
              <a:ext cx="30830" cy="30830"/>
            </a:xfrm>
            <a:custGeom>
              <a:avLst/>
              <a:gdLst>
                <a:gd name="T0" fmla="*/ 15415 w 14"/>
                <a:gd name="T1" fmla="*/ 0 h 14"/>
                <a:gd name="T2" fmla="*/ 0 w 14"/>
                <a:gd name="T3" fmla="*/ 15415 h 14"/>
                <a:gd name="T4" fmla="*/ 15415 w 14"/>
                <a:gd name="T5" fmla="*/ 30830 h 14"/>
                <a:gd name="T6" fmla="*/ 30830 w 14"/>
                <a:gd name="T7" fmla="*/ 15415 h 14"/>
                <a:gd name="T8" fmla="*/ 15415 w 14"/>
                <a:gd name="T9" fmla="*/ 0 h 14"/>
                <a:gd name="T10" fmla="*/ 15415 w 14"/>
                <a:gd name="T11" fmla="*/ 22021 h 14"/>
                <a:gd name="T12" fmla="*/ 8809 w 14"/>
                <a:gd name="T13" fmla="*/ 15415 h 14"/>
                <a:gd name="T14" fmla="*/ 15415 w 14"/>
                <a:gd name="T15" fmla="*/ 6606 h 14"/>
                <a:gd name="T16" fmla="*/ 24224 w 14"/>
                <a:gd name="T17" fmla="*/ 15415 h 14"/>
                <a:gd name="T18" fmla="*/ 15415 w 14"/>
                <a:gd name="T19" fmla="*/ 22021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4"/>
                <a:gd name="T32" fmla="*/ 14 w 14"/>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65000"/>
                  </a:schemeClr>
                </a:solidFill>
              </a:endParaRPr>
            </a:p>
          </p:txBody>
        </p:sp>
        <p:sp>
          <p:nvSpPr>
            <p:cNvPr id="31" name="Freeform 111">
              <a:extLst>
                <a:ext uri="{FF2B5EF4-FFF2-40B4-BE49-F238E27FC236}">
                  <a16:creationId xmlns:a16="http://schemas.microsoft.com/office/drawing/2014/main" id="{6101EAF0-A441-4D6E-B20B-74D6E66B2F5A}"/>
                </a:ext>
              </a:extLst>
            </p:cNvPr>
            <p:cNvSpPr>
              <a:spLocks noEditPoints="1" noChangeArrowheads="1"/>
            </p:cNvSpPr>
            <p:nvPr/>
          </p:nvSpPr>
          <p:spPr bwMode="auto">
            <a:xfrm>
              <a:off x="172834" y="105568"/>
              <a:ext cx="97161" cy="97161"/>
            </a:xfrm>
            <a:custGeom>
              <a:avLst/>
              <a:gdLst>
                <a:gd name="T0" fmla="*/ 48581 w 44"/>
                <a:gd name="T1" fmla="*/ 0 h 44"/>
                <a:gd name="T2" fmla="*/ 0 w 44"/>
                <a:gd name="T3" fmla="*/ 48581 h 44"/>
                <a:gd name="T4" fmla="*/ 48581 w 44"/>
                <a:gd name="T5" fmla="*/ 97161 h 44"/>
                <a:gd name="T6" fmla="*/ 97161 w 44"/>
                <a:gd name="T7" fmla="*/ 48581 h 44"/>
                <a:gd name="T8" fmla="*/ 48581 w 44"/>
                <a:gd name="T9" fmla="*/ 0 h 44"/>
                <a:gd name="T10" fmla="*/ 48581 w 44"/>
                <a:gd name="T11" fmla="*/ 86120 h 44"/>
                <a:gd name="T12" fmla="*/ 11041 w 44"/>
                <a:gd name="T13" fmla="*/ 48581 h 44"/>
                <a:gd name="T14" fmla="*/ 48581 w 44"/>
                <a:gd name="T15" fmla="*/ 13249 h 44"/>
                <a:gd name="T16" fmla="*/ 86120 w 44"/>
                <a:gd name="T17" fmla="*/ 48581 h 44"/>
                <a:gd name="T18" fmla="*/ 48581 w 44"/>
                <a:gd name="T19" fmla="*/ 86120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44"/>
                <a:gd name="T32" fmla="*/ 44 w 44"/>
                <a:gd name="T33" fmla="*/ 44 h 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65000"/>
                  </a:schemeClr>
                </a:solidFill>
              </a:endParaRPr>
            </a:p>
          </p:txBody>
        </p:sp>
        <p:sp>
          <p:nvSpPr>
            <p:cNvPr id="32" name="Freeform 112">
              <a:extLst>
                <a:ext uri="{FF2B5EF4-FFF2-40B4-BE49-F238E27FC236}">
                  <a16:creationId xmlns:a16="http://schemas.microsoft.com/office/drawing/2014/main" id="{70476F49-96F0-4FE3-9830-75BED3A597A9}"/>
                </a:ext>
              </a:extLst>
            </p:cNvPr>
            <p:cNvSpPr>
              <a:spLocks noEditPoints="1" noChangeArrowheads="1"/>
            </p:cNvSpPr>
            <p:nvPr/>
          </p:nvSpPr>
          <p:spPr bwMode="auto">
            <a:xfrm>
              <a:off x="0" y="0"/>
              <a:ext cx="402656" cy="450303"/>
            </a:xfrm>
            <a:custGeom>
              <a:avLst/>
              <a:gdLst>
                <a:gd name="T0" fmla="*/ 347346 w 182"/>
                <a:gd name="T1" fmla="*/ 211907 h 204"/>
                <a:gd name="T2" fmla="*/ 338497 w 182"/>
                <a:gd name="T3" fmla="*/ 105954 h 204"/>
                <a:gd name="T4" fmla="*/ 172567 w 182"/>
                <a:gd name="T5" fmla="*/ 0 h 204"/>
                <a:gd name="T6" fmla="*/ 2212 w 182"/>
                <a:gd name="T7" fmla="*/ 174382 h 204"/>
                <a:gd name="T8" fmla="*/ 0 w 182"/>
                <a:gd name="T9" fmla="*/ 450303 h 204"/>
                <a:gd name="T10" fmla="*/ 250001 w 182"/>
                <a:gd name="T11" fmla="*/ 388497 h 204"/>
                <a:gd name="T12" fmla="*/ 325222 w 182"/>
                <a:gd name="T13" fmla="*/ 388497 h 204"/>
                <a:gd name="T14" fmla="*/ 325222 w 182"/>
                <a:gd name="T15" fmla="*/ 388497 h 204"/>
                <a:gd name="T16" fmla="*/ 345134 w 182"/>
                <a:gd name="T17" fmla="*/ 333313 h 204"/>
                <a:gd name="T18" fmla="*/ 323010 w 182"/>
                <a:gd name="T19" fmla="*/ 320068 h 204"/>
                <a:gd name="T20" fmla="*/ 345134 w 182"/>
                <a:gd name="T21" fmla="*/ 309031 h 204"/>
                <a:gd name="T22" fmla="*/ 342921 w 182"/>
                <a:gd name="T23" fmla="*/ 304617 h 204"/>
                <a:gd name="T24" fmla="*/ 376107 w 182"/>
                <a:gd name="T25" fmla="*/ 245018 h 204"/>
                <a:gd name="T26" fmla="*/ 137169 w 182"/>
                <a:gd name="T27" fmla="*/ 205285 h 204"/>
                <a:gd name="T28" fmla="*/ 137169 w 182"/>
                <a:gd name="T29" fmla="*/ 225152 h 204"/>
                <a:gd name="T30" fmla="*/ 119469 w 182"/>
                <a:gd name="T31" fmla="*/ 231774 h 204"/>
                <a:gd name="T32" fmla="*/ 106195 w 182"/>
                <a:gd name="T33" fmla="*/ 242810 h 204"/>
                <a:gd name="T34" fmla="*/ 88496 w 182"/>
                <a:gd name="T35" fmla="*/ 236188 h 204"/>
                <a:gd name="T36" fmla="*/ 70797 w 182"/>
                <a:gd name="T37" fmla="*/ 236188 h 204"/>
                <a:gd name="T38" fmla="*/ 61947 w 182"/>
                <a:gd name="T39" fmla="*/ 218529 h 204"/>
                <a:gd name="T40" fmla="*/ 48673 w 182"/>
                <a:gd name="T41" fmla="*/ 205285 h 204"/>
                <a:gd name="T42" fmla="*/ 57522 w 182"/>
                <a:gd name="T43" fmla="*/ 187626 h 204"/>
                <a:gd name="T44" fmla="*/ 57522 w 182"/>
                <a:gd name="T45" fmla="*/ 167760 h 204"/>
                <a:gd name="T46" fmla="*/ 75221 w 182"/>
                <a:gd name="T47" fmla="*/ 161138 h 204"/>
                <a:gd name="T48" fmla="*/ 88496 w 182"/>
                <a:gd name="T49" fmla="*/ 150101 h 204"/>
                <a:gd name="T50" fmla="*/ 106195 w 182"/>
                <a:gd name="T51" fmla="*/ 156723 h 204"/>
                <a:gd name="T52" fmla="*/ 126107 w 182"/>
                <a:gd name="T53" fmla="*/ 156723 h 204"/>
                <a:gd name="T54" fmla="*/ 132744 w 182"/>
                <a:gd name="T55" fmla="*/ 174382 h 204"/>
                <a:gd name="T56" fmla="*/ 146018 w 182"/>
                <a:gd name="T57" fmla="*/ 187626 h 204"/>
                <a:gd name="T58" fmla="*/ 300886 w 182"/>
                <a:gd name="T59" fmla="*/ 169967 h 204"/>
                <a:gd name="T60" fmla="*/ 278762 w 182"/>
                <a:gd name="T61" fmla="*/ 192041 h 204"/>
                <a:gd name="T62" fmla="*/ 267700 w 182"/>
                <a:gd name="T63" fmla="*/ 220737 h 204"/>
                <a:gd name="T64" fmla="*/ 236726 w 182"/>
                <a:gd name="T65" fmla="*/ 220737 h 204"/>
                <a:gd name="T66" fmla="*/ 207965 w 182"/>
                <a:gd name="T67" fmla="*/ 231774 h 204"/>
                <a:gd name="T68" fmla="*/ 183629 w 182"/>
                <a:gd name="T69" fmla="*/ 211907 h 204"/>
                <a:gd name="T70" fmla="*/ 154868 w 182"/>
                <a:gd name="T71" fmla="*/ 200870 h 204"/>
                <a:gd name="T72" fmla="*/ 154868 w 182"/>
                <a:gd name="T73" fmla="*/ 169967 h 204"/>
                <a:gd name="T74" fmla="*/ 141593 w 182"/>
                <a:gd name="T75" fmla="*/ 141272 h 204"/>
                <a:gd name="T76" fmla="*/ 163717 w 182"/>
                <a:gd name="T77" fmla="*/ 116990 h 204"/>
                <a:gd name="T78" fmla="*/ 174779 w 182"/>
                <a:gd name="T79" fmla="*/ 88295 h 204"/>
                <a:gd name="T80" fmla="*/ 207965 w 182"/>
                <a:gd name="T81" fmla="*/ 88295 h 204"/>
                <a:gd name="T82" fmla="*/ 236726 w 182"/>
                <a:gd name="T83" fmla="*/ 77258 h 204"/>
                <a:gd name="T84" fmla="*/ 258850 w 182"/>
                <a:gd name="T85" fmla="*/ 97124 h 204"/>
                <a:gd name="T86" fmla="*/ 287611 w 182"/>
                <a:gd name="T87" fmla="*/ 108161 h 204"/>
                <a:gd name="T88" fmla="*/ 287611 w 182"/>
                <a:gd name="T89" fmla="*/ 141272 h 204"/>
                <a:gd name="T90" fmla="*/ 300886 w 182"/>
                <a:gd name="T91" fmla="*/ 169967 h 2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2"/>
                <a:gd name="T139" fmla="*/ 0 h 204"/>
                <a:gd name="T140" fmla="*/ 182 w 182"/>
                <a:gd name="T141" fmla="*/ 204 h 2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65000"/>
                  </a:schemeClr>
                </a:solidFill>
              </a:endParaRPr>
            </a:p>
          </p:txBody>
        </p:sp>
      </p:grpSp>
      <p:sp>
        <p:nvSpPr>
          <p:cNvPr id="33" name="文本框 91">
            <a:extLst>
              <a:ext uri="{FF2B5EF4-FFF2-40B4-BE49-F238E27FC236}">
                <a16:creationId xmlns:a16="http://schemas.microsoft.com/office/drawing/2014/main" id="{E9F29377-176D-499D-8D54-553ED3E10FA4}"/>
              </a:ext>
            </a:extLst>
          </p:cNvPr>
          <p:cNvSpPr>
            <a:spLocks noChangeArrowheads="1"/>
          </p:cNvSpPr>
          <p:nvPr/>
        </p:nvSpPr>
        <p:spPr bwMode="auto">
          <a:xfrm>
            <a:off x="1198339" y="2588928"/>
            <a:ext cx="2496196" cy="115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itchFamily="34" charset="0"/>
              <a:defRPr>
                <a:solidFill>
                  <a:schemeClr val="tx1"/>
                </a:solidFill>
                <a:latin typeface="Arial" pitchFamily="34" charset="0"/>
                <a:ea typeface="SimSun" pitchFamily="2" charset="-122"/>
              </a:defRPr>
            </a:lvl1pPr>
            <a:lvl2pPr marL="742950" indent="-285750">
              <a:buFont typeface="Arial" pitchFamily="34" charset="0"/>
              <a:defRPr>
                <a:solidFill>
                  <a:schemeClr val="tx1"/>
                </a:solidFill>
                <a:latin typeface="Arial" pitchFamily="34" charset="0"/>
                <a:ea typeface="SimSun" pitchFamily="2" charset="-122"/>
              </a:defRPr>
            </a:lvl2pPr>
            <a:lvl3pPr marL="1143000" indent="-228600">
              <a:buFont typeface="Arial" pitchFamily="34" charset="0"/>
              <a:defRPr>
                <a:solidFill>
                  <a:schemeClr val="tx1"/>
                </a:solidFill>
                <a:latin typeface="Arial" pitchFamily="34" charset="0"/>
                <a:ea typeface="SimSun" pitchFamily="2" charset="-122"/>
              </a:defRPr>
            </a:lvl3pPr>
            <a:lvl4pPr marL="1600200" indent="-228600">
              <a:buFont typeface="Arial" pitchFamily="34" charset="0"/>
              <a:defRPr>
                <a:solidFill>
                  <a:schemeClr val="tx1"/>
                </a:solidFill>
                <a:latin typeface="Arial" pitchFamily="34" charset="0"/>
                <a:ea typeface="SimSun" pitchFamily="2" charset="-122"/>
              </a:defRPr>
            </a:lvl4pPr>
            <a:lvl5pPr marL="2057400" indent="-228600">
              <a:buFont typeface="Arial" pitchFamily="34" charset="0"/>
              <a:defRPr>
                <a:solidFill>
                  <a:schemeClr val="tx1"/>
                </a:solidFill>
                <a:latin typeface="Arial" pitchFamily="34" charset="0"/>
                <a:ea typeface="SimSun"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9pPr>
          </a:lstStyle>
          <a:p>
            <a:pPr eaLnBrk="1" hangingPunct="1"/>
            <a:r>
              <a:rPr lang="en-US" altLang="zh-CN" sz="2000" b="1" dirty="0">
                <a:solidFill>
                  <a:schemeClr val="bg1">
                    <a:lumMod val="65000"/>
                  </a:schemeClr>
                </a:solidFill>
                <a:latin typeface="方正姚体" pitchFamily="2" charset="-122"/>
                <a:ea typeface="方正姚体" pitchFamily="2" charset="-122"/>
                <a:sym typeface="方正姚体" pitchFamily="2" charset="-122"/>
              </a:rPr>
              <a:t>   </a:t>
            </a:r>
            <a:r>
              <a:rPr lang="en-US" altLang="zh-CN" sz="1600" b="1" dirty="0">
                <a:solidFill>
                  <a:schemeClr val="bg1">
                    <a:lumMod val="65000"/>
                  </a:schemeClr>
                </a:solidFill>
                <a:latin typeface="方正姚体" pitchFamily="2" charset="-122"/>
                <a:ea typeface="方正姚体" pitchFamily="2" charset="-122"/>
                <a:sym typeface="方正姚体" pitchFamily="2" charset="-122"/>
              </a:rPr>
              <a:t>MORE  THAN  TEMPLATE</a:t>
            </a:r>
            <a:endParaRPr lang="zh-CN" altLang="en-US" sz="1600" b="1" dirty="0">
              <a:solidFill>
                <a:schemeClr val="bg1">
                  <a:lumMod val="65000"/>
                </a:schemeClr>
              </a:solidFill>
              <a:latin typeface="方正姚体" pitchFamily="2" charset="-122"/>
              <a:ea typeface="方正姚体" pitchFamily="2" charset="-122"/>
              <a:sym typeface="方正姚体" pitchFamily="2" charset="-122"/>
            </a:endParaRPr>
          </a:p>
          <a:p>
            <a:pPr eaLnBrk="1" hangingPunct="1"/>
            <a:r>
              <a:rPr lang="en-US" altLang="zh-CN" sz="1100" dirty="0">
                <a:solidFill>
                  <a:schemeClr val="bg1">
                    <a:lumMod val="65000"/>
                  </a:schemeClr>
                </a:solidFill>
                <a:latin typeface="方正姚体" pitchFamily="2" charset="-122"/>
                <a:ea typeface="方正姚体" pitchFamily="2" charset="-122"/>
                <a:sym typeface="方正姚体" pitchFamily="2" charset="-122"/>
              </a:rPr>
              <a:t>Click here to add  you to the Center of</a:t>
            </a:r>
            <a:endParaRPr lang="zh-CN" altLang="en-US" sz="1100" dirty="0">
              <a:solidFill>
                <a:schemeClr val="bg1">
                  <a:lumMod val="65000"/>
                </a:schemeClr>
              </a:solidFill>
              <a:latin typeface="方正姚体" pitchFamily="2" charset="-122"/>
              <a:ea typeface="方正姚体" pitchFamily="2" charset="-122"/>
              <a:sym typeface="方正姚体" pitchFamily="2" charset="-122"/>
            </a:endParaRPr>
          </a:p>
          <a:p>
            <a:pPr eaLnBrk="1" hangingPunct="1"/>
            <a:r>
              <a:rPr lang="en-US" altLang="zh-CN" sz="1100" dirty="0">
                <a:solidFill>
                  <a:schemeClr val="bg1">
                    <a:lumMod val="65000"/>
                  </a:schemeClr>
                </a:solidFill>
                <a:latin typeface="方正姚体" pitchFamily="2" charset="-122"/>
                <a:ea typeface="方正姚体" pitchFamily="2" charset="-122"/>
                <a:sym typeface="方正姚体" pitchFamily="2" charset="-122"/>
              </a:rPr>
              <a:t>the  narrative thought</a:t>
            </a:r>
          </a:p>
          <a:p>
            <a:pPr eaLnBrk="1" hangingPunct="1"/>
            <a:endParaRPr lang="zh-CN" altLang="en-US" sz="1100" dirty="0">
              <a:solidFill>
                <a:schemeClr val="bg1">
                  <a:lumMod val="65000"/>
                </a:schemeClr>
              </a:solidFill>
              <a:latin typeface="Calibri" pitchFamily="34" charset="0"/>
              <a:sym typeface="Calibri" pitchFamily="34" charset="0"/>
            </a:endParaRPr>
          </a:p>
          <a:p>
            <a:pPr eaLnBrk="1" hangingPunct="1"/>
            <a:endParaRPr lang="zh-CN" altLang="en-US" sz="1600" dirty="0">
              <a:solidFill>
                <a:schemeClr val="bg1">
                  <a:lumMod val="65000"/>
                </a:schemeClr>
              </a:solidFill>
              <a:latin typeface="微软雅黑" pitchFamily="34" charset="-122"/>
              <a:ea typeface="微软雅黑" pitchFamily="34" charset="-122"/>
              <a:sym typeface="微软雅黑" pitchFamily="34" charset="-122"/>
            </a:endParaRPr>
          </a:p>
        </p:txBody>
      </p:sp>
      <p:sp>
        <p:nvSpPr>
          <p:cNvPr id="34" name="文本框 92">
            <a:extLst>
              <a:ext uri="{FF2B5EF4-FFF2-40B4-BE49-F238E27FC236}">
                <a16:creationId xmlns:a16="http://schemas.microsoft.com/office/drawing/2014/main" id="{C9983352-75E3-4AED-A1E6-7A26150F2432}"/>
              </a:ext>
            </a:extLst>
          </p:cNvPr>
          <p:cNvSpPr>
            <a:spLocks noChangeArrowheads="1"/>
          </p:cNvSpPr>
          <p:nvPr/>
        </p:nvSpPr>
        <p:spPr bwMode="auto">
          <a:xfrm>
            <a:off x="1807939" y="3865278"/>
            <a:ext cx="2496196" cy="115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itchFamily="34" charset="0"/>
              <a:defRPr>
                <a:solidFill>
                  <a:schemeClr val="tx1"/>
                </a:solidFill>
                <a:latin typeface="Arial" pitchFamily="34" charset="0"/>
                <a:ea typeface="SimSun" pitchFamily="2" charset="-122"/>
              </a:defRPr>
            </a:lvl1pPr>
            <a:lvl2pPr marL="742950" indent="-285750">
              <a:buFont typeface="Arial" pitchFamily="34" charset="0"/>
              <a:defRPr>
                <a:solidFill>
                  <a:schemeClr val="tx1"/>
                </a:solidFill>
                <a:latin typeface="Arial" pitchFamily="34" charset="0"/>
                <a:ea typeface="SimSun" pitchFamily="2" charset="-122"/>
              </a:defRPr>
            </a:lvl2pPr>
            <a:lvl3pPr marL="1143000" indent="-228600">
              <a:buFont typeface="Arial" pitchFamily="34" charset="0"/>
              <a:defRPr>
                <a:solidFill>
                  <a:schemeClr val="tx1"/>
                </a:solidFill>
                <a:latin typeface="Arial" pitchFamily="34" charset="0"/>
                <a:ea typeface="SimSun" pitchFamily="2" charset="-122"/>
              </a:defRPr>
            </a:lvl3pPr>
            <a:lvl4pPr marL="1600200" indent="-228600">
              <a:buFont typeface="Arial" pitchFamily="34" charset="0"/>
              <a:defRPr>
                <a:solidFill>
                  <a:schemeClr val="tx1"/>
                </a:solidFill>
                <a:latin typeface="Arial" pitchFamily="34" charset="0"/>
                <a:ea typeface="SimSun" pitchFamily="2" charset="-122"/>
              </a:defRPr>
            </a:lvl4pPr>
            <a:lvl5pPr marL="2057400" indent="-228600">
              <a:buFont typeface="Arial" pitchFamily="34" charset="0"/>
              <a:defRPr>
                <a:solidFill>
                  <a:schemeClr val="tx1"/>
                </a:solidFill>
                <a:latin typeface="Arial" pitchFamily="34" charset="0"/>
                <a:ea typeface="SimSun"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9pPr>
          </a:lstStyle>
          <a:p>
            <a:pPr eaLnBrk="1" hangingPunct="1"/>
            <a:r>
              <a:rPr lang="en-US" altLang="zh-CN" sz="2000" b="1">
                <a:solidFill>
                  <a:schemeClr val="bg1">
                    <a:lumMod val="65000"/>
                  </a:schemeClr>
                </a:solidFill>
                <a:latin typeface="方正姚体" pitchFamily="2" charset="-122"/>
                <a:ea typeface="方正姚体" pitchFamily="2" charset="-122"/>
                <a:sym typeface="方正姚体" pitchFamily="2" charset="-122"/>
              </a:rPr>
              <a:t>   </a:t>
            </a:r>
            <a:r>
              <a:rPr lang="en-US" altLang="zh-CN" sz="1600" b="1">
                <a:solidFill>
                  <a:schemeClr val="bg1">
                    <a:lumMod val="65000"/>
                  </a:schemeClr>
                </a:solidFill>
                <a:latin typeface="方正姚体" pitchFamily="2" charset="-122"/>
                <a:ea typeface="方正姚体" pitchFamily="2" charset="-122"/>
                <a:sym typeface="方正姚体" pitchFamily="2" charset="-122"/>
              </a:rPr>
              <a:t>MORE  THAN  TEMPLATE</a:t>
            </a:r>
            <a:endParaRPr lang="zh-CN" altLang="en-US" sz="1600" b="1">
              <a:solidFill>
                <a:schemeClr val="bg1">
                  <a:lumMod val="65000"/>
                </a:schemeClr>
              </a:solidFill>
              <a:latin typeface="方正姚体" pitchFamily="2" charset="-122"/>
              <a:ea typeface="方正姚体" pitchFamily="2" charset="-122"/>
              <a:sym typeface="方正姚体" pitchFamily="2" charset="-122"/>
            </a:endParaRPr>
          </a:p>
          <a:p>
            <a:pPr eaLnBrk="1" hangingPunct="1"/>
            <a:r>
              <a:rPr lang="en-US" altLang="zh-CN" sz="1100">
                <a:solidFill>
                  <a:schemeClr val="bg1">
                    <a:lumMod val="65000"/>
                  </a:schemeClr>
                </a:solidFill>
                <a:latin typeface="方正姚体" pitchFamily="2" charset="-122"/>
                <a:ea typeface="方正姚体" pitchFamily="2" charset="-122"/>
                <a:sym typeface="方正姚体" pitchFamily="2" charset="-122"/>
              </a:rPr>
              <a:t>Click here to add  you to the Center of</a:t>
            </a:r>
            <a:endParaRPr lang="zh-CN" altLang="en-US" sz="1100">
              <a:solidFill>
                <a:schemeClr val="bg1">
                  <a:lumMod val="65000"/>
                </a:schemeClr>
              </a:solidFill>
              <a:latin typeface="方正姚体" pitchFamily="2" charset="-122"/>
              <a:ea typeface="方正姚体" pitchFamily="2" charset="-122"/>
              <a:sym typeface="方正姚体" pitchFamily="2" charset="-122"/>
            </a:endParaRPr>
          </a:p>
          <a:p>
            <a:pPr eaLnBrk="1" hangingPunct="1"/>
            <a:r>
              <a:rPr lang="en-US" altLang="zh-CN" sz="1100">
                <a:solidFill>
                  <a:schemeClr val="bg1">
                    <a:lumMod val="65000"/>
                  </a:schemeClr>
                </a:solidFill>
                <a:latin typeface="方正姚体" pitchFamily="2" charset="-122"/>
                <a:ea typeface="方正姚体" pitchFamily="2" charset="-122"/>
                <a:sym typeface="方正姚体" pitchFamily="2" charset="-122"/>
              </a:rPr>
              <a:t>the  narrative thought</a:t>
            </a:r>
          </a:p>
          <a:p>
            <a:pPr eaLnBrk="1" hangingPunct="1"/>
            <a:endParaRPr lang="zh-CN" altLang="en-US" sz="1100">
              <a:solidFill>
                <a:schemeClr val="bg1">
                  <a:lumMod val="65000"/>
                </a:schemeClr>
              </a:solidFill>
              <a:latin typeface="Calibri" pitchFamily="34" charset="0"/>
              <a:sym typeface="Calibri" pitchFamily="34" charset="0"/>
            </a:endParaRPr>
          </a:p>
          <a:p>
            <a:pPr eaLnBrk="1" hangingPunct="1"/>
            <a:endParaRPr lang="zh-CN" altLang="en-US" sz="1600">
              <a:solidFill>
                <a:schemeClr val="bg1">
                  <a:lumMod val="65000"/>
                </a:schemeClr>
              </a:solidFill>
              <a:latin typeface="微软雅黑" pitchFamily="34" charset="-122"/>
              <a:ea typeface="微软雅黑" pitchFamily="34" charset="-122"/>
              <a:sym typeface="微软雅黑" pitchFamily="34" charset="-122"/>
            </a:endParaRPr>
          </a:p>
        </p:txBody>
      </p:sp>
      <p:sp>
        <p:nvSpPr>
          <p:cNvPr id="35" name="文本框 93">
            <a:extLst>
              <a:ext uri="{FF2B5EF4-FFF2-40B4-BE49-F238E27FC236}">
                <a16:creationId xmlns:a16="http://schemas.microsoft.com/office/drawing/2014/main" id="{4BD5C26B-4DB3-473F-A149-E33B71FAD548}"/>
              </a:ext>
            </a:extLst>
          </p:cNvPr>
          <p:cNvSpPr>
            <a:spLocks noChangeArrowheads="1"/>
          </p:cNvSpPr>
          <p:nvPr/>
        </p:nvSpPr>
        <p:spPr bwMode="auto">
          <a:xfrm>
            <a:off x="6435949" y="2022190"/>
            <a:ext cx="2496196" cy="115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itchFamily="34" charset="0"/>
              <a:defRPr>
                <a:solidFill>
                  <a:schemeClr val="tx1"/>
                </a:solidFill>
                <a:latin typeface="Arial" pitchFamily="34" charset="0"/>
                <a:ea typeface="SimSun" pitchFamily="2" charset="-122"/>
              </a:defRPr>
            </a:lvl1pPr>
            <a:lvl2pPr marL="742950" indent="-285750">
              <a:buFont typeface="Arial" pitchFamily="34" charset="0"/>
              <a:defRPr>
                <a:solidFill>
                  <a:schemeClr val="tx1"/>
                </a:solidFill>
                <a:latin typeface="Arial" pitchFamily="34" charset="0"/>
                <a:ea typeface="SimSun" pitchFamily="2" charset="-122"/>
              </a:defRPr>
            </a:lvl2pPr>
            <a:lvl3pPr marL="1143000" indent="-228600">
              <a:buFont typeface="Arial" pitchFamily="34" charset="0"/>
              <a:defRPr>
                <a:solidFill>
                  <a:schemeClr val="tx1"/>
                </a:solidFill>
                <a:latin typeface="Arial" pitchFamily="34" charset="0"/>
                <a:ea typeface="SimSun" pitchFamily="2" charset="-122"/>
              </a:defRPr>
            </a:lvl3pPr>
            <a:lvl4pPr marL="1600200" indent="-228600">
              <a:buFont typeface="Arial" pitchFamily="34" charset="0"/>
              <a:defRPr>
                <a:solidFill>
                  <a:schemeClr val="tx1"/>
                </a:solidFill>
                <a:latin typeface="Arial" pitchFamily="34" charset="0"/>
                <a:ea typeface="SimSun" pitchFamily="2" charset="-122"/>
              </a:defRPr>
            </a:lvl4pPr>
            <a:lvl5pPr marL="2057400" indent="-228600">
              <a:buFont typeface="Arial" pitchFamily="34" charset="0"/>
              <a:defRPr>
                <a:solidFill>
                  <a:schemeClr val="tx1"/>
                </a:solidFill>
                <a:latin typeface="Arial" pitchFamily="34" charset="0"/>
                <a:ea typeface="SimSun"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9pPr>
          </a:lstStyle>
          <a:p>
            <a:pPr eaLnBrk="1" hangingPunct="1"/>
            <a:r>
              <a:rPr lang="en-US" altLang="zh-CN" sz="2000" b="1" dirty="0">
                <a:solidFill>
                  <a:schemeClr val="bg1">
                    <a:lumMod val="65000"/>
                  </a:schemeClr>
                </a:solidFill>
                <a:latin typeface="方正姚体" pitchFamily="2" charset="-122"/>
                <a:ea typeface="方正姚体" pitchFamily="2" charset="-122"/>
                <a:sym typeface="方正姚体" pitchFamily="2" charset="-122"/>
              </a:rPr>
              <a:t>   </a:t>
            </a:r>
            <a:r>
              <a:rPr lang="en-US" altLang="zh-CN" sz="1600" b="1" dirty="0">
                <a:solidFill>
                  <a:schemeClr val="bg1">
                    <a:lumMod val="65000"/>
                  </a:schemeClr>
                </a:solidFill>
                <a:latin typeface="方正姚体" pitchFamily="2" charset="-122"/>
                <a:ea typeface="方正姚体" pitchFamily="2" charset="-122"/>
                <a:sym typeface="方正姚体" pitchFamily="2" charset="-122"/>
              </a:rPr>
              <a:t>MORE  THAN  TEMPLATE</a:t>
            </a:r>
            <a:endParaRPr lang="zh-CN" altLang="en-US" sz="1600" b="1" dirty="0">
              <a:solidFill>
                <a:schemeClr val="bg1">
                  <a:lumMod val="65000"/>
                </a:schemeClr>
              </a:solidFill>
              <a:latin typeface="方正姚体" pitchFamily="2" charset="-122"/>
              <a:ea typeface="方正姚体" pitchFamily="2" charset="-122"/>
              <a:sym typeface="方正姚体" pitchFamily="2" charset="-122"/>
            </a:endParaRPr>
          </a:p>
          <a:p>
            <a:pPr eaLnBrk="1" hangingPunct="1"/>
            <a:r>
              <a:rPr lang="en-US" altLang="zh-CN" sz="1100" dirty="0">
                <a:solidFill>
                  <a:schemeClr val="bg1">
                    <a:lumMod val="65000"/>
                  </a:schemeClr>
                </a:solidFill>
                <a:latin typeface="方正姚体" pitchFamily="2" charset="-122"/>
                <a:ea typeface="方正姚体" pitchFamily="2" charset="-122"/>
                <a:sym typeface="方正姚体" pitchFamily="2" charset="-122"/>
              </a:rPr>
              <a:t>Click here to add  you to the Center of</a:t>
            </a:r>
            <a:endParaRPr lang="zh-CN" altLang="en-US" sz="1100" dirty="0">
              <a:solidFill>
                <a:schemeClr val="bg1">
                  <a:lumMod val="65000"/>
                </a:schemeClr>
              </a:solidFill>
              <a:latin typeface="方正姚体" pitchFamily="2" charset="-122"/>
              <a:ea typeface="方正姚体" pitchFamily="2" charset="-122"/>
              <a:sym typeface="方正姚体" pitchFamily="2" charset="-122"/>
            </a:endParaRPr>
          </a:p>
          <a:p>
            <a:pPr eaLnBrk="1" hangingPunct="1"/>
            <a:r>
              <a:rPr lang="en-US" altLang="zh-CN" sz="1100" dirty="0">
                <a:solidFill>
                  <a:schemeClr val="bg1">
                    <a:lumMod val="65000"/>
                  </a:schemeClr>
                </a:solidFill>
                <a:latin typeface="方正姚体" pitchFamily="2" charset="-122"/>
                <a:ea typeface="方正姚体" pitchFamily="2" charset="-122"/>
                <a:sym typeface="方正姚体" pitchFamily="2" charset="-122"/>
              </a:rPr>
              <a:t>the  narrative thought</a:t>
            </a:r>
          </a:p>
          <a:p>
            <a:pPr eaLnBrk="1" hangingPunct="1"/>
            <a:endParaRPr lang="zh-CN" altLang="en-US" sz="1100" dirty="0">
              <a:solidFill>
                <a:schemeClr val="bg1">
                  <a:lumMod val="65000"/>
                </a:schemeClr>
              </a:solidFill>
              <a:latin typeface="Calibri" pitchFamily="34" charset="0"/>
              <a:sym typeface="Calibri" pitchFamily="34" charset="0"/>
            </a:endParaRPr>
          </a:p>
          <a:p>
            <a:pPr eaLnBrk="1" hangingPunct="1"/>
            <a:endParaRPr lang="zh-CN" altLang="en-US" sz="1600" dirty="0">
              <a:solidFill>
                <a:schemeClr val="bg1">
                  <a:lumMod val="65000"/>
                </a:schemeClr>
              </a:solidFill>
              <a:latin typeface="微软雅黑" pitchFamily="34" charset="-122"/>
              <a:ea typeface="微软雅黑" pitchFamily="34" charset="-122"/>
              <a:sym typeface="微软雅黑" pitchFamily="34" charset="-122"/>
            </a:endParaRPr>
          </a:p>
        </p:txBody>
      </p:sp>
      <p:sp>
        <p:nvSpPr>
          <p:cNvPr id="36" name="文本框 94">
            <a:extLst>
              <a:ext uri="{FF2B5EF4-FFF2-40B4-BE49-F238E27FC236}">
                <a16:creationId xmlns:a16="http://schemas.microsoft.com/office/drawing/2014/main" id="{BE5F5627-6F39-4E2C-9E87-1E5531C0B40D}"/>
              </a:ext>
            </a:extLst>
          </p:cNvPr>
          <p:cNvSpPr>
            <a:spLocks noChangeArrowheads="1"/>
          </p:cNvSpPr>
          <p:nvPr/>
        </p:nvSpPr>
        <p:spPr bwMode="auto">
          <a:xfrm>
            <a:off x="8499699" y="3603340"/>
            <a:ext cx="2496196" cy="115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itchFamily="34" charset="0"/>
              <a:defRPr>
                <a:solidFill>
                  <a:schemeClr val="tx1"/>
                </a:solidFill>
                <a:latin typeface="Arial" pitchFamily="34" charset="0"/>
                <a:ea typeface="SimSun" pitchFamily="2" charset="-122"/>
              </a:defRPr>
            </a:lvl1pPr>
            <a:lvl2pPr marL="742950" indent="-285750">
              <a:buFont typeface="Arial" pitchFamily="34" charset="0"/>
              <a:defRPr>
                <a:solidFill>
                  <a:schemeClr val="tx1"/>
                </a:solidFill>
                <a:latin typeface="Arial" pitchFamily="34" charset="0"/>
                <a:ea typeface="SimSun" pitchFamily="2" charset="-122"/>
              </a:defRPr>
            </a:lvl2pPr>
            <a:lvl3pPr marL="1143000" indent="-228600">
              <a:buFont typeface="Arial" pitchFamily="34" charset="0"/>
              <a:defRPr>
                <a:solidFill>
                  <a:schemeClr val="tx1"/>
                </a:solidFill>
                <a:latin typeface="Arial" pitchFamily="34" charset="0"/>
                <a:ea typeface="SimSun" pitchFamily="2" charset="-122"/>
              </a:defRPr>
            </a:lvl3pPr>
            <a:lvl4pPr marL="1600200" indent="-228600">
              <a:buFont typeface="Arial" pitchFamily="34" charset="0"/>
              <a:defRPr>
                <a:solidFill>
                  <a:schemeClr val="tx1"/>
                </a:solidFill>
                <a:latin typeface="Arial" pitchFamily="34" charset="0"/>
                <a:ea typeface="SimSun" pitchFamily="2" charset="-122"/>
              </a:defRPr>
            </a:lvl4pPr>
            <a:lvl5pPr marL="2057400" indent="-228600">
              <a:buFont typeface="Arial" pitchFamily="34" charset="0"/>
              <a:defRPr>
                <a:solidFill>
                  <a:schemeClr val="tx1"/>
                </a:solidFill>
                <a:latin typeface="Arial" pitchFamily="34" charset="0"/>
                <a:ea typeface="SimSun"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9pPr>
          </a:lstStyle>
          <a:p>
            <a:pPr eaLnBrk="1" hangingPunct="1"/>
            <a:r>
              <a:rPr lang="en-US" altLang="zh-CN" sz="2000" b="1">
                <a:solidFill>
                  <a:schemeClr val="bg1">
                    <a:lumMod val="65000"/>
                  </a:schemeClr>
                </a:solidFill>
                <a:latin typeface="方正姚体" pitchFamily="2" charset="-122"/>
                <a:ea typeface="方正姚体" pitchFamily="2" charset="-122"/>
                <a:sym typeface="方正姚体" pitchFamily="2" charset="-122"/>
              </a:rPr>
              <a:t>   </a:t>
            </a:r>
            <a:r>
              <a:rPr lang="en-US" altLang="zh-CN" sz="1600" b="1">
                <a:solidFill>
                  <a:schemeClr val="bg1">
                    <a:lumMod val="65000"/>
                  </a:schemeClr>
                </a:solidFill>
                <a:latin typeface="方正姚体" pitchFamily="2" charset="-122"/>
                <a:ea typeface="方正姚体" pitchFamily="2" charset="-122"/>
                <a:sym typeface="方正姚体" pitchFamily="2" charset="-122"/>
              </a:rPr>
              <a:t>MORE  THAN  TEMPLATE</a:t>
            </a:r>
            <a:endParaRPr lang="zh-CN" altLang="en-US" sz="1600" b="1">
              <a:solidFill>
                <a:schemeClr val="bg1">
                  <a:lumMod val="65000"/>
                </a:schemeClr>
              </a:solidFill>
              <a:latin typeface="方正姚体" pitchFamily="2" charset="-122"/>
              <a:ea typeface="方正姚体" pitchFamily="2" charset="-122"/>
              <a:sym typeface="方正姚体" pitchFamily="2" charset="-122"/>
            </a:endParaRPr>
          </a:p>
          <a:p>
            <a:pPr eaLnBrk="1" hangingPunct="1"/>
            <a:r>
              <a:rPr lang="en-US" altLang="zh-CN" sz="1100">
                <a:solidFill>
                  <a:schemeClr val="bg1">
                    <a:lumMod val="65000"/>
                  </a:schemeClr>
                </a:solidFill>
                <a:latin typeface="方正姚体" pitchFamily="2" charset="-122"/>
                <a:ea typeface="方正姚体" pitchFamily="2" charset="-122"/>
                <a:sym typeface="方正姚体" pitchFamily="2" charset="-122"/>
              </a:rPr>
              <a:t>Click here to add  you to the Center of</a:t>
            </a:r>
            <a:endParaRPr lang="zh-CN" altLang="en-US" sz="1100">
              <a:solidFill>
                <a:schemeClr val="bg1">
                  <a:lumMod val="65000"/>
                </a:schemeClr>
              </a:solidFill>
              <a:latin typeface="方正姚体" pitchFamily="2" charset="-122"/>
              <a:ea typeface="方正姚体" pitchFamily="2" charset="-122"/>
              <a:sym typeface="方正姚体" pitchFamily="2" charset="-122"/>
            </a:endParaRPr>
          </a:p>
          <a:p>
            <a:pPr eaLnBrk="1" hangingPunct="1"/>
            <a:r>
              <a:rPr lang="en-US" altLang="zh-CN" sz="1100">
                <a:solidFill>
                  <a:schemeClr val="bg1">
                    <a:lumMod val="65000"/>
                  </a:schemeClr>
                </a:solidFill>
                <a:latin typeface="方正姚体" pitchFamily="2" charset="-122"/>
                <a:ea typeface="方正姚体" pitchFamily="2" charset="-122"/>
                <a:sym typeface="方正姚体" pitchFamily="2" charset="-122"/>
              </a:rPr>
              <a:t>the  narrative thought</a:t>
            </a:r>
          </a:p>
          <a:p>
            <a:pPr eaLnBrk="1" hangingPunct="1"/>
            <a:endParaRPr lang="zh-CN" altLang="en-US" sz="1100">
              <a:solidFill>
                <a:schemeClr val="bg1">
                  <a:lumMod val="65000"/>
                </a:schemeClr>
              </a:solidFill>
              <a:latin typeface="Calibri" pitchFamily="34" charset="0"/>
              <a:sym typeface="Calibri" pitchFamily="34" charset="0"/>
            </a:endParaRPr>
          </a:p>
          <a:p>
            <a:pPr eaLnBrk="1" hangingPunct="1"/>
            <a:endParaRPr lang="zh-CN" altLang="en-US" sz="1600">
              <a:solidFill>
                <a:schemeClr val="bg1">
                  <a:lumMod val="65000"/>
                </a:schemeClr>
              </a:solidFill>
              <a:latin typeface="微软雅黑" pitchFamily="34" charset="-122"/>
              <a:ea typeface="微软雅黑" pitchFamily="34" charset="-122"/>
              <a:sym typeface="微软雅黑" pitchFamily="34" charset="-122"/>
            </a:endParaRPr>
          </a:p>
        </p:txBody>
      </p:sp>
      <p:sp>
        <p:nvSpPr>
          <p:cNvPr id="37" name="文本框 95">
            <a:extLst>
              <a:ext uri="{FF2B5EF4-FFF2-40B4-BE49-F238E27FC236}">
                <a16:creationId xmlns:a16="http://schemas.microsoft.com/office/drawing/2014/main" id="{474C5C77-5687-4513-92FF-58E5E7B665D5}"/>
              </a:ext>
            </a:extLst>
          </p:cNvPr>
          <p:cNvSpPr>
            <a:spLocks noChangeArrowheads="1"/>
          </p:cNvSpPr>
          <p:nvPr/>
        </p:nvSpPr>
        <p:spPr bwMode="auto">
          <a:xfrm>
            <a:off x="7913911" y="4967003"/>
            <a:ext cx="2496196" cy="115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itchFamily="34" charset="0"/>
              <a:defRPr>
                <a:solidFill>
                  <a:schemeClr val="tx1"/>
                </a:solidFill>
                <a:latin typeface="Arial" pitchFamily="34" charset="0"/>
                <a:ea typeface="SimSun" pitchFamily="2" charset="-122"/>
              </a:defRPr>
            </a:lvl1pPr>
            <a:lvl2pPr marL="742950" indent="-285750">
              <a:buFont typeface="Arial" pitchFamily="34" charset="0"/>
              <a:defRPr>
                <a:solidFill>
                  <a:schemeClr val="tx1"/>
                </a:solidFill>
                <a:latin typeface="Arial" pitchFamily="34" charset="0"/>
                <a:ea typeface="SimSun" pitchFamily="2" charset="-122"/>
              </a:defRPr>
            </a:lvl2pPr>
            <a:lvl3pPr marL="1143000" indent="-228600">
              <a:buFont typeface="Arial" pitchFamily="34" charset="0"/>
              <a:defRPr>
                <a:solidFill>
                  <a:schemeClr val="tx1"/>
                </a:solidFill>
                <a:latin typeface="Arial" pitchFamily="34" charset="0"/>
                <a:ea typeface="SimSun" pitchFamily="2" charset="-122"/>
              </a:defRPr>
            </a:lvl3pPr>
            <a:lvl4pPr marL="1600200" indent="-228600">
              <a:buFont typeface="Arial" pitchFamily="34" charset="0"/>
              <a:defRPr>
                <a:solidFill>
                  <a:schemeClr val="tx1"/>
                </a:solidFill>
                <a:latin typeface="Arial" pitchFamily="34" charset="0"/>
                <a:ea typeface="SimSun" pitchFamily="2" charset="-122"/>
              </a:defRPr>
            </a:lvl4pPr>
            <a:lvl5pPr marL="2057400" indent="-228600">
              <a:buFont typeface="Arial" pitchFamily="34" charset="0"/>
              <a:defRPr>
                <a:solidFill>
                  <a:schemeClr val="tx1"/>
                </a:solidFill>
                <a:latin typeface="Arial" pitchFamily="34" charset="0"/>
                <a:ea typeface="SimSun"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9pPr>
          </a:lstStyle>
          <a:p>
            <a:pPr eaLnBrk="1" hangingPunct="1"/>
            <a:r>
              <a:rPr lang="en-US" altLang="zh-CN" sz="2000" b="1">
                <a:solidFill>
                  <a:schemeClr val="bg1">
                    <a:lumMod val="65000"/>
                  </a:schemeClr>
                </a:solidFill>
                <a:latin typeface="方正姚体" pitchFamily="2" charset="-122"/>
                <a:ea typeface="方正姚体" pitchFamily="2" charset="-122"/>
                <a:sym typeface="方正姚体" pitchFamily="2" charset="-122"/>
              </a:rPr>
              <a:t>   </a:t>
            </a:r>
            <a:r>
              <a:rPr lang="en-US" altLang="zh-CN" sz="1600" b="1">
                <a:solidFill>
                  <a:schemeClr val="bg1">
                    <a:lumMod val="65000"/>
                  </a:schemeClr>
                </a:solidFill>
                <a:latin typeface="方正姚体" pitchFamily="2" charset="-122"/>
                <a:ea typeface="方正姚体" pitchFamily="2" charset="-122"/>
                <a:sym typeface="方正姚体" pitchFamily="2" charset="-122"/>
              </a:rPr>
              <a:t>MORE  THAN  TEMPLATE</a:t>
            </a:r>
            <a:endParaRPr lang="zh-CN" altLang="en-US" sz="1600" b="1">
              <a:solidFill>
                <a:schemeClr val="bg1">
                  <a:lumMod val="65000"/>
                </a:schemeClr>
              </a:solidFill>
              <a:latin typeface="方正姚体" pitchFamily="2" charset="-122"/>
              <a:ea typeface="方正姚体" pitchFamily="2" charset="-122"/>
              <a:sym typeface="方正姚体" pitchFamily="2" charset="-122"/>
            </a:endParaRPr>
          </a:p>
          <a:p>
            <a:pPr eaLnBrk="1" hangingPunct="1"/>
            <a:r>
              <a:rPr lang="en-US" altLang="zh-CN" sz="1100">
                <a:solidFill>
                  <a:schemeClr val="bg1">
                    <a:lumMod val="65000"/>
                  </a:schemeClr>
                </a:solidFill>
                <a:latin typeface="方正姚体" pitchFamily="2" charset="-122"/>
                <a:ea typeface="方正姚体" pitchFamily="2" charset="-122"/>
                <a:sym typeface="方正姚体" pitchFamily="2" charset="-122"/>
              </a:rPr>
              <a:t>Click here to add  you to the Center of</a:t>
            </a:r>
            <a:endParaRPr lang="zh-CN" altLang="en-US" sz="1100">
              <a:solidFill>
                <a:schemeClr val="bg1">
                  <a:lumMod val="65000"/>
                </a:schemeClr>
              </a:solidFill>
              <a:latin typeface="方正姚体" pitchFamily="2" charset="-122"/>
              <a:ea typeface="方正姚体" pitchFamily="2" charset="-122"/>
              <a:sym typeface="方正姚体" pitchFamily="2" charset="-122"/>
            </a:endParaRPr>
          </a:p>
          <a:p>
            <a:pPr eaLnBrk="1" hangingPunct="1"/>
            <a:r>
              <a:rPr lang="en-US" altLang="zh-CN" sz="1100">
                <a:solidFill>
                  <a:schemeClr val="bg1">
                    <a:lumMod val="65000"/>
                  </a:schemeClr>
                </a:solidFill>
                <a:latin typeface="方正姚体" pitchFamily="2" charset="-122"/>
                <a:ea typeface="方正姚体" pitchFamily="2" charset="-122"/>
                <a:sym typeface="方正姚体" pitchFamily="2" charset="-122"/>
              </a:rPr>
              <a:t>the  narrative thought</a:t>
            </a:r>
          </a:p>
          <a:p>
            <a:pPr eaLnBrk="1" hangingPunct="1"/>
            <a:endParaRPr lang="zh-CN" altLang="en-US" sz="1100">
              <a:solidFill>
                <a:schemeClr val="bg1">
                  <a:lumMod val="65000"/>
                </a:schemeClr>
              </a:solidFill>
              <a:latin typeface="Calibri" pitchFamily="34" charset="0"/>
              <a:sym typeface="Calibri" pitchFamily="34" charset="0"/>
            </a:endParaRPr>
          </a:p>
          <a:p>
            <a:pPr eaLnBrk="1" hangingPunct="1"/>
            <a:endParaRPr lang="zh-CN" altLang="en-US" sz="1600">
              <a:solidFill>
                <a:schemeClr val="bg1">
                  <a:lumMod val="65000"/>
                </a:schemeClr>
              </a:solidFill>
              <a:latin typeface="微软雅黑" pitchFamily="34" charset="-122"/>
              <a:ea typeface="微软雅黑" pitchFamily="34" charset="-122"/>
              <a:sym typeface="微软雅黑" pitchFamily="34" charset="-122"/>
            </a:endParaRPr>
          </a:p>
        </p:txBody>
      </p:sp>
      <p:sp>
        <p:nvSpPr>
          <p:cNvPr id="38" name="文本框 96">
            <a:extLst>
              <a:ext uri="{FF2B5EF4-FFF2-40B4-BE49-F238E27FC236}">
                <a16:creationId xmlns:a16="http://schemas.microsoft.com/office/drawing/2014/main" id="{671F9052-7069-44C7-BDB3-B64CD05AC9DE}"/>
              </a:ext>
            </a:extLst>
          </p:cNvPr>
          <p:cNvSpPr>
            <a:spLocks noChangeArrowheads="1"/>
          </p:cNvSpPr>
          <p:nvPr/>
        </p:nvSpPr>
        <p:spPr bwMode="auto">
          <a:xfrm>
            <a:off x="3392264" y="5013040"/>
            <a:ext cx="2496196" cy="115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itchFamily="34" charset="0"/>
              <a:defRPr>
                <a:solidFill>
                  <a:schemeClr val="tx1"/>
                </a:solidFill>
                <a:latin typeface="Arial" pitchFamily="34" charset="0"/>
                <a:ea typeface="SimSun" pitchFamily="2" charset="-122"/>
              </a:defRPr>
            </a:lvl1pPr>
            <a:lvl2pPr marL="742950" indent="-285750">
              <a:buFont typeface="Arial" pitchFamily="34" charset="0"/>
              <a:defRPr>
                <a:solidFill>
                  <a:schemeClr val="tx1"/>
                </a:solidFill>
                <a:latin typeface="Arial" pitchFamily="34" charset="0"/>
                <a:ea typeface="SimSun" pitchFamily="2" charset="-122"/>
              </a:defRPr>
            </a:lvl2pPr>
            <a:lvl3pPr marL="1143000" indent="-228600">
              <a:buFont typeface="Arial" pitchFamily="34" charset="0"/>
              <a:defRPr>
                <a:solidFill>
                  <a:schemeClr val="tx1"/>
                </a:solidFill>
                <a:latin typeface="Arial" pitchFamily="34" charset="0"/>
                <a:ea typeface="SimSun" pitchFamily="2" charset="-122"/>
              </a:defRPr>
            </a:lvl3pPr>
            <a:lvl4pPr marL="1600200" indent="-228600">
              <a:buFont typeface="Arial" pitchFamily="34" charset="0"/>
              <a:defRPr>
                <a:solidFill>
                  <a:schemeClr val="tx1"/>
                </a:solidFill>
                <a:latin typeface="Arial" pitchFamily="34" charset="0"/>
                <a:ea typeface="SimSun" pitchFamily="2" charset="-122"/>
              </a:defRPr>
            </a:lvl4pPr>
            <a:lvl5pPr marL="2057400" indent="-228600">
              <a:buFont typeface="Arial" pitchFamily="34" charset="0"/>
              <a:defRPr>
                <a:solidFill>
                  <a:schemeClr val="tx1"/>
                </a:solidFill>
                <a:latin typeface="Arial" pitchFamily="34" charset="0"/>
                <a:ea typeface="SimSun"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9pPr>
          </a:lstStyle>
          <a:p>
            <a:pPr eaLnBrk="1" hangingPunct="1"/>
            <a:r>
              <a:rPr lang="en-US" altLang="zh-CN" sz="2000" b="1">
                <a:solidFill>
                  <a:schemeClr val="bg1">
                    <a:lumMod val="65000"/>
                  </a:schemeClr>
                </a:solidFill>
                <a:latin typeface="方正姚体" pitchFamily="2" charset="-122"/>
                <a:ea typeface="方正姚体" pitchFamily="2" charset="-122"/>
                <a:sym typeface="方正姚体" pitchFamily="2" charset="-122"/>
              </a:rPr>
              <a:t>   </a:t>
            </a:r>
            <a:r>
              <a:rPr lang="en-US" altLang="zh-CN" sz="1600" b="1">
                <a:solidFill>
                  <a:schemeClr val="bg1">
                    <a:lumMod val="65000"/>
                  </a:schemeClr>
                </a:solidFill>
                <a:latin typeface="方正姚体" pitchFamily="2" charset="-122"/>
                <a:ea typeface="方正姚体" pitchFamily="2" charset="-122"/>
                <a:sym typeface="方正姚体" pitchFamily="2" charset="-122"/>
              </a:rPr>
              <a:t>MORE  THAN  TEMPLATE</a:t>
            </a:r>
            <a:endParaRPr lang="zh-CN" altLang="en-US" sz="1600" b="1">
              <a:solidFill>
                <a:schemeClr val="bg1">
                  <a:lumMod val="65000"/>
                </a:schemeClr>
              </a:solidFill>
              <a:latin typeface="方正姚体" pitchFamily="2" charset="-122"/>
              <a:ea typeface="方正姚体" pitchFamily="2" charset="-122"/>
              <a:sym typeface="方正姚体" pitchFamily="2" charset="-122"/>
            </a:endParaRPr>
          </a:p>
          <a:p>
            <a:pPr eaLnBrk="1" hangingPunct="1"/>
            <a:r>
              <a:rPr lang="en-US" altLang="zh-CN" sz="1100">
                <a:solidFill>
                  <a:schemeClr val="bg1">
                    <a:lumMod val="65000"/>
                  </a:schemeClr>
                </a:solidFill>
                <a:latin typeface="方正姚体" pitchFamily="2" charset="-122"/>
                <a:ea typeface="方正姚体" pitchFamily="2" charset="-122"/>
                <a:sym typeface="方正姚体" pitchFamily="2" charset="-122"/>
              </a:rPr>
              <a:t>Click here to add  you to the Center of</a:t>
            </a:r>
            <a:endParaRPr lang="zh-CN" altLang="en-US" sz="1100">
              <a:solidFill>
                <a:schemeClr val="bg1">
                  <a:lumMod val="65000"/>
                </a:schemeClr>
              </a:solidFill>
              <a:latin typeface="方正姚体" pitchFamily="2" charset="-122"/>
              <a:ea typeface="方正姚体" pitchFamily="2" charset="-122"/>
              <a:sym typeface="方正姚体" pitchFamily="2" charset="-122"/>
            </a:endParaRPr>
          </a:p>
          <a:p>
            <a:pPr eaLnBrk="1" hangingPunct="1"/>
            <a:r>
              <a:rPr lang="en-US" altLang="zh-CN" sz="1100">
                <a:solidFill>
                  <a:schemeClr val="bg1">
                    <a:lumMod val="65000"/>
                  </a:schemeClr>
                </a:solidFill>
                <a:latin typeface="方正姚体" pitchFamily="2" charset="-122"/>
                <a:ea typeface="方正姚体" pitchFamily="2" charset="-122"/>
                <a:sym typeface="方正姚体" pitchFamily="2" charset="-122"/>
              </a:rPr>
              <a:t>the  narrative thought</a:t>
            </a:r>
          </a:p>
          <a:p>
            <a:pPr eaLnBrk="1" hangingPunct="1"/>
            <a:endParaRPr lang="zh-CN" altLang="en-US" sz="1100">
              <a:solidFill>
                <a:schemeClr val="bg1">
                  <a:lumMod val="65000"/>
                </a:schemeClr>
              </a:solidFill>
              <a:latin typeface="Calibri" pitchFamily="34" charset="0"/>
              <a:sym typeface="Calibri" pitchFamily="34" charset="0"/>
            </a:endParaRPr>
          </a:p>
          <a:p>
            <a:pPr eaLnBrk="1" hangingPunct="1"/>
            <a:endParaRPr lang="zh-CN" altLang="en-US" sz="1600">
              <a:solidFill>
                <a:schemeClr val="bg1">
                  <a:lumMod val="65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215167002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anim calcmode="lin" valueType="num">
                                      <p:cBhvr>
                                        <p:cTn id="8" dur="750" fill="hold"/>
                                        <p:tgtEl>
                                          <p:spTgt spid="9"/>
                                        </p:tgtEl>
                                        <p:attrNameLst>
                                          <p:attrName>ppt_x</p:attrName>
                                        </p:attrNameLst>
                                      </p:cBhvr>
                                      <p:tavLst>
                                        <p:tav tm="0">
                                          <p:val>
                                            <p:strVal val="#ppt_x"/>
                                          </p:val>
                                        </p:tav>
                                        <p:tav tm="100000">
                                          <p:val>
                                            <p:strVal val="#ppt_x"/>
                                          </p:val>
                                        </p:tav>
                                      </p:tavLst>
                                    </p:anim>
                                    <p:anim calcmode="lin" valueType="num">
                                      <p:cBhvr>
                                        <p:cTn id="9" dur="75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250"/>
                                        <p:tgtEl>
                                          <p:spTgt spid="3"/>
                                        </p:tgtEl>
                                      </p:cBhvr>
                                    </p:animEffect>
                                    <p:anim calcmode="lin" valueType="num">
                                      <p:cBhvr>
                                        <p:cTn id="14" dur="250" fill="hold"/>
                                        <p:tgtEl>
                                          <p:spTgt spid="3"/>
                                        </p:tgtEl>
                                        <p:attrNameLst>
                                          <p:attrName>ppt_x</p:attrName>
                                        </p:attrNameLst>
                                      </p:cBhvr>
                                      <p:tavLst>
                                        <p:tav tm="0">
                                          <p:val>
                                            <p:strVal val="#ppt_x"/>
                                          </p:val>
                                        </p:tav>
                                        <p:tav tm="100000">
                                          <p:val>
                                            <p:strVal val="#ppt_x"/>
                                          </p:val>
                                        </p:tav>
                                      </p:tavLst>
                                    </p:anim>
                                    <p:anim calcmode="lin" valueType="num">
                                      <p:cBhvr>
                                        <p:cTn id="15" dur="25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250"/>
                                        <p:tgtEl>
                                          <p:spTgt spid="4"/>
                                        </p:tgtEl>
                                      </p:cBhvr>
                                    </p:animEffect>
                                    <p:anim calcmode="lin" valueType="num">
                                      <p:cBhvr>
                                        <p:cTn id="20" dur="250" fill="hold"/>
                                        <p:tgtEl>
                                          <p:spTgt spid="4"/>
                                        </p:tgtEl>
                                        <p:attrNameLst>
                                          <p:attrName>ppt_x</p:attrName>
                                        </p:attrNameLst>
                                      </p:cBhvr>
                                      <p:tavLst>
                                        <p:tav tm="0">
                                          <p:val>
                                            <p:strVal val="#ppt_x"/>
                                          </p:val>
                                        </p:tav>
                                        <p:tav tm="100000">
                                          <p:val>
                                            <p:strVal val="#ppt_x"/>
                                          </p:val>
                                        </p:tav>
                                      </p:tavLst>
                                    </p:anim>
                                    <p:anim calcmode="lin" valueType="num">
                                      <p:cBhvr>
                                        <p:cTn id="21" dur="25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1250"/>
                            </p:stCondLst>
                            <p:childTnLst>
                              <p:par>
                                <p:cTn id="23" presetID="42" presetClass="entr" presetSubtype="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250"/>
                                        <p:tgtEl>
                                          <p:spTgt spid="5"/>
                                        </p:tgtEl>
                                      </p:cBhvr>
                                    </p:animEffect>
                                    <p:anim calcmode="lin" valueType="num">
                                      <p:cBhvr>
                                        <p:cTn id="26" dur="250" fill="hold"/>
                                        <p:tgtEl>
                                          <p:spTgt spid="5"/>
                                        </p:tgtEl>
                                        <p:attrNameLst>
                                          <p:attrName>ppt_x</p:attrName>
                                        </p:attrNameLst>
                                      </p:cBhvr>
                                      <p:tavLst>
                                        <p:tav tm="0">
                                          <p:val>
                                            <p:strVal val="#ppt_x"/>
                                          </p:val>
                                        </p:tav>
                                        <p:tav tm="100000">
                                          <p:val>
                                            <p:strVal val="#ppt_x"/>
                                          </p:val>
                                        </p:tav>
                                      </p:tavLst>
                                    </p:anim>
                                    <p:anim calcmode="lin" valueType="num">
                                      <p:cBhvr>
                                        <p:cTn id="27" dur="250" fill="hold"/>
                                        <p:tgtEl>
                                          <p:spTgt spid="5"/>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250"/>
                                        <p:tgtEl>
                                          <p:spTgt spid="6"/>
                                        </p:tgtEl>
                                      </p:cBhvr>
                                    </p:animEffect>
                                    <p:anim calcmode="lin" valueType="num">
                                      <p:cBhvr>
                                        <p:cTn id="32" dur="250" fill="hold"/>
                                        <p:tgtEl>
                                          <p:spTgt spid="6"/>
                                        </p:tgtEl>
                                        <p:attrNameLst>
                                          <p:attrName>ppt_x</p:attrName>
                                        </p:attrNameLst>
                                      </p:cBhvr>
                                      <p:tavLst>
                                        <p:tav tm="0">
                                          <p:val>
                                            <p:strVal val="#ppt_x"/>
                                          </p:val>
                                        </p:tav>
                                        <p:tav tm="100000">
                                          <p:val>
                                            <p:strVal val="#ppt_x"/>
                                          </p:val>
                                        </p:tav>
                                      </p:tavLst>
                                    </p:anim>
                                    <p:anim calcmode="lin" valueType="num">
                                      <p:cBhvr>
                                        <p:cTn id="33" dur="250" fill="hold"/>
                                        <p:tgtEl>
                                          <p:spTgt spid="6"/>
                                        </p:tgtEl>
                                        <p:attrNameLst>
                                          <p:attrName>ppt_y</p:attrName>
                                        </p:attrNameLst>
                                      </p:cBhvr>
                                      <p:tavLst>
                                        <p:tav tm="0">
                                          <p:val>
                                            <p:strVal val="#ppt_y+.1"/>
                                          </p:val>
                                        </p:tav>
                                        <p:tav tm="100000">
                                          <p:val>
                                            <p:strVal val="#ppt_y"/>
                                          </p:val>
                                        </p:tav>
                                      </p:tavLst>
                                    </p:anim>
                                  </p:childTnLst>
                                </p:cTn>
                              </p:par>
                            </p:childTnLst>
                          </p:cTn>
                        </p:par>
                        <p:par>
                          <p:cTn id="34" fill="hold">
                            <p:stCondLst>
                              <p:cond delay="1750"/>
                            </p:stCondLst>
                            <p:childTnLst>
                              <p:par>
                                <p:cTn id="35" presetID="42" presetClass="entr" presetSubtype="0"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250"/>
                                        <p:tgtEl>
                                          <p:spTgt spid="7"/>
                                        </p:tgtEl>
                                      </p:cBhvr>
                                    </p:animEffect>
                                    <p:anim calcmode="lin" valueType="num">
                                      <p:cBhvr>
                                        <p:cTn id="38" dur="250" fill="hold"/>
                                        <p:tgtEl>
                                          <p:spTgt spid="7"/>
                                        </p:tgtEl>
                                        <p:attrNameLst>
                                          <p:attrName>ppt_x</p:attrName>
                                        </p:attrNameLst>
                                      </p:cBhvr>
                                      <p:tavLst>
                                        <p:tav tm="0">
                                          <p:val>
                                            <p:strVal val="#ppt_x"/>
                                          </p:val>
                                        </p:tav>
                                        <p:tav tm="100000">
                                          <p:val>
                                            <p:strVal val="#ppt_x"/>
                                          </p:val>
                                        </p:tav>
                                      </p:tavLst>
                                    </p:anim>
                                    <p:anim calcmode="lin" valueType="num">
                                      <p:cBhvr>
                                        <p:cTn id="39" dur="250" fill="hold"/>
                                        <p:tgtEl>
                                          <p:spTgt spid="7"/>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42" presetClass="entr" presetSubtype="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250"/>
                                        <p:tgtEl>
                                          <p:spTgt spid="8"/>
                                        </p:tgtEl>
                                      </p:cBhvr>
                                    </p:animEffect>
                                    <p:anim calcmode="lin" valueType="num">
                                      <p:cBhvr>
                                        <p:cTn id="44" dur="250" fill="hold"/>
                                        <p:tgtEl>
                                          <p:spTgt spid="8"/>
                                        </p:tgtEl>
                                        <p:attrNameLst>
                                          <p:attrName>ppt_x</p:attrName>
                                        </p:attrNameLst>
                                      </p:cBhvr>
                                      <p:tavLst>
                                        <p:tav tm="0">
                                          <p:val>
                                            <p:strVal val="#ppt_x"/>
                                          </p:val>
                                        </p:tav>
                                        <p:tav tm="100000">
                                          <p:val>
                                            <p:strVal val="#ppt_x"/>
                                          </p:val>
                                        </p:tav>
                                      </p:tavLst>
                                    </p:anim>
                                    <p:anim calcmode="lin" valueType="num">
                                      <p:cBhvr>
                                        <p:cTn id="45" dur="250" fill="hold"/>
                                        <p:tgtEl>
                                          <p:spTgt spid="8"/>
                                        </p:tgtEl>
                                        <p:attrNameLst>
                                          <p:attrName>ppt_y</p:attrName>
                                        </p:attrNameLst>
                                      </p:cBhvr>
                                      <p:tavLst>
                                        <p:tav tm="0">
                                          <p:val>
                                            <p:strVal val="#ppt_y+.1"/>
                                          </p:val>
                                        </p:tav>
                                        <p:tav tm="100000">
                                          <p:val>
                                            <p:strVal val="#ppt_y"/>
                                          </p:val>
                                        </p:tav>
                                      </p:tavLst>
                                    </p:anim>
                                  </p:childTnLst>
                                </p:cTn>
                              </p:par>
                            </p:childTnLst>
                          </p:cTn>
                        </p:par>
                        <p:par>
                          <p:cTn id="46" fill="hold">
                            <p:stCondLst>
                              <p:cond delay="2250"/>
                            </p:stCondLst>
                            <p:childTnLst>
                              <p:par>
                                <p:cTn id="47" presetID="42" presetClass="entr" presetSubtype="0" fill="hold" nodeType="after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250"/>
                                        <p:tgtEl>
                                          <p:spTgt spid="10"/>
                                        </p:tgtEl>
                                      </p:cBhvr>
                                    </p:animEffect>
                                    <p:anim calcmode="lin" valueType="num">
                                      <p:cBhvr>
                                        <p:cTn id="50" dur="250" fill="hold"/>
                                        <p:tgtEl>
                                          <p:spTgt spid="10"/>
                                        </p:tgtEl>
                                        <p:attrNameLst>
                                          <p:attrName>ppt_x</p:attrName>
                                        </p:attrNameLst>
                                      </p:cBhvr>
                                      <p:tavLst>
                                        <p:tav tm="0">
                                          <p:val>
                                            <p:strVal val="#ppt_x"/>
                                          </p:val>
                                        </p:tav>
                                        <p:tav tm="100000">
                                          <p:val>
                                            <p:strVal val="#ppt_x"/>
                                          </p:val>
                                        </p:tav>
                                      </p:tavLst>
                                    </p:anim>
                                    <p:anim calcmode="lin" valueType="num">
                                      <p:cBhvr>
                                        <p:cTn id="51" dur="250" fill="hold"/>
                                        <p:tgtEl>
                                          <p:spTgt spid="10"/>
                                        </p:tgtEl>
                                        <p:attrNameLst>
                                          <p:attrName>ppt_y</p:attrName>
                                        </p:attrNameLst>
                                      </p:cBhvr>
                                      <p:tavLst>
                                        <p:tav tm="0">
                                          <p:val>
                                            <p:strVal val="#ppt_y+.1"/>
                                          </p:val>
                                        </p:tav>
                                        <p:tav tm="100000">
                                          <p:val>
                                            <p:strVal val="#ppt_y"/>
                                          </p:val>
                                        </p:tav>
                                      </p:tavLst>
                                    </p:anim>
                                  </p:childTnLst>
                                </p:cTn>
                              </p:par>
                            </p:childTnLst>
                          </p:cTn>
                        </p:par>
                        <p:par>
                          <p:cTn id="52" fill="hold">
                            <p:stCondLst>
                              <p:cond delay="2500"/>
                            </p:stCondLst>
                            <p:childTnLst>
                              <p:par>
                                <p:cTn id="53" presetID="42" presetClass="entr" presetSubtype="0" fill="hold"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250"/>
                                        <p:tgtEl>
                                          <p:spTgt spid="13"/>
                                        </p:tgtEl>
                                      </p:cBhvr>
                                    </p:animEffect>
                                    <p:anim calcmode="lin" valueType="num">
                                      <p:cBhvr>
                                        <p:cTn id="56" dur="250" fill="hold"/>
                                        <p:tgtEl>
                                          <p:spTgt spid="13"/>
                                        </p:tgtEl>
                                        <p:attrNameLst>
                                          <p:attrName>ppt_x</p:attrName>
                                        </p:attrNameLst>
                                      </p:cBhvr>
                                      <p:tavLst>
                                        <p:tav tm="0">
                                          <p:val>
                                            <p:strVal val="#ppt_x"/>
                                          </p:val>
                                        </p:tav>
                                        <p:tav tm="100000">
                                          <p:val>
                                            <p:strVal val="#ppt_x"/>
                                          </p:val>
                                        </p:tav>
                                      </p:tavLst>
                                    </p:anim>
                                    <p:anim calcmode="lin" valueType="num">
                                      <p:cBhvr>
                                        <p:cTn id="57" dur="250" fill="hold"/>
                                        <p:tgtEl>
                                          <p:spTgt spid="13"/>
                                        </p:tgtEl>
                                        <p:attrNameLst>
                                          <p:attrName>ppt_y</p:attrName>
                                        </p:attrNameLst>
                                      </p:cBhvr>
                                      <p:tavLst>
                                        <p:tav tm="0">
                                          <p:val>
                                            <p:strVal val="#ppt_y+.1"/>
                                          </p:val>
                                        </p:tav>
                                        <p:tav tm="100000">
                                          <p:val>
                                            <p:strVal val="#ppt_y"/>
                                          </p:val>
                                        </p:tav>
                                      </p:tavLst>
                                    </p:anim>
                                  </p:childTnLst>
                                </p:cTn>
                              </p:par>
                            </p:childTnLst>
                          </p:cTn>
                        </p:par>
                        <p:par>
                          <p:cTn id="58" fill="hold">
                            <p:stCondLst>
                              <p:cond delay="2750"/>
                            </p:stCondLst>
                            <p:childTnLst>
                              <p:par>
                                <p:cTn id="59" presetID="42" presetClass="entr" presetSubtype="0" fill="hold" nodeType="after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250"/>
                                        <p:tgtEl>
                                          <p:spTgt spid="16"/>
                                        </p:tgtEl>
                                      </p:cBhvr>
                                    </p:animEffect>
                                    <p:anim calcmode="lin" valueType="num">
                                      <p:cBhvr>
                                        <p:cTn id="62" dur="250" fill="hold"/>
                                        <p:tgtEl>
                                          <p:spTgt spid="16"/>
                                        </p:tgtEl>
                                        <p:attrNameLst>
                                          <p:attrName>ppt_x</p:attrName>
                                        </p:attrNameLst>
                                      </p:cBhvr>
                                      <p:tavLst>
                                        <p:tav tm="0">
                                          <p:val>
                                            <p:strVal val="#ppt_x"/>
                                          </p:val>
                                        </p:tav>
                                        <p:tav tm="100000">
                                          <p:val>
                                            <p:strVal val="#ppt_x"/>
                                          </p:val>
                                        </p:tav>
                                      </p:tavLst>
                                    </p:anim>
                                    <p:anim calcmode="lin" valueType="num">
                                      <p:cBhvr>
                                        <p:cTn id="63" dur="250" fill="hold"/>
                                        <p:tgtEl>
                                          <p:spTgt spid="16"/>
                                        </p:tgtEl>
                                        <p:attrNameLst>
                                          <p:attrName>ppt_y</p:attrName>
                                        </p:attrNameLst>
                                      </p:cBhvr>
                                      <p:tavLst>
                                        <p:tav tm="0">
                                          <p:val>
                                            <p:strVal val="#ppt_y+.1"/>
                                          </p:val>
                                        </p:tav>
                                        <p:tav tm="100000">
                                          <p:val>
                                            <p:strVal val="#ppt_y"/>
                                          </p:val>
                                        </p:tav>
                                      </p:tavLst>
                                    </p:anim>
                                  </p:childTnLst>
                                </p:cTn>
                              </p:par>
                            </p:childTnLst>
                          </p:cTn>
                        </p:par>
                        <p:par>
                          <p:cTn id="64" fill="hold">
                            <p:stCondLst>
                              <p:cond delay="3000"/>
                            </p:stCondLst>
                            <p:childTnLst>
                              <p:par>
                                <p:cTn id="65" presetID="42" presetClass="entr" presetSubtype="0" fill="hold"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250"/>
                                        <p:tgtEl>
                                          <p:spTgt spid="20"/>
                                        </p:tgtEl>
                                      </p:cBhvr>
                                    </p:animEffect>
                                    <p:anim calcmode="lin" valueType="num">
                                      <p:cBhvr>
                                        <p:cTn id="68" dur="250" fill="hold"/>
                                        <p:tgtEl>
                                          <p:spTgt spid="20"/>
                                        </p:tgtEl>
                                        <p:attrNameLst>
                                          <p:attrName>ppt_x</p:attrName>
                                        </p:attrNameLst>
                                      </p:cBhvr>
                                      <p:tavLst>
                                        <p:tav tm="0">
                                          <p:val>
                                            <p:strVal val="#ppt_x"/>
                                          </p:val>
                                        </p:tav>
                                        <p:tav tm="100000">
                                          <p:val>
                                            <p:strVal val="#ppt_x"/>
                                          </p:val>
                                        </p:tav>
                                      </p:tavLst>
                                    </p:anim>
                                    <p:anim calcmode="lin" valueType="num">
                                      <p:cBhvr>
                                        <p:cTn id="69" dur="250" fill="hold"/>
                                        <p:tgtEl>
                                          <p:spTgt spid="20"/>
                                        </p:tgtEl>
                                        <p:attrNameLst>
                                          <p:attrName>ppt_y</p:attrName>
                                        </p:attrNameLst>
                                      </p:cBhvr>
                                      <p:tavLst>
                                        <p:tav tm="0">
                                          <p:val>
                                            <p:strVal val="#ppt_y+.1"/>
                                          </p:val>
                                        </p:tav>
                                        <p:tav tm="100000">
                                          <p:val>
                                            <p:strVal val="#ppt_y"/>
                                          </p:val>
                                        </p:tav>
                                      </p:tavLst>
                                    </p:anim>
                                  </p:childTnLst>
                                </p:cTn>
                              </p:par>
                            </p:childTnLst>
                          </p:cTn>
                        </p:par>
                        <p:par>
                          <p:cTn id="70" fill="hold">
                            <p:stCondLst>
                              <p:cond delay="3250"/>
                            </p:stCondLst>
                            <p:childTnLst>
                              <p:par>
                                <p:cTn id="71" presetID="42" presetClass="entr" presetSubtype="0" fill="hold" nodeType="after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fade">
                                      <p:cBhvr>
                                        <p:cTn id="73" dur="250"/>
                                        <p:tgtEl>
                                          <p:spTgt spid="24"/>
                                        </p:tgtEl>
                                      </p:cBhvr>
                                    </p:animEffect>
                                    <p:anim calcmode="lin" valueType="num">
                                      <p:cBhvr>
                                        <p:cTn id="74" dur="250" fill="hold"/>
                                        <p:tgtEl>
                                          <p:spTgt spid="24"/>
                                        </p:tgtEl>
                                        <p:attrNameLst>
                                          <p:attrName>ppt_x</p:attrName>
                                        </p:attrNameLst>
                                      </p:cBhvr>
                                      <p:tavLst>
                                        <p:tav tm="0">
                                          <p:val>
                                            <p:strVal val="#ppt_x"/>
                                          </p:val>
                                        </p:tav>
                                        <p:tav tm="100000">
                                          <p:val>
                                            <p:strVal val="#ppt_x"/>
                                          </p:val>
                                        </p:tav>
                                      </p:tavLst>
                                    </p:anim>
                                    <p:anim calcmode="lin" valueType="num">
                                      <p:cBhvr>
                                        <p:cTn id="75" dur="250" fill="hold"/>
                                        <p:tgtEl>
                                          <p:spTgt spid="24"/>
                                        </p:tgtEl>
                                        <p:attrNameLst>
                                          <p:attrName>ppt_y</p:attrName>
                                        </p:attrNameLst>
                                      </p:cBhvr>
                                      <p:tavLst>
                                        <p:tav tm="0">
                                          <p:val>
                                            <p:strVal val="#ppt_y+.1"/>
                                          </p:val>
                                        </p:tav>
                                        <p:tav tm="100000">
                                          <p:val>
                                            <p:strVal val="#ppt_y"/>
                                          </p:val>
                                        </p:tav>
                                      </p:tavLst>
                                    </p:anim>
                                  </p:childTnLst>
                                </p:cTn>
                              </p:par>
                            </p:childTnLst>
                          </p:cTn>
                        </p:par>
                        <p:par>
                          <p:cTn id="76" fill="hold">
                            <p:stCondLst>
                              <p:cond delay="3500"/>
                            </p:stCondLst>
                            <p:childTnLst>
                              <p:par>
                                <p:cTn id="77" presetID="42" presetClass="entr" presetSubtype="0" fill="hold" nodeType="after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fade">
                                      <p:cBhvr>
                                        <p:cTn id="79" dur="250"/>
                                        <p:tgtEl>
                                          <p:spTgt spid="27"/>
                                        </p:tgtEl>
                                      </p:cBhvr>
                                    </p:animEffect>
                                    <p:anim calcmode="lin" valueType="num">
                                      <p:cBhvr>
                                        <p:cTn id="80" dur="250" fill="hold"/>
                                        <p:tgtEl>
                                          <p:spTgt spid="27"/>
                                        </p:tgtEl>
                                        <p:attrNameLst>
                                          <p:attrName>ppt_x</p:attrName>
                                        </p:attrNameLst>
                                      </p:cBhvr>
                                      <p:tavLst>
                                        <p:tav tm="0">
                                          <p:val>
                                            <p:strVal val="#ppt_x"/>
                                          </p:val>
                                        </p:tav>
                                        <p:tav tm="100000">
                                          <p:val>
                                            <p:strVal val="#ppt_x"/>
                                          </p:val>
                                        </p:tav>
                                      </p:tavLst>
                                    </p:anim>
                                    <p:anim calcmode="lin" valueType="num">
                                      <p:cBhvr>
                                        <p:cTn id="81" dur="250" fill="hold"/>
                                        <p:tgtEl>
                                          <p:spTgt spid="27"/>
                                        </p:tgtEl>
                                        <p:attrNameLst>
                                          <p:attrName>ppt_y</p:attrName>
                                        </p:attrNameLst>
                                      </p:cBhvr>
                                      <p:tavLst>
                                        <p:tav tm="0">
                                          <p:val>
                                            <p:strVal val="#ppt_y+.1"/>
                                          </p:val>
                                        </p:tav>
                                        <p:tav tm="100000">
                                          <p:val>
                                            <p:strVal val="#ppt_y"/>
                                          </p:val>
                                        </p:tav>
                                      </p:tavLst>
                                    </p:anim>
                                  </p:childTnLst>
                                </p:cTn>
                              </p:par>
                            </p:childTnLst>
                          </p:cTn>
                        </p:par>
                        <p:par>
                          <p:cTn id="82" fill="hold">
                            <p:stCondLst>
                              <p:cond delay="3750"/>
                            </p:stCondLst>
                            <p:childTnLst>
                              <p:par>
                                <p:cTn id="83" presetID="42" presetClass="entr" presetSubtype="0" fill="hold" grpId="0" nodeType="afterEffect">
                                  <p:stCondLst>
                                    <p:cond delay="0"/>
                                  </p:stCondLst>
                                  <p:childTnLst>
                                    <p:set>
                                      <p:cBhvr>
                                        <p:cTn id="84" dur="1" fill="hold">
                                          <p:stCondLst>
                                            <p:cond delay="0"/>
                                          </p:stCondLst>
                                        </p:cTn>
                                        <p:tgtEl>
                                          <p:spTgt spid="33"/>
                                        </p:tgtEl>
                                        <p:attrNameLst>
                                          <p:attrName>style.visibility</p:attrName>
                                        </p:attrNameLst>
                                      </p:cBhvr>
                                      <p:to>
                                        <p:strVal val="visible"/>
                                      </p:to>
                                    </p:set>
                                    <p:animEffect transition="in" filter="fade">
                                      <p:cBhvr>
                                        <p:cTn id="85" dur="250"/>
                                        <p:tgtEl>
                                          <p:spTgt spid="33"/>
                                        </p:tgtEl>
                                      </p:cBhvr>
                                    </p:animEffect>
                                    <p:anim calcmode="lin" valueType="num">
                                      <p:cBhvr>
                                        <p:cTn id="86" dur="250" fill="hold"/>
                                        <p:tgtEl>
                                          <p:spTgt spid="33"/>
                                        </p:tgtEl>
                                        <p:attrNameLst>
                                          <p:attrName>ppt_x</p:attrName>
                                        </p:attrNameLst>
                                      </p:cBhvr>
                                      <p:tavLst>
                                        <p:tav tm="0">
                                          <p:val>
                                            <p:strVal val="#ppt_x"/>
                                          </p:val>
                                        </p:tav>
                                        <p:tav tm="100000">
                                          <p:val>
                                            <p:strVal val="#ppt_x"/>
                                          </p:val>
                                        </p:tav>
                                      </p:tavLst>
                                    </p:anim>
                                    <p:anim calcmode="lin" valueType="num">
                                      <p:cBhvr>
                                        <p:cTn id="87" dur="250" fill="hold"/>
                                        <p:tgtEl>
                                          <p:spTgt spid="33"/>
                                        </p:tgtEl>
                                        <p:attrNameLst>
                                          <p:attrName>ppt_y</p:attrName>
                                        </p:attrNameLst>
                                      </p:cBhvr>
                                      <p:tavLst>
                                        <p:tav tm="0">
                                          <p:val>
                                            <p:strVal val="#ppt_y+.1"/>
                                          </p:val>
                                        </p:tav>
                                        <p:tav tm="100000">
                                          <p:val>
                                            <p:strVal val="#ppt_y"/>
                                          </p:val>
                                        </p:tav>
                                      </p:tavLst>
                                    </p:anim>
                                  </p:childTnLst>
                                </p:cTn>
                              </p:par>
                            </p:childTnLst>
                          </p:cTn>
                        </p:par>
                        <p:par>
                          <p:cTn id="88" fill="hold">
                            <p:stCondLst>
                              <p:cond delay="4000"/>
                            </p:stCondLst>
                            <p:childTnLst>
                              <p:par>
                                <p:cTn id="89" presetID="42" presetClass="entr" presetSubtype="0" fill="hold" grpId="0" nodeType="afterEffect">
                                  <p:stCondLst>
                                    <p:cond delay="0"/>
                                  </p:stCondLst>
                                  <p:childTnLst>
                                    <p:set>
                                      <p:cBhvr>
                                        <p:cTn id="90" dur="1" fill="hold">
                                          <p:stCondLst>
                                            <p:cond delay="0"/>
                                          </p:stCondLst>
                                        </p:cTn>
                                        <p:tgtEl>
                                          <p:spTgt spid="34"/>
                                        </p:tgtEl>
                                        <p:attrNameLst>
                                          <p:attrName>style.visibility</p:attrName>
                                        </p:attrNameLst>
                                      </p:cBhvr>
                                      <p:to>
                                        <p:strVal val="visible"/>
                                      </p:to>
                                    </p:set>
                                    <p:animEffect transition="in" filter="fade">
                                      <p:cBhvr>
                                        <p:cTn id="91" dur="250"/>
                                        <p:tgtEl>
                                          <p:spTgt spid="34"/>
                                        </p:tgtEl>
                                      </p:cBhvr>
                                    </p:animEffect>
                                    <p:anim calcmode="lin" valueType="num">
                                      <p:cBhvr>
                                        <p:cTn id="92" dur="250" fill="hold"/>
                                        <p:tgtEl>
                                          <p:spTgt spid="34"/>
                                        </p:tgtEl>
                                        <p:attrNameLst>
                                          <p:attrName>ppt_x</p:attrName>
                                        </p:attrNameLst>
                                      </p:cBhvr>
                                      <p:tavLst>
                                        <p:tav tm="0">
                                          <p:val>
                                            <p:strVal val="#ppt_x"/>
                                          </p:val>
                                        </p:tav>
                                        <p:tav tm="100000">
                                          <p:val>
                                            <p:strVal val="#ppt_x"/>
                                          </p:val>
                                        </p:tav>
                                      </p:tavLst>
                                    </p:anim>
                                    <p:anim calcmode="lin" valueType="num">
                                      <p:cBhvr>
                                        <p:cTn id="93" dur="250" fill="hold"/>
                                        <p:tgtEl>
                                          <p:spTgt spid="34"/>
                                        </p:tgtEl>
                                        <p:attrNameLst>
                                          <p:attrName>ppt_y</p:attrName>
                                        </p:attrNameLst>
                                      </p:cBhvr>
                                      <p:tavLst>
                                        <p:tav tm="0">
                                          <p:val>
                                            <p:strVal val="#ppt_y+.1"/>
                                          </p:val>
                                        </p:tav>
                                        <p:tav tm="100000">
                                          <p:val>
                                            <p:strVal val="#ppt_y"/>
                                          </p:val>
                                        </p:tav>
                                      </p:tavLst>
                                    </p:anim>
                                  </p:childTnLst>
                                </p:cTn>
                              </p:par>
                            </p:childTnLst>
                          </p:cTn>
                        </p:par>
                        <p:par>
                          <p:cTn id="94" fill="hold">
                            <p:stCondLst>
                              <p:cond delay="4250"/>
                            </p:stCondLst>
                            <p:childTnLst>
                              <p:par>
                                <p:cTn id="95" presetID="42" presetClass="entr" presetSubtype="0" fill="hold" grpId="0" nodeType="afterEffect">
                                  <p:stCondLst>
                                    <p:cond delay="0"/>
                                  </p:stCondLst>
                                  <p:childTnLst>
                                    <p:set>
                                      <p:cBhvr>
                                        <p:cTn id="96" dur="1" fill="hold">
                                          <p:stCondLst>
                                            <p:cond delay="0"/>
                                          </p:stCondLst>
                                        </p:cTn>
                                        <p:tgtEl>
                                          <p:spTgt spid="35"/>
                                        </p:tgtEl>
                                        <p:attrNameLst>
                                          <p:attrName>style.visibility</p:attrName>
                                        </p:attrNameLst>
                                      </p:cBhvr>
                                      <p:to>
                                        <p:strVal val="visible"/>
                                      </p:to>
                                    </p:set>
                                    <p:animEffect transition="in" filter="fade">
                                      <p:cBhvr>
                                        <p:cTn id="97" dur="250"/>
                                        <p:tgtEl>
                                          <p:spTgt spid="35"/>
                                        </p:tgtEl>
                                      </p:cBhvr>
                                    </p:animEffect>
                                    <p:anim calcmode="lin" valueType="num">
                                      <p:cBhvr>
                                        <p:cTn id="98" dur="250" fill="hold"/>
                                        <p:tgtEl>
                                          <p:spTgt spid="35"/>
                                        </p:tgtEl>
                                        <p:attrNameLst>
                                          <p:attrName>ppt_x</p:attrName>
                                        </p:attrNameLst>
                                      </p:cBhvr>
                                      <p:tavLst>
                                        <p:tav tm="0">
                                          <p:val>
                                            <p:strVal val="#ppt_x"/>
                                          </p:val>
                                        </p:tav>
                                        <p:tav tm="100000">
                                          <p:val>
                                            <p:strVal val="#ppt_x"/>
                                          </p:val>
                                        </p:tav>
                                      </p:tavLst>
                                    </p:anim>
                                    <p:anim calcmode="lin" valueType="num">
                                      <p:cBhvr>
                                        <p:cTn id="99" dur="250" fill="hold"/>
                                        <p:tgtEl>
                                          <p:spTgt spid="35"/>
                                        </p:tgtEl>
                                        <p:attrNameLst>
                                          <p:attrName>ppt_y</p:attrName>
                                        </p:attrNameLst>
                                      </p:cBhvr>
                                      <p:tavLst>
                                        <p:tav tm="0">
                                          <p:val>
                                            <p:strVal val="#ppt_y+.1"/>
                                          </p:val>
                                        </p:tav>
                                        <p:tav tm="100000">
                                          <p:val>
                                            <p:strVal val="#ppt_y"/>
                                          </p:val>
                                        </p:tav>
                                      </p:tavLst>
                                    </p:anim>
                                  </p:childTnLst>
                                </p:cTn>
                              </p:par>
                            </p:childTnLst>
                          </p:cTn>
                        </p:par>
                        <p:par>
                          <p:cTn id="100" fill="hold">
                            <p:stCondLst>
                              <p:cond delay="4500"/>
                            </p:stCondLst>
                            <p:childTnLst>
                              <p:par>
                                <p:cTn id="101" presetID="42" presetClass="entr" presetSubtype="0" fill="hold" grpId="0" nodeType="afterEffect">
                                  <p:stCondLst>
                                    <p:cond delay="0"/>
                                  </p:stCondLst>
                                  <p:childTnLst>
                                    <p:set>
                                      <p:cBhvr>
                                        <p:cTn id="102" dur="1" fill="hold">
                                          <p:stCondLst>
                                            <p:cond delay="0"/>
                                          </p:stCondLst>
                                        </p:cTn>
                                        <p:tgtEl>
                                          <p:spTgt spid="36"/>
                                        </p:tgtEl>
                                        <p:attrNameLst>
                                          <p:attrName>style.visibility</p:attrName>
                                        </p:attrNameLst>
                                      </p:cBhvr>
                                      <p:to>
                                        <p:strVal val="visible"/>
                                      </p:to>
                                    </p:set>
                                    <p:animEffect transition="in" filter="fade">
                                      <p:cBhvr>
                                        <p:cTn id="103" dur="250"/>
                                        <p:tgtEl>
                                          <p:spTgt spid="36"/>
                                        </p:tgtEl>
                                      </p:cBhvr>
                                    </p:animEffect>
                                    <p:anim calcmode="lin" valueType="num">
                                      <p:cBhvr>
                                        <p:cTn id="104" dur="250" fill="hold"/>
                                        <p:tgtEl>
                                          <p:spTgt spid="36"/>
                                        </p:tgtEl>
                                        <p:attrNameLst>
                                          <p:attrName>ppt_x</p:attrName>
                                        </p:attrNameLst>
                                      </p:cBhvr>
                                      <p:tavLst>
                                        <p:tav tm="0">
                                          <p:val>
                                            <p:strVal val="#ppt_x"/>
                                          </p:val>
                                        </p:tav>
                                        <p:tav tm="100000">
                                          <p:val>
                                            <p:strVal val="#ppt_x"/>
                                          </p:val>
                                        </p:tav>
                                      </p:tavLst>
                                    </p:anim>
                                    <p:anim calcmode="lin" valueType="num">
                                      <p:cBhvr>
                                        <p:cTn id="105" dur="250" fill="hold"/>
                                        <p:tgtEl>
                                          <p:spTgt spid="36"/>
                                        </p:tgtEl>
                                        <p:attrNameLst>
                                          <p:attrName>ppt_y</p:attrName>
                                        </p:attrNameLst>
                                      </p:cBhvr>
                                      <p:tavLst>
                                        <p:tav tm="0">
                                          <p:val>
                                            <p:strVal val="#ppt_y+.1"/>
                                          </p:val>
                                        </p:tav>
                                        <p:tav tm="100000">
                                          <p:val>
                                            <p:strVal val="#ppt_y"/>
                                          </p:val>
                                        </p:tav>
                                      </p:tavLst>
                                    </p:anim>
                                  </p:childTnLst>
                                </p:cTn>
                              </p:par>
                            </p:childTnLst>
                          </p:cTn>
                        </p:par>
                        <p:par>
                          <p:cTn id="106" fill="hold">
                            <p:stCondLst>
                              <p:cond delay="4750"/>
                            </p:stCondLst>
                            <p:childTnLst>
                              <p:par>
                                <p:cTn id="107" presetID="42" presetClass="entr" presetSubtype="0" fill="hold" grpId="0" nodeType="afterEffect">
                                  <p:stCondLst>
                                    <p:cond delay="0"/>
                                  </p:stCondLst>
                                  <p:childTnLst>
                                    <p:set>
                                      <p:cBhvr>
                                        <p:cTn id="108" dur="1" fill="hold">
                                          <p:stCondLst>
                                            <p:cond delay="0"/>
                                          </p:stCondLst>
                                        </p:cTn>
                                        <p:tgtEl>
                                          <p:spTgt spid="37"/>
                                        </p:tgtEl>
                                        <p:attrNameLst>
                                          <p:attrName>style.visibility</p:attrName>
                                        </p:attrNameLst>
                                      </p:cBhvr>
                                      <p:to>
                                        <p:strVal val="visible"/>
                                      </p:to>
                                    </p:set>
                                    <p:animEffect transition="in" filter="fade">
                                      <p:cBhvr>
                                        <p:cTn id="109" dur="250"/>
                                        <p:tgtEl>
                                          <p:spTgt spid="37"/>
                                        </p:tgtEl>
                                      </p:cBhvr>
                                    </p:animEffect>
                                    <p:anim calcmode="lin" valueType="num">
                                      <p:cBhvr>
                                        <p:cTn id="110" dur="250" fill="hold"/>
                                        <p:tgtEl>
                                          <p:spTgt spid="37"/>
                                        </p:tgtEl>
                                        <p:attrNameLst>
                                          <p:attrName>ppt_x</p:attrName>
                                        </p:attrNameLst>
                                      </p:cBhvr>
                                      <p:tavLst>
                                        <p:tav tm="0">
                                          <p:val>
                                            <p:strVal val="#ppt_x"/>
                                          </p:val>
                                        </p:tav>
                                        <p:tav tm="100000">
                                          <p:val>
                                            <p:strVal val="#ppt_x"/>
                                          </p:val>
                                        </p:tav>
                                      </p:tavLst>
                                    </p:anim>
                                    <p:anim calcmode="lin" valueType="num">
                                      <p:cBhvr>
                                        <p:cTn id="111" dur="250" fill="hold"/>
                                        <p:tgtEl>
                                          <p:spTgt spid="37"/>
                                        </p:tgtEl>
                                        <p:attrNameLst>
                                          <p:attrName>ppt_y</p:attrName>
                                        </p:attrNameLst>
                                      </p:cBhvr>
                                      <p:tavLst>
                                        <p:tav tm="0">
                                          <p:val>
                                            <p:strVal val="#ppt_y+.1"/>
                                          </p:val>
                                        </p:tav>
                                        <p:tav tm="100000">
                                          <p:val>
                                            <p:strVal val="#ppt_y"/>
                                          </p:val>
                                        </p:tav>
                                      </p:tavLst>
                                    </p:anim>
                                  </p:childTnLst>
                                </p:cTn>
                              </p:par>
                            </p:childTnLst>
                          </p:cTn>
                        </p:par>
                        <p:par>
                          <p:cTn id="112" fill="hold">
                            <p:stCondLst>
                              <p:cond delay="5000"/>
                            </p:stCondLst>
                            <p:childTnLst>
                              <p:par>
                                <p:cTn id="113" presetID="42" presetClass="entr" presetSubtype="0" fill="hold" grpId="0" nodeType="afterEffect">
                                  <p:stCondLst>
                                    <p:cond delay="0"/>
                                  </p:stCondLst>
                                  <p:childTnLst>
                                    <p:set>
                                      <p:cBhvr>
                                        <p:cTn id="114" dur="1" fill="hold">
                                          <p:stCondLst>
                                            <p:cond delay="0"/>
                                          </p:stCondLst>
                                        </p:cTn>
                                        <p:tgtEl>
                                          <p:spTgt spid="38"/>
                                        </p:tgtEl>
                                        <p:attrNameLst>
                                          <p:attrName>style.visibility</p:attrName>
                                        </p:attrNameLst>
                                      </p:cBhvr>
                                      <p:to>
                                        <p:strVal val="visible"/>
                                      </p:to>
                                    </p:set>
                                    <p:animEffect transition="in" filter="fade">
                                      <p:cBhvr>
                                        <p:cTn id="115" dur="250"/>
                                        <p:tgtEl>
                                          <p:spTgt spid="38"/>
                                        </p:tgtEl>
                                      </p:cBhvr>
                                    </p:animEffect>
                                    <p:anim calcmode="lin" valueType="num">
                                      <p:cBhvr>
                                        <p:cTn id="116" dur="250" fill="hold"/>
                                        <p:tgtEl>
                                          <p:spTgt spid="38"/>
                                        </p:tgtEl>
                                        <p:attrNameLst>
                                          <p:attrName>ppt_x</p:attrName>
                                        </p:attrNameLst>
                                      </p:cBhvr>
                                      <p:tavLst>
                                        <p:tav tm="0">
                                          <p:val>
                                            <p:strVal val="#ppt_x"/>
                                          </p:val>
                                        </p:tav>
                                        <p:tav tm="100000">
                                          <p:val>
                                            <p:strVal val="#ppt_x"/>
                                          </p:val>
                                        </p:tav>
                                      </p:tavLst>
                                    </p:anim>
                                    <p:anim calcmode="lin" valueType="num">
                                      <p:cBhvr>
                                        <p:cTn id="117" dur="25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animBg="1"/>
      <p:bldP spid="4" grpId="0" animBg="1"/>
      <p:bldP spid="5" grpId="0" animBg="1"/>
      <p:bldP spid="6" grpId="0" animBg="1"/>
      <p:bldP spid="7" grpId="0" animBg="1"/>
      <p:bldP spid="8" grpId="0" animBg="1"/>
      <p:bldP spid="33" grpId="0"/>
      <p:bldP spid="34" grpId="0"/>
      <p:bldP spid="35" grpId="0"/>
      <p:bldP spid="36" grpId="0"/>
      <p:bldP spid="37" grpId="0"/>
      <p:bldP spid="3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3"/>
          <p:cNvSpPr/>
          <p:nvPr/>
        </p:nvSpPr>
        <p:spPr>
          <a:xfrm>
            <a:off x="394155" y="721891"/>
            <a:ext cx="2031307" cy="461657"/>
          </a:xfrm>
          <a:prstGeom prst="rect">
            <a:avLst/>
          </a:prstGeom>
          <a:noFill/>
          <a:ln w="9525">
            <a:noFill/>
            <a:miter/>
          </a:ln>
        </p:spPr>
        <p:txBody>
          <a:bodyPr wrap="none" lIns="91431" tIns="45716" rIns="91431" bIns="45716">
            <a:spAutoFit/>
          </a:bodyPr>
          <a:lstStyle/>
          <a:p>
            <a:pPr lvl="0" algn="ctr" eaLnBrk="1" hangingPunct="1">
              <a:buNone/>
            </a:pPr>
            <a:r>
              <a:rPr lang="zh-CN" altLang="en-US" sz="2400" b="1" dirty="0">
                <a:solidFill>
                  <a:schemeClr val="bg1"/>
                </a:solidFill>
                <a:latin typeface="Arial" pitchFamily="34" charset="0"/>
                <a:ea typeface="微软雅黑" pitchFamily="34" charset="-122"/>
                <a:sym typeface="Arial" pitchFamily="34" charset="0"/>
              </a:rPr>
              <a:t>加入标题描述</a:t>
            </a:r>
          </a:p>
        </p:txBody>
      </p:sp>
      <p:grpSp>
        <p:nvGrpSpPr>
          <p:cNvPr id="3" name="组合 2">
            <a:extLst>
              <a:ext uri="{FF2B5EF4-FFF2-40B4-BE49-F238E27FC236}">
                <a16:creationId xmlns:a16="http://schemas.microsoft.com/office/drawing/2014/main" id="{6955F802-0BA9-4A77-9CB3-EC85BCDC489C}"/>
              </a:ext>
            </a:extLst>
          </p:cNvPr>
          <p:cNvGrpSpPr/>
          <p:nvPr/>
        </p:nvGrpSpPr>
        <p:grpSpPr>
          <a:xfrm flipH="1">
            <a:off x="1104092" y="2294827"/>
            <a:ext cx="9982228" cy="3812313"/>
            <a:chOff x="248396" y="1890713"/>
            <a:chExt cx="11689604" cy="4347811"/>
          </a:xfrm>
        </p:grpSpPr>
        <p:sp>
          <p:nvSpPr>
            <p:cNvPr id="4" name="矩形 3">
              <a:extLst>
                <a:ext uri="{FF2B5EF4-FFF2-40B4-BE49-F238E27FC236}">
                  <a16:creationId xmlns:a16="http://schemas.microsoft.com/office/drawing/2014/main" id="{68512A8D-0B5C-453A-8842-F15676F33422}"/>
                </a:ext>
              </a:extLst>
            </p:cNvPr>
            <p:cNvSpPr/>
            <p:nvPr/>
          </p:nvSpPr>
          <p:spPr>
            <a:xfrm>
              <a:off x="7302500" y="1890713"/>
              <a:ext cx="4635500" cy="2854325"/>
            </a:xfrm>
            <a:prstGeom prst="rect">
              <a:avLst/>
            </a:prstGeom>
            <a:blipFill dpi="0" rotWithShape="1">
              <a:blip r:embed="rId3">
                <a:extLst>
                  <a:ext uri="{BEBA8EAE-BF5A-486C-A8C5-ECC9F3942E4B}">
                    <a14:imgProps xmlns:a14="http://schemas.microsoft.com/office/drawing/2010/main">
                      <a14:imgLayer r:embed="rId4">
                        <a14:imgEffect>
                          <a14:saturation sat="0"/>
                        </a14:imgEffect>
                      </a14:imgLayer>
                    </a14:imgProps>
                  </a:ext>
                </a:extLst>
              </a:blip>
              <a:srcRect/>
              <a:tile tx="0" ty="0" sx="28000" sy="28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bg1"/>
                </a:solidFill>
              </a:endParaRPr>
            </a:p>
          </p:txBody>
        </p:sp>
        <p:sp>
          <p:nvSpPr>
            <p:cNvPr id="5" name="矩形 4">
              <a:extLst>
                <a:ext uri="{FF2B5EF4-FFF2-40B4-BE49-F238E27FC236}">
                  <a16:creationId xmlns:a16="http://schemas.microsoft.com/office/drawing/2014/main" id="{546115BD-E106-4D49-873A-4B877AC1EFB8}"/>
                </a:ext>
              </a:extLst>
            </p:cNvPr>
            <p:cNvSpPr/>
            <p:nvPr/>
          </p:nvSpPr>
          <p:spPr>
            <a:xfrm>
              <a:off x="248396" y="1890713"/>
              <a:ext cx="6884928" cy="2854325"/>
            </a:xfrm>
            <a:prstGeom prst="rect">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bg1"/>
                </a:solidFill>
              </a:endParaRPr>
            </a:p>
          </p:txBody>
        </p:sp>
        <p:sp>
          <p:nvSpPr>
            <p:cNvPr id="6" name="矩形 5">
              <a:extLst>
                <a:ext uri="{FF2B5EF4-FFF2-40B4-BE49-F238E27FC236}">
                  <a16:creationId xmlns:a16="http://schemas.microsoft.com/office/drawing/2014/main" id="{426AEDC2-4708-4804-AE7A-4BEBC66A7035}"/>
                </a:ext>
              </a:extLst>
            </p:cNvPr>
            <p:cNvSpPr>
              <a:spLocks noChangeArrowheads="1"/>
            </p:cNvSpPr>
            <p:nvPr/>
          </p:nvSpPr>
          <p:spPr bwMode="auto">
            <a:xfrm>
              <a:off x="915988" y="2904084"/>
              <a:ext cx="5511032"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200" dirty="0">
                  <a:solidFill>
                    <a:schemeClr val="bg1">
                      <a:lumMod val="50000"/>
                    </a:schemeClr>
                  </a:solidFill>
                </a:rPr>
                <a:t>此处添加详细文本描述，建议与标题相关并符合整体语言风格，语言描述尽量简洁生动。尽量将每页幻灯片的字数控制在  </a:t>
              </a:r>
              <a:r>
                <a:rPr lang="en-US" altLang="zh-CN" sz="1200" dirty="0">
                  <a:solidFill>
                    <a:schemeClr val="bg1">
                      <a:lumMod val="50000"/>
                    </a:schemeClr>
                  </a:solidFill>
                </a:rPr>
                <a:t>200</a:t>
              </a:r>
              <a:r>
                <a:rPr lang="zh-CN" altLang="en-US" sz="1200" dirty="0">
                  <a:solidFill>
                    <a:schemeClr val="bg1">
                      <a:lumMod val="50000"/>
                    </a:schemeClr>
                  </a:solidFill>
                </a:rPr>
                <a:t>字以内此处添加详细文本描述，建议与标题相关并符合整体语言风格，语言描述尽量简洁生动。尽量将每页幻灯片的字数控制在  </a:t>
              </a:r>
              <a:r>
                <a:rPr lang="en-US" altLang="zh-CN" sz="1200" dirty="0">
                  <a:solidFill>
                    <a:schemeClr val="bg1">
                      <a:lumMod val="50000"/>
                    </a:schemeClr>
                  </a:solidFill>
                </a:rPr>
                <a:t>200</a:t>
              </a:r>
              <a:r>
                <a:rPr lang="zh-CN" altLang="en-US" sz="1200" dirty="0">
                  <a:solidFill>
                    <a:schemeClr val="bg1">
                      <a:lumMod val="50000"/>
                    </a:schemeClr>
                  </a:solidFill>
                </a:rPr>
                <a:t>字以内</a:t>
              </a:r>
            </a:p>
          </p:txBody>
        </p:sp>
        <p:sp>
          <p:nvSpPr>
            <p:cNvPr id="7" name="矩形 6">
              <a:extLst>
                <a:ext uri="{FF2B5EF4-FFF2-40B4-BE49-F238E27FC236}">
                  <a16:creationId xmlns:a16="http://schemas.microsoft.com/office/drawing/2014/main" id="{417B0648-479A-4E69-98FE-49ABCBF587AA}"/>
                </a:ext>
              </a:extLst>
            </p:cNvPr>
            <p:cNvSpPr>
              <a:spLocks noChangeArrowheads="1"/>
            </p:cNvSpPr>
            <p:nvPr/>
          </p:nvSpPr>
          <p:spPr bwMode="auto">
            <a:xfrm>
              <a:off x="915988" y="2245996"/>
              <a:ext cx="5369619" cy="45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en-US" altLang="zh-CN" sz="2000" dirty="0" err="1">
                  <a:solidFill>
                    <a:schemeClr val="bg1">
                      <a:lumMod val="50000"/>
                    </a:schemeClr>
                  </a:solidFill>
                </a:rPr>
                <a:t>donec</a:t>
              </a:r>
              <a:r>
                <a:rPr lang="en-US" altLang="zh-CN" sz="2000" dirty="0">
                  <a:solidFill>
                    <a:schemeClr val="bg1">
                      <a:lumMod val="50000"/>
                    </a:schemeClr>
                  </a:solidFill>
                </a:rPr>
                <a:t> </a:t>
              </a:r>
              <a:r>
                <a:rPr lang="en-US" altLang="zh-CN" sz="2000" dirty="0" err="1">
                  <a:solidFill>
                    <a:schemeClr val="bg1">
                      <a:lumMod val="50000"/>
                    </a:schemeClr>
                  </a:solidFill>
                </a:rPr>
                <a:t>sollicitudin</a:t>
              </a:r>
              <a:r>
                <a:rPr lang="en-US" altLang="zh-CN" sz="2000" dirty="0">
                  <a:solidFill>
                    <a:schemeClr val="bg1">
                      <a:lumMod val="50000"/>
                    </a:schemeClr>
                  </a:solidFill>
                </a:rPr>
                <a:t> </a:t>
              </a:r>
              <a:r>
                <a:rPr lang="en-US" altLang="zh-CN" sz="2000" dirty="0" err="1">
                  <a:solidFill>
                    <a:schemeClr val="bg1">
                      <a:lumMod val="50000"/>
                    </a:schemeClr>
                  </a:solidFill>
                </a:rPr>
                <a:t>molestie</a:t>
              </a:r>
              <a:r>
                <a:rPr lang="en-US" altLang="zh-CN" sz="2000" dirty="0">
                  <a:solidFill>
                    <a:schemeClr val="bg1">
                      <a:lumMod val="50000"/>
                    </a:schemeClr>
                  </a:solidFill>
                </a:rPr>
                <a:t> </a:t>
              </a:r>
              <a:r>
                <a:rPr lang="en-US" altLang="zh-CN" sz="2000" dirty="0" err="1">
                  <a:solidFill>
                    <a:schemeClr val="bg1">
                      <a:lumMod val="50000"/>
                    </a:schemeClr>
                  </a:solidFill>
                </a:rPr>
                <a:t>malesuada</a:t>
              </a:r>
              <a:endParaRPr lang="zh-CN" altLang="en-US" sz="2000" dirty="0">
                <a:solidFill>
                  <a:schemeClr val="bg1">
                    <a:lumMod val="50000"/>
                  </a:schemeClr>
                </a:solidFill>
              </a:endParaRPr>
            </a:p>
          </p:txBody>
        </p:sp>
        <p:sp>
          <p:nvSpPr>
            <p:cNvPr id="8" name="矩形 9">
              <a:extLst>
                <a:ext uri="{FF2B5EF4-FFF2-40B4-BE49-F238E27FC236}">
                  <a16:creationId xmlns:a16="http://schemas.microsoft.com/office/drawing/2014/main" id="{C3796449-0127-45B4-9E6C-1D62F63F7119}"/>
                </a:ext>
              </a:extLst>
            </p:cNvPr>
            <p:cNvSpPr>
              <a:spLocks noChangeArrowheads="1"/>
            </p:cNvSpPr>
            <p:nvPr/>
          </p:nvSpPr>
          <p:spPr bwMode="auto">
            <a:xfrm>
              <a:off x="915988" y="5218113"/>
              <a:ext cx="10601325" cy="1020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dirty="0">
                  <a:solidFill>
                    <a:schemeClr val="tx1">
                      <a:lumMod val="50000"/>
                      <a:lumOff val="50000"/>
                    </a:schemeClr>
                  </a:solidFill>
                </a:rPr>
                <a:t>此处添加详细文本描述，建议与风格，语言语言风格，语言描述尽量简洁生动。尽量将每页幻灯片的字数控制在  </a:t>
              </a:r>
              <a:r>
                <a:rPr lang="en-US" altLang="zh-CN" sz="1200" dirty="0">
                  <a:solidFill>
                    <a:schemeClr val="tx1">
                      <a:lumMod val="50000"/>
                      <a:lumOff val="50000"/>
                    </a:schemeClr>
                  </a:solidFill>
                </a:rPr>
                <a:t>200</a:t>
              </a:r>
              <a:r>
                <a:rPr lang="zh-CN" altLang="en-US" sz="1200" dirty="0">
                  <a:solidFill>
                    <a:schemeClr val="tx1">
                      <a:lumMod val="50000"/>
                      <a:lumOff val="50000"/>
                    </a:schemeClr>
                  </a:solidFill>
                </a:rPr>
                <a:t>字以内此处添加详细文本描述，建议与标题相关并符合将每页幻灯片的字数字以内此处添加详细文本描述，建议与标题相关并符合控制在  </a:t>
              </a:r>
              <a:r>
                <a:rPr lang="en-US" altLang="zh-CN" sz="1200" dirty="0">
                  <a:solidFill>
                    <a:schemeClr val="tx1">
                      <a:lumMod val="50000"/>
                      <a:lumOff val="50000"/>
                    </a:schemeClr>
                  </a:solidFill>
                </a:rPr>
                <a:t>200</a:t>
              </a:r>
              <a:r>
                <a:rPr lang="zh-CN" altLang="en-US" sz="1200" dirty="0">
                  <a:solidFill>
                    <a:schemeClr val="tx1">
                      <a:lumMod val="50000"/>
                      <a:lumOff val="50000"/>
                    </a:schemeClr>
                  </a:solidFill>
                </a:rPr>
                <a:t>字以内</a:t>
              </a:r>
            </a:p>
            <a:p>
              <a:pPr algn="ctr">
                <a:lnSpc>
                  <a:spcPct val="150000"/>
                </a:lnSpc>
              </a:pPr>
              <a:endParaRPr lang="zh-CN" altLang="en-US" sz="1200" dirty="0">
                <a:solidFill>
                  <a:schemeClr val="tx1">
                    <a:lumMod val="50000"/>
                    <a:lumOff val="50000"/>
                  </a:schemeClr>
                </a:solidFill>
              </a:endParaRPr>
            </a:p>
          </p:txBody>
        </p:sp>
      </p:grpSp>
    </p:spTree>
    <p:extLst>
      <p:ext uri="{BB962C8B-B14F-4D97-AF65-F5344CB8AC3E}">
        <p14:creationId xmlns:p14="http://schemas.microsoft.com/office/powerpoint/2010/main" val="276104385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anim calcmode="lin" valueType="num">
                                      <p:cBhvr>
                                        <p:cTn id="8" dur="750" fill="hold"/>
                                        <p:tgtEl>
                                          <p:spTgt spid="9"/>
                                        </p:tgtEl>
                                        <p:attrNameLst>
                                          <p:attrName>ppt_x</p:attrName>
                                        </p:attrNameLst>
                                      </p:cBhvr>
                                      <p:tavLst>
                                        <p:tav tm="0">
                                          <p:val>
                                            <p:strVal val="#ppt_x"/>
                                          </p:val>
                                        </p:tav>
                                        <p:tav tm="100000">
                                          <p:val>
                                            <p:strVal val="#ppt_x"/>
                                          </p:val>
                                        </p:tav>
                                      </p:tavLst>
                                    </p:anim>
                                    <p:anim calcmode="lin" valueType="num">
                                      <p:cBhvr>
                                        <p:cTn id="9" dur="75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4"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250" fill="hold"/>
                                        <p:tgtEl>
                                          <p:spTgt spid="3"/>
                                        </p:tgtEl>
                                        <p:attrNameLst>
                                          <p:attrName>ppt_x</p:attrName>
                                        </p:attrNameLst>
                                      </p:cBhvr>
                                      <p:tavLst>
                                        <p:tav tm="0">
                                          <p:val>
                                            <p:strVal val="#ppt_x"/>
                                          </p:val>
                                        </p:tav>
                                        <p:tav tm="100000">
                                          <p:val>
                                            <p:strVal val="#ppt_x"/>
                                          </p:val>
                                        </p:tav>
                                      </p:tavLst>
                                    </p:anim>
                                    <p:anim calcmode="lin" valueType="num">
                                      <p:cBhvr additive="base">
                                        <p:cTn id="14" dur="125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3"/>
          <p:cNvSpPr/>
          <p:nvPr/>
        </p:nvSpPr>
        <p:spPr>
          <a:xfrm>
            <a:off x="394155" y="721891"/>
            <a:ext cx="2031307" cy="461657"/>
          </a:xfrm>
          <a:prstGeom prst="rect">
            <a:avLst/>
          </a:prstGeom>
          <a:noFill/>
          <a:ln w="9525">
            <a:noFill/>
            <a:miter/>
          </a:ln>
        </p:spPr>
        <p:txBody>
          <a:bodyPr wrap="none" lIns="91431" tIns="45716" rIns="91431" bIns="45716">
            <a:spAutoFit/>
          </a:bodyPr>
          <a:lstStyle/>
          <a:p>
            <a:pPr lvl="0" algn="ctr" eaLnBrk="1" hangingPunct="1">
              <a:buNone/>
            </a:pPr>
            <a:r>
              <a:rPr lang="zh-CN" altLang="en-US" sz="2400" b="1" dirty="0">
                <a:solidFill>
                  <a:schemeClr val="bg1"/>
                </a:solidFill>
                <a:latin typeface="Arial" pitchFamily="34" charset="0"/>
                <a:ea typeface="微软雅黑" pitchFamily="34" charset="-122"/>
                <a:sym typeface="Arial" pitchFamily="34" charset="0"/>
              </a:rPr>
              <a:t>加入标题描述</a:t>
            </a:r>
          </a:p>
        </p:txBody>
      </p:sp>
      <p:grpSp>
        <p:nvGrpSpPr>
          <p:cNvPr id="3" name="Group 3">
            <a:extLst>
              <a:ext uri="{FF2B5EF4-FFF2-40B4-BE49-F238E27FC236}">
                <a16:creationId xmlns:a16="http://schemas.microsoft.com/office/drawing/2014/main" id="{E9FEACDA-12C2-42B7-A0E0-F3C4F9BA4C12}"/>
              </a:ext>
            </a:extLst>
          </p:cNvPr>
          <p:cNvGrpSpPr/>
          <p:nvPr/>
        </p:nvGrpSpPr>
        <p:grpSpPr>
          <a:xfrm>
            <a:off x="4478601" y="2383791"/>
            <a:ext cx="3297612" cy="3297611"/>
            <a:chOff x="3901439" y="1234439"/>
            <a:chExt cx="4389121" cy="4389120"/>
          </a:xfrm>
        </p:grpSpPr>
        <p:sp>
          <p:nvSpPr>
            <p:cNvPr id="4" name="Freeform 5">
              <a:extLst>
                <a:ext uri="{FF2B5EF4-FFF2-40B4-BE49-F238E27FC236}">
                  <a16:creationId xmlns:a16="http://schemas.microsoft.com/office/drawing/2014/main" id="{93612DED-85AD-4601-BEFC-E1945AB3DD1E}"/>
                </a:ext>
              </a:extLst>
            </p:cNvPr>
            <p:cNvSpPr/>
            <p:nvPr/>
          </p:nvSpPr>
          <p:spPr>
            <a:xfrm>
              <a:off x="3901439" y="1234439"/>
              <a:ext cx="2113280" cy="211328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solidFill>
              <a:schemeClr val="tx2">
                <a:lumMod val="5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1282" tIns="301282" rIns="301282" bIns="301282" numCol="1" spcCol="1270" anchor="ctr" anchorCtr="0">
              <a:noAutofit/>
            </a:bodyPr>
            <a:lstStyle/>
            <a:p>
              <a:pPr lvl="0" algn="ctr" defTabSz="2311400">
                <a:lnSpc>
                  <a:spcPct val="90000"/>
                </a:lnSpc>
                <a:spcBef>
                  <a:spcPct val="0"/>
                </a:spcBef>
                <a:spcAft>
                  <a:spcPct val="35000"/>
                </a:spcAft>
              </a:pPr>
              <a:r>
                <a:rPr lang="en-US" sz="7200" kern="1200" dirty="0">
                  <a:solidFill>
                    <a:schemeClr val="bg1"/>
                  </a:solidFill>
                  <a:latin typeface="微软雅黑" panose="020B0503020204020204" pitchFamily="34" charset="-122"/>
                  <a:ea typeface="微软雅黑" panose="020B0503020204020204" pitchFamily="34" charset="-122"/>
                </a:rPr>
                <a:t>S</a:t>
              </a:r>
              <a:endParaRPr lang="en-GB" sz="7200" kern="1200" dirty="0">
                <a:solidFill>
                  <a:schemeClr val="bg1"/>
                </a:solidFill>
                <a:latin typeface="微软雅黑" panose="020B0503020204020204" pitchFamily="34" charset="-122"/>
                <a:ea typeface="微软雅黑" panose="020B0503020204020204" pitchFamily="34" charset="-122"/>
              </a:endParaRPr>
            </a:p>
          </p:txBody>
        </p:sp>
        <p:sp>
          <p:nvSpPr>
            <p:cNvPr id="5" name="Freeform 6">
              <a:extLst>
                <a:ext uri="{FF2B5EF4-FFF2-40B4-BE49-F238E27FC236}">
                  <a16:creationId xmlns:a16="http://schemas.microsoft.com/office/drawing/2014/main" id="{70F5A076-FB84-4912-8825-1E0387FEBA1A}"/>
                </a:ext>
              </a:extLst>
            </p:cNvPr>
            <p:cNvSpPr/>
            <p:nvPr/>
          </p:nvSpPr>
          <p:spPr>
            <a:xfrm>
              <a:off x="6177280" y="1234439"/>
              <a:ext cx="2113280" cy="211328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solidFill>
              <a:schemeClr val="tx2">
                <a:lumMod val="5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1282" tIns="301282" rIns="301282" bIns="301282" numCol="1" spcCol="1270" anchor="ctr" anchorCtr="0">
              <a:noAutofit/>
            </a:bodyPr>
            <a:lstStyle/>
            <a:p>
              <a:pPr lvl="0" algn="ctr" defTabSz="2311400">
                <a:lnSpc>
                  <a:spcPct val="90000"/>
                </a:lnSpc>
                <a:spcBef>
                  <a:spcPct val="0"/>
                </a:spcBef>
                <a:spcAft>
                  <a:spcPct val="35000"/>
                </a:spcAft>
              </a:pPr>
              <a:r>
                <a:rPr lang="en-US" sz="7200" kern="1200">
                  <a:solidFill>
                    <a:schemeClr val="bg1"/>
                  </a:solidFill>
                  <a:latin typeface="微软雅黑" panose="020B0503020204020204" pitchFamily="34" charset="-122"/>
                  <a:ea typeface="微软雅黑" panose="020B0503020204020204" pitchFamily="34" charset="-122"/>
                </a:rPr>
                <a:t>W</a:t>
              </a:r>
              <a:endParaRPr lang="en-GB" sz="7200" kern="1200">
                <a:solidFill>
                  <a:schemeClr val="bg1"/>
                </a:solidFill>
                <a:latin typeface="微软雅黑" panose="020B0503020204020204" pitchFamily="34" charset="-122"/>
                <a:ea typeface="微软雅黑" panose="020B0503020204020204" pitchFamily="34" charset="-122"/>
              </a:endParaRPr>
            </a:p>
          </p:txBody>
        </p:sp>
        <p:sp>
          <p:nvSpPr>
            <p:cNvPr id="6" name="Freeform 7">
              <a:extLst>
                <a:ext uri="{FF2B5EF4-FFF2-40B4-BE49-F238E27FC236}">
                  <a16:creationId xmlns:a16="http://schemas.microsoft.com/office/drawing/2014/main" id="{05A579AE-C3FC-48C4-8167-64EC989CF278}"/>
                </a:ext>
              </a:extLst>
            </p:cNvPr>
            <p:cNvSpPr/>
            <p:nvPr/>
          </p:nvSpPr>
          <p:spPr>
            <a:xfrm>
              <a:off x="3901439" y="3510279"/>
              <a:ext cx="2113280" cy="211328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solidFill>
              <a:schemeClr val="tx2">
                <a:lumMod val="5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1282" tIns="301282" rIns="301282" bIns="301282" numCol="1" spcCol="1270" anchor="ctr" anchorCtr="0">
              <a:noAutofit/>
            </a:bodyPr>
            <a:lstStyle/>
            <a:p>
              <a:pPr lvl="0" algn="ctr" defTabSz="2311400">
                <a:lnSpc>
                  <a:spcPct val="90000"/>
                </a:lnSpc>
                <a:spcBef>
                  <a:spcPct val="0"/>
                </a:spcBef>
                <a:spcAft>
                  <a:spcPct val="35000"/>
                </a:spcAft>
              </a:pPr>
              <a:r>
                <a:rPr lang="en-US" sz="7200" kern="1200">
                  <a:solidFill>
                    <a:schemeClr val="bg1"/>
                  </a:solidFill>
                  <a:latin typeface="微软雅黑" panose="020B0503020204020204" pitchFamily="34" charset="-122"/>
                  <a:ea typeface="微软雅黑" panose="020B0503020204020204" pitchFamily="34" charset="-122"/>
                </a:rPr>
                <a:t>T</a:t>
              </a:r>
              <a:endParaRPr lang="en-GB" sz="7200" kern="1200">
                <a:solidFill>
                  <a:schemeClr val="bg1"/>
                </a:solidFill>
                <a:latin typeface="微软雅黑" panose="020B0503020204020204" pitchFamily="34" charset="-122"/>
                <a:ea typeface="微软雅黑" panose="020B0503020204020204" pitchFamily="34" charset="-122"/>
              </a:endParaRPr>
            </a:p>
          </p:txBody>
        </p:sp>
        <p:sp>
          <p:nvSpPr>
            <p:cNvPr id="7" name="Freeform 8">
              <a:extLst>
                <a:ext uri="{FF2B5EF4-FFF2-40B4-BE49-F238E27FC236}">
                  <a16:creationId xmlns:a16="http://schemas.microsoft.com/office/drawing/2014/main" id="{B52C4DBB-D449-4DBB-BB11-65F98F0E6BA5}"/>
                </a:ext>
              </a:extLst>
            </p:cNvPr>
            <p:cNvSpPr/>
            <p:nvPr/>
          </p:nvSpPr>
          <p:spPr>
            <a:xfrm>
              <a:off x="6177280" y="3510279"/>
              <a:ext cx="2113280" cy="211328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solidFill>
              <a:schemeClr val="tx2">
                <a:lumMod val="5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1282" tIns="301282" rIns="301282" bIns="301282" numCol="1" spcCol="1270" anchor="ctr" anchorCtr="0">
              <a:noAutofit/>
            </a:bodyPr>
            <a:lstStyle/>
            <a:p>
              <a:pPr lvl="0" algn="ctr" defTabSz="2311400">
                <a:lnSpc>
                  <a:spcPct val="90000"/>
                </a:lnSpc>
                <a:spcBef>
                  <a:spcPct val="0"/>
                </a:spcBef>
                <a:spcAft>
                  <a:spcPct val="35000"/>
                </a:spcAft>
              </a:pPr>
              <a:r>
                <a:rPr lang="en-US" sz="7200" kern="1200">
                  <a:solidFill>
                    <a:schemeClr val="bg1"/>
                  </a:solidFill>
                  <a:latin typeface="微软雅黑" panose="020B0503020204020204" pitchFamily="34" charset="-122"/>
                  <a:ea typeface="微软雅黑" panose="020B0503020204020204" pitchFamily="34" charset="-122"/>
                </a:rPr>
                <a:t>O</a:t>
              </a:r>
              <a:endParaRPr lang="en-GB" sz="7200" kern="1200">
                <a:solidFill>
                  <a:schemeClr val="bg1"/>
                </a:solidFill>
                <a:latin typeface="微软雅黑" panose="020B0503020204020204" pitchFamily="34" charset="-122"/>
                <a:ea typeface="微软雅黑" panose="020B0503020204020204" pitchFamily="34" charset="-122"/>
              </a:endParaRPr>
            </a:p>
          </p:txBody>
        </p:sp>
      </p:grpSp>
      <p:grpSp>
        <p:nvGrpSpPr>
          <p:cNvPr id="8" name="Group 12">
            <a:extLst>
              <a:ext uri="{FF2B5EF4-FFF2-40B4-BE49-F238E27FC236}">
                <a16:creationId xmlns:a16="http://schemas.microsoft.com/office/drawing/2014/main" id="{4934454E-9290-4478-9655-5F5315E5891E}"/>
              </a:ext>
            </a:extLst>
          </p:cNvPr>
          <p:cNvGrpSpPr/>
          <p:nvPr/>
        </p:nvGrpSpPr>
        <p:grpSpPr>
          <a:xfrm>
            <a:off x="562946" y="2325846"/>
            <a:ext cx="3070021" cy="1308051"/>
            <a:chOff x="8716043" y="2853384"/>
            <a:chExt cx="3070021" cy="1308051"/>
          </a:xfrm>
        </p:grpSpPr>
        <p:sp>
          <p:nvSpPr>
            <p:cNvPr id="10" name="TextBox 34">
              <a:extLst>
                <a:ext uri="{FF2B5EF4-FFF2-40B4-BE49-F238E27FC236}">
                  <a16:creationId xmlns:a16="http://schemas.microsoft.com/office/drawing/2014/main" id="{501D11D2-61BE-43A1-8C9C-64AD320BDA44}"/>
                </a:ext>
              </a:extLst>
            </p:cNvPr>
            <p:cNvSpPr txBox="1"/>
            <p:nvPr/>
          </p:nvSpPr>
          <p:spPr>
            <a:xfrm>
              <a:off x="8716043" y="3222716"/>
              <a:ext cx="3070021" cy="938719"/>
            </a:xfrm>
            <a:prstGeom prst="rect">
              <a:avLst/>
            </a:prstGeom>
            <a:noFill/>
          </p:spPr>
          <p:txBody>
            <a:bodyPr wrap="square" rtlCol="0">
              <a:spAutoFit/>
            </a:bodyPr>
            <a:lstStyle/>
            <a:p>
              <a:pPr algn="r"/>
              <a:r>
                <a:rPr lang="zh-CN" altLang="en-US" sz="1100" dirty="0">
                  <a:solidFill>
                    <a:schemeClr val="bg1">
                      <a:lumMod val="50000"/>
                    </a:schemeClr>
                  </a:solidFill>
                  <a:latin typeface="微软雅黑" panose="020B0503020204020204" pitchFamily="34" charset="-122"/>
                  <a:ea typeface="微软雅黑" panose="020B0503020204020204" pitchFamily="34" charset="-122"/>
                </a:rPr>
                <a:t>文字描述文案加入文字文字描述文案加入    描述案加入文文字描述文案加入文字</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pPr algn="r"/>
              <a:r>
                <a:rPr lang="zh-CN" altLang="en-US" sz="1100" dirty="0">
                  <a:solidFill>
                    <a:schemeClr val="bg1">
                      <a:lumMod val="50000"/>
                    </a:schemeClr>
                  </a:solidFill>
                  <a:latin typeface="微软雅黑" panose="020B0503020204020204" pitchFamily="34" charset="-122"/>
                  <a:ea typeface="微软雅黑" panose="020B0503020204020204" pitchFamily="34" charset="-122"/>
                </a:rPr>
                <a:t>文字描述文案加入文字文字描述文文字文案字文字描述文案加入文</a:t>
              </a:r>
              <a:endParaRPr lang="en-GB" altLang="zh-CN" sz="1100" dirty="0">
                <a:solidFill>
                  <a:schemeClr val="bg1">
                    <a:lumMod val="50000"/>
                  </a:schemeClr>
                </a:solidFill>
                <a:latin typeface="微软雅黑" panose="020B0503020204020204" pitchFamily="34" charset="-122"/>
                <a:ea typeface="微软雅黑" panose="020B0503020204020204" pitchFamily="34" charset="-122"/>
              </a:endParaRPr>
            </a:p>
            <a:p>
              <a:pPr algn="r"/>
              <a:endParaRPr lang="en-GB"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TextBox 35">
              <a:extLst>
                <a:ext uri="{FF2B5EF4-FFF2-40B4-BE49-F238E27FC236}">
                  <a16:creationId xmlns:a16="http://schemas.microsoft.com/office/drawing/2014/main" id="{31728AA4-E899-4A42-98CC-BB6CF7CF9B0D}"/>
                </a:ext>
              </a:extLst>
            </p:cNvPr>
            <p:cNvSpPr txBox="1"/>
            <p:nvPr/>
          </p:nvSpPr>
          <p:spPr>
            <a:xfrm>
              <a:off x="10780661" y="2853384"/>
              <a:ext cx="1005403" cy="338554"/>
            </a:xfrm>
            <a:prstGeom prst="rect">
              <a:avLst/>
            </a:prstGeom>
            <a:noFill/>
          </p:spPr>
          <p:txBody>
            <a:bodyPr wrap="none" rtlCol="0">
              <a:spAutoFit/>
            </a:bodyPr>
            <a:lstStyle/>
            <a:p>
              <a:pPr algn="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加入标题</a:t>
              </a:r>
              <a:endParaRPr lang="en-GB" sz="1600" b="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2" name="Group 21">
            <a:extLst>
              <a:ext uri="{FF2B5EF4-FFF2-40B4-BE49-F238E27FC236}">
                <a16:creationId xmlns:a16="http://schemas.microsoft.com/office/drawing/2014/main" id="{CF95787D-F451-4853-AC4F-FD61BE063EAF}"/>
              </a:ext>
            </a:extLst>
          </p:cNvPr>
          <p:cNvGrpSpPr/>
          <p:nvPr/>
        </p:nvGrpSpPr>
        <p:grpSpPr>
          <a:xfrm>
            <a:off x="562946" y="4665739"/>
            <a:ext cx="3070021" cy="1308051"/>
            <a:chOff x="8716043" y="2853384"/>
            <a:chExt cx="3070021" cy="1308051"/>
          </a:xfrm>
        </p:grpSpPr>
        <p:sp>
          <p:nvSpPr>
            <p:cNvPr id="13" name="TextBox 37">
              <a:extLst>
                <a:ext uri="{FF2B5EF4-FFF2-40B4-BE49-F238E27FC236}">
                  <a16:creationId xmlns:a16="http://schemas.microsoft.com/office/drawing/2014/main" id="{7DF0BB7D-91F8-4549-9434-E06EA12C60A1}"/>
                </a:ext>
              </a:extLst>
            </p:cNvPr>
            <p:cNvSpPr txBox="1"/>
            <p:nvPr/>
          </p:nvSpPr>
          <p:spPr>
            <a:xfrm>
              <a:off x="8716043" y="3222716"/>
              <a:ext cx="3070021" cy="938719"/>
            </a:xfrm>
            <a:prstGeom prst="rect">
              <a:avLst/>
            </a:prstGeom>
            <a:noFill/>
          </p:spPr>
          <p:txBody>
            <a:bodyPr wrap="square" rtlCol="0">
              <a:spAutoFit/>
            </a:bodyPr>
            <a:lstStyle/>
            <a:p>
              <a:pPr algn="r"/>
              <a:r>
                <a:rPr lang="zh-CN" altLang="en-US" sz="1100" dirty="0">
                  <a:solidFill>
                    <a:schemeClr val="bg1">
                      <a:lumMod val="50000"/>
                    </a:schemeClr>
                  </a:solidFill>
                  <a:latin typeface="微软雅黑" panose="020B0503020204020204" pitchFamily="34" charset="-122"/>
                  <a:ea typeface="微软雅黑" panose="020B0503020204020204" pitchFamily="34" charset="-122"/>
                </a:rPr>
                <a:t>文字描述文案加入文字文字描述文案加入    描述案加入文文字描述文案加入文字</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pPr algn="r"/>
              <a:r>
                <a:rPr lang="zh-CN" altLang="en-US" sz="1100" dirty="0">
                  <a:solidFill>
                    <a:schemeClr val="bg1">
                      <a:lumMod val="50000"/>
                    </a:schemeClr>
                  </a:solidFill>
                  <a:latin typeface="微软雅黑" panose="020B0503020204020204" pitchFamily="34" charset="-122"/>
                  <a:ea typeface="微软雅黑" panose="020B0503020204020204" pitchFamily="34" charset="-122"/>
                </a:rPr>
                <a:t>文字描述文案加入文字文字描述文文字文案字文字描述文案加入文</a:t>
              </a:r>
              <a:endParaRPr lang="en-GB" altLang="zh-CN" sz="1100" dirty="0">
                <a:solidFill>
                  <a:schemeClr val="bg1">
                    <a:lumMod val="50000"/>
                  </a:schemeClr>
                </a:solidFill>
                <a:latin typeface="微软雅黑" panose="020B0503020204020204" pitchFamily="34" charset="-122"/>
                <a:ea typeface="微软雅黑" panose="020B0503020204020204" pitchFamily="34" charset="-122"/>
              </a:endParaRPr>
            </a:p>
            <a:p>
              <a:pPr algn="r"/>
              <a:endParaRPr lang="en-GB"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TextBox 38">
              <a:extLst>
                <a:ext uri="{FF2B5EF4-FFF2-40B4-BE49-F238E27FC236}">
                  <a16:creationId xmlns:a16="http://schemas.microsoft.com/office/drawing/2014/main" id="{76DFDDC1-6B8C-448E-A578-4CA2226A1BB6}"/>
                </a:ext>
              </a:extLst>
            </p:cNvPr>
            <p:cNvSpPr txBox="1"/>
            <p:nvPr/>
          </p:nvSpPr>
          <p:spPr>
            <a:xfrm>
              <a:off x="10780661" y="2853384"/>
              <a:ext cx="1005403" cy="338554"/>
            </a:xfrm>
            <a:prstGeom prst="rect">
              <a:avLst/>
            </a:prstGeom>
            <a:noFill/>
          </p:spPr>
          <p:txBody>
            <a:bodyPr wrap="none" rtlCol="0">
              <a:spAutoFit/>
            </a:bodyPr>
            <a:lstStyle/>
            <a:p>
              <a:pPr algn="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加入标题</a:t>
              </a:r>
              <a:endParaRPr lang="en-GB" sz="1600" b="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5" name="Group 24">
            <a:extLst>
              <a:ext uri="{FF2B5EF4-FFF2-40B4-BE49-F238E27FC236}">
                <a16:creationId xmlns:a16="http://schemas.microsoft.com/office/drawing/2014/main" id="{39754A68-AA10-4CEE-A796-DD4E084CE14D}"/>
              </a:ext>
            </a:extLst>
          </p:cNvPr>
          <p:cNvGrpSpPr/>
          <p:nvPr/>
        </p:nvGrpSpPr>
        <p:grpSpPr>
          <a:xfrm flipH="1">
            <a:off x="8549726" y="2325846"/>
            <a:ext cx="3070021" cy="1308051"/>
            <a:chOff x="8716043" y="2853384"/>
            <a:chExt cx="3070021" cy="1308051"/>
          </a:xfrm>
        </p:grpSpPr>
        <p:sp>
          <p:nvSpPr>
            <p:cNvPr id="16" name="TextBox 40">
              <a:extLst>
                <a:ext uri="{FF2B5EF4-FFF2-40B4-BE49-F238E27FC236}">
                  <a16:creationId xmlns:a16="http://schemas.microsoft.com/office/drawing/2014/main" id="{82B1737B-1D44-4C93-B9CA-062F3FBCE99A}"/>
                </a:ext>
              </a:extLst>
            </p:cNvPr>
            <p:cNvSpPr txBox="1"/>
            <p:nvPr/>
          </p:nvSpPr>
          <p:spPr>
            <a:xfrm>
              <a:off x="8716043" y="3222716"/>
              <a:ext cx="3070021" cy="938719"/>
            </a:xfrm>
            <a:prstGeom prst="rect">
              <a:avLst/>
            </a:prstGeom>
            <a:noFill/>
          </p:spPr>
          <p:txBody>
            <a:bodyPr wrap="square" rtlCol="0">
              <a:spAutoFit/>
            </a:bodyPr>
            <a:lstStyle/>
            <a:p>
              <a:r>
                <a:rPr lang="zh-CN" altLang="en-US" sz="1100" dirty="0">
                  <a:solidFill>
                    <a:schemeClr val="bg1">
                      <a:lumMod val="50000"/>
                    </a:schemeClr>
                  </a:solidFill>
                  <a:latin typeface="微软雅黑" panose="020B0503020204020204" pitchFamily="34" charset="-122"/>
                  <a:ea typeface="微软雅黑" panose="020B0503020204020204" pitchFamily="34" charset="-122"/>
                </a:rPr>
                <a:t>文字描述文案加入文字文字描述文案加入    描述案加入文文字描述文案加入文字</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rPr>
                <a:t>文字描述文案加入文字文字描述文文字文案字文字描述文案加入文</a:t>
              </a:r>
              <a:endParaRPr lang="en-GB" altLang="zh-CN" sz="1100" dirty="0">
                <a:solidFill>
                  <a:schemeClr val="bg1">
                    <a:lumMod val="50000"/>
                  </a:schemeClr>
                </a:solidFill>
                <a:latin typeface="微软雅黑" panose="020B0503020204020204" pitchFamily="34" charset="-122"/>
                <a:ea typeface="微软雅黑" panose="020B0503020204020204" pitchFamily="34" charset="-122"/>
              </a:endParaRPr>
            </a:p>
            <a:p>
              <a:endParaRPr lang="en-GB"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TextBox 41">
              <a:extLst>
                <a:ext uri="{FF2B5EF4-FFF2-40B4-BE49-F238E27FC236}">
                  <a16:creationId xmlns:a16="http://schemas.microsoft.com/office/drawing/2014/main" id="{7B8DB01B-CB05-4501-AA0F-E8DF73E2A0C6}"/>
                </a:ext>
              </a:extLst>
            </p:cNvPr>
            <p:cNvSpPr txBox="1"/>
            <p:nvPr/>
          </p:nvSpPr>
          <p:spPr>
            <a:xfrm>
              <a:off x="10780661" y="2853384"/>
              <a:ext cx="1005403" cy="338554"/>
            </a:xfrm>
            <a:prstGeom prst="rect">
              <a:avLst/>
            </a:prstGeom>
            <a:noFill/>
          </p:spPr>
          <p:txBody>
            <a:bodyPr wrap="none" rtlCol="0">
              <a:sp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rPr>
                <a:t>加入标题</a:t>
              </a:r>
              <a:endParaRPr lang="en-GB" sz="1600" b="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8" name="Group 27">
            <a:extLst>
              <a:ext uri="{FF2B5EF4-FFF2-40B4-BE49-F238E27FC236}">
                <a16:creationId xmlns:a16="http://schemas.microsoft.com/office/drawing/2014/main" id="{5B131870-9EEF-4A88-84ED-111410834EF5}"/>
              </a:ext>
            </a:extLst>
          </p:cNvPr>
          <p:cNvGrpSpPr/>
          <p:nvPr/>
        </p:nvGrpSpPr>
        <p:grpSpPr>
          <a:xfrm flipH="1">
            <a:off x="8549726" y="4665739"/>
            <a:ext cx="3070021" cy="1308051"/>
            <a:chOff x="8716043" y="2853384"/>
            <a:chExt cx="3070021" cy="1308051"/>
          </a:xfrm>
        </p:grpSpPr>
        <p:sp>
          <p:nvSpPr>
            <p:cNvPr id="19" name="TextBox 43">
              <a:extLst>
                <a:ext uri="{FF2B5EF4-FFF2-40B4-BE49-F238E27FC236}">
                  <a16:creationId xmlns:a16="http://schemas.microsoft.com/office/drawing/2014/main" id="{B97C0B08-0AA5-467A-BE3C-DDA2FA34FDC7}"/>
                </a:ext>
              </a:extLst>
            </p:cNvPr>
            <p:cNvSpPr txBox="1"/>
            <p:nvPr/>
          </p:nvSpPr>
          <p:spPr>
            <a:xfrm>
              <a:off x="8716043" y="3222716"/>
              <a:ext cx="3070021" cy="938719"/>
            </a:xfrm>
            <a:prstGeom prst="rect">
              <a:avLst/>
            </a:prstGeom>
            <a:noFill/>
          </p:spPr>
          <p:txBody>
            <a:bodyPr wrap="square" rtlCol="0">
              <a:spAutoFit/>
            </a:bodyPr>
            <a:lstStyle/>
            <a:p>
              <a:r>
                <a:rPr lang="zh-CN" altLang="en-US" sz="1100" dirty="0">
                  <a:solidFill>
                    <a:schemeClr val="bg1">
                      <a:lumMod val="50000"/>
                    </a:schemeClr>
                  </a:solidFill>
                  <a:latin typeface="微软雅黑" panose="020B0503020204020204" pitchFamily="34" charset="-122"/>
                  <a:ea typeface="微软雅黑" panose="020B0503020204020204" pitchFamily="34" charset="-122"/>
                </a:rPr>
                <a:t>文字描述文案加入文字文字描述文案加入    描述案加入文文字描述文案加入文字</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rPr>
                <a:t>文字描述文案加入文字文字描述文文字文案字文字描述文案加入文</a:t>
              </a:r>
              <a:endParaRPr lang="en-GB" altLang="zh-CN" sz="1100" dirty="0">
                <a:solidFill>
                  <a:schemeClr val="bg1">
                    <a:lumMod val="50000"/>
                  </a:schemeClr>
                </a:solidFill>
                <a:latin typeface="微软雅黑" panose="020B0503020204020204" pitchFamily="34" charset="-122"/>
                <a:ea typeface="微软雅黑" panose="020B0503020204020204" pitchFamily="34" charset="-122"/>
              </a:endParaRPr>
            </a:p>
            <a:p>
              <a:endParaRPr lang="en-GB"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TextBox 44">
              <a:extLst>
                <a:ext uri="{FF2B5EF4-FFF2-40B4-BE49-F238E27FC236}">
                  <a16:creationId xmlns:a16="http://schemas.microsoft.com/office/drawing/2014/main" id="{8A7948B1-12B6-416F-A83D-AC72CB7EB172}"/>
                </a:ext>
              </a:extLst>
            </p:cNvPr>
            <p:cNvSpPr txBox="1"/>
            <p:nvPr/>
          </p:nvSpPr>
          <p:spPr>
            <a:xfrm>
              <a:off x="10780661" y="2853384"/>
              <a:ext cx="1005403" cy="338554"/>
            </a:xfrm>
            <a:prstGeom prst="rect">
              <a:avLst/>
            </a:prstGeom>
            <a:noFill/>
          </p:spPr>
          <p:txBody>
            <a:bodyPr wrap="none" rtlCol="0">
              <a:sp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rPr>
                <a:t>加入标题</a:t>
              </a:r>
              <a:endParaRPr lang="en-GB" sz="1600" b="1" dirty="0">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79016147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anim calcmode="lin" valueType="num">
                                      <p:cBhvr>
                                        <p:cTn id="8" dur="750" fill="hold"/>
                                        <p:tgtEl>
                                          <p:spTgt spid="9"/>
                                        </p:tgtEl>
                                        <p:attrNameLst>
                                          <p:attrName>ppt_x</p:attrName>
                                        </p:attrNameLst>
                                      </p:cBhvr>
                                      <p:tavLst>
                                        <p:tav tm="0">
                                          <p:val>
                                            <p:strVal val="#ppt_x"/>
                                          </p:val>
                                        </p:tav>
                                        <p:tav tm="100000">
                                          <p:val>
                                            <p:strVal val="#ppt_x"/>
                                          </p:val>
                                        </p:tav>
                                      </p:tavLst>
                                    </p:anim>
                                    <p:anim calcmode="lin" valueType="num">
                                      <p:cBhvr>
                                        <p:cTn id="9" dur="75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12" presetClass="entr" presetSubtype="2"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ppt_x</p:attrName>
                                        </p:attrNameLst>
                                      </p:cBhvr>
                                      <p:tavLst>
                                        <p:tav tm="0">
                                          <p:val>
                                            <p:strVal val="#ppt_x+#ppt_w*1.125000"/>
                                          </p:val>
                                        </p:tav>
                                        <p:tav tm="100000">
                                          <p:val>
                                            <p:strVal val="#ppt_x"/>
                                          </p:val>
                                        </p:tav>
                                      </p:tavLst>
                                    </p:anim>
                                    <p:animEffect transition="in" filter="wipe(left)">
                                      <p:cBhvr>
                                        <p:cTn id="20" dur="500"/>
                                        <p:tgtEl>
                                          <p:spTgt spid="8"/>
                                        </p:tgtEl>
                                      </p:cBhvr>
                                    </p:animEffect>
                                  </p:childTnLst>
                                </p:cTn>
                              </p:par>
                            </p:childTnLst>
                          </p:cTn>
                        </p:par>
                        <p:par>
                          <p:cTn id="21" fill="hold">
                            <p:stCondLst>
                              <p:cond delay="2250"/>
                            </p:stCondLst>
                            <p:childTnLst>
                              <p:par>
                                <p:cTn id="22" presetID="12" presetClass="entr" presetSubtype="2"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p:tgtEl>
                                          <p:spTgt spid="12"/>
                                        </p:tgtEl>
                                        <p:attrNameLst>
                                          <p:attrName>ppt_x</p:attrName>
                                        </p:attrNameLst>
                                      </p:cBhvr>
                                      <p:tavLst>
                                        <p:tav tm="0">
                                          <p:val>
                                            <p:strVal val="#ppt_x+#ppt_w*1.125000"/>
                                          </p:val>
                                        </p:tav>
                                        <p:tav tm="100000">
                                          <p:val>
                                            <p:strVal val="#ppt_x"/>
                                          </p:val>
                                        </p:tav>
                                      </p:tavLst>
                                    </p:anim>
                                    <p:animEffect transition="in" filter="wipe(left)">
                                      <p:cBhvr>
                                        <p:cTn id="25" dur="500"/>
                                        <p:tgtEl>
                                          <p:spTgt spid="12"/>
                                        </p:tgtEl>
                                      </p:cBhvr>
                                    </p:animEffect>
                                  </p:childTnLst>
                                </p:cTn>
                              </p:par>
                            </p:childTnLst>
                          </p:cTn>
                        </p:par>
                        <p:par>
                          <p:cTn id="26" fill="hold">
                            <p:stCondLst>
                              <p:cond delay="2750"/>
                            </p:stCondLst>
                            <p:childTnLst>
                              <p:par>
                                <p:cTn id="27" presetID="12" presetClass="entr" presetSubtype="2"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p:tgtEl>
                                          <p:spTgt spid="15"/>
                                        </p:tgtEl>
                                        <p:attrNameLst>
                                          <p:attrName>ppt_x</p:attrName>
                                        </p:attrNameLst>
                                      </p:cBhvr>
                                      <p:tavLst>
                                        <p:tav tm="0">
                                          <p:val>
                                            <p:strVal val="#ppt_x+#ppt_w*1.125000"/>
                                          </p:val>
                                        </p:tav>
                                        <p:tav tm="100000">
                                          <p:val>
                                            <p:strVal val="#ppt_x"/>
                                          </p:val>
                                        </p:tav>
                                      </p:tavLst>
                                    </p:anim>
                                    <p:animEffect transition="in" filter="wipe(left)">
                                      <p:cBhvr>
                                        <p:cTn id="30" dur="500"/>
                                        <p:tgtEl>
                                          <p:spTgt spid="15"/>
                                        </p:tgtEl>
                                      </p:cBhvr>
                                    </p:animEffect>
                                  </p:childTnLst>
                                </p:cTn>
                              </p:par>
                            </p:childTnLst>
                          </p:cTn>
                        </p:par>
                        <p:par>
                          <p:cTn id="31" fill="hold">
                            <p:stCondLst>
                              <p:cond delay="3250"/>
                            </p:stCondLst>
                            <p:childTnLst>
                              <p:par>
                                <p:cTn id="32" presetID="12" presetClass="entr" presetSubtype="2"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p:tgtEl>
                                          <p:spTgt spid="18"/>
                                        </p:tgtEl>
                                        <p:attrNameLst>
                                          <p:attrName>ppt_x</p:attrName>
                                        </p:attrNameLst>
                                      </p:cBhvr>
                                      <p:tavLst>
                                        <p:tav tm="0">
                                          <p:val>
                                            <p:strVal val="#ppt_x+#ppt_w*1.125000"/>
                                          </p:val>
                                        </p:tav>
                                        <p:tav tm="100000">
                                          <p:val>
                                            <p:strVal val="#ppt_x"/>
                                          </p:val>
                                        </p:tav>
                                      </p:tavLst>
                                    </p:anim>
                                    <p:animEffect transition="in" filter="wipe(left)">
                                      <p:cBhvr>
                                        <p:cTn id="3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3"/>
          <p:cNvSpPr/>
          <p:nvPr/>
        </p:nvSpPr>
        <p:spPr>
          <a:xfrm>
            <a:off x="394155" y="721891"/>
            <a:ext cx="2031307" cy="461657"/>
          </a:xfrm>
          <a:prstGeom prst="rect">
            <a:avLst/>
          </a:prstGeom>
          <a:noFill/>
          <a:ln w="9525">
            <a:noFill/>
            <a:miter/>
          </a:ln>
        </p:spPr>
        <p:txBody>
          <a:bodyPr wrap="none" lIns="91431" tIns="45716" rIns="91431" bIns="45716">
            <a:spAutoFit/>
          </a:bodyPr>
          <a:lstStyle/>
          <a:p>
            <a:pPr lvl="0" algn="ctr" eaLnBrk="1" hangingPunct="1">
              <a:buNone/>
            </a:pPr>
            <a:r>
              <a:rPr lang="zh-CN" altLang="en-US" sz="2400" b="1" dirty="0">
                <a:solidFill>
                  <a:schemeClr val="bg1"/>
                </a:solidFill>
                <a:latin typeface="Arial" pitchFamily="34" charset="0"/>
                <a:ea typeface="微软雅黑" pitchFamily="34" charset="-122"/>
                <a:sym typeface="Arial" pitchFamily="34" charset="0"/>
              </a:rPr>
              <a:t>加入标题描述</a:t>
            </a:r>
          </a:p>
        </p:txBody>
      </p:sp>
      <p:grpSp>
        <p:nvGrpSpPr>
          <p:cNvPr id="3" name="组合 28">
            <a:extLst>
              <a:ext uri="{FF2B5EF4-FFF2-40B4-BE49-F238E27FC236}">
                <a16:creationId xmlns:a16="http://schemas.microsoft.com/office/drawing/2014/main" id="{03B75EB3-8154-4A6D-8822-DCB45344DC30}"/>
              </a:ext>
            </a:extLst>
          </p:cNvPr>
          <p:cNvGrpSpPr>
            <a:grpSpLocks/>
          </p:cNvGrpSpPr>
          <p:nvPr/>
        </p:nvGrpSpPr>
        <p:grpSpPr bwMode="auto">
          <a:xfrm>
            <a:off x="1501333" y="2758533"/>
            <a:ext cx="9172928" cy="1227526"/>
            <a:chOff x="0" y="0"/>
            <a:chExt cx="6032665" cy="1152128"/>
          </a:xfrm>
        </p:grpSpPr>
        <p:sp>
          <p:nvSpPr>
            <p:cNvPr id="4" name="直接连接符 18">
              <a:extLst>
                <a:ext uri="{FF2B5EF4-FFF2-40B4-BE49-F238E27FC236}">
                  <a16:creationId xmlns:a16="http://schemas.microsoft.com/office/drawing/2014/main" id="{A9D55401-B6CB-48CA-BF0D-3CC98528A2DF}"/>
                </a:ext>
              </a:extLst>
            </p:cNvPr>
            <p:cNvSpPr>
              <a:spLocks noChangeShapeType="1"/>
            </p:cNvSpPr>
            <p:nvPr/>
          </p:nvSpPr>
          <p:spPr bwMode="auto">
            <a:xfrm>
              <a:off x="0" y="504056"/>
              <a:ext cx="6032665" cy="1"/>
            </a:xfrm>
            <a:prstGeom prst="line">
              <a:avLst/>
            </a:prstGeom>
            <a:noFill/>
            <a:ln w="9525">
              <a:solidFill>
                <a:srgbClr val="7F7F7F"/>
              </a:solidFill>
              <a:bevel/>
              <a:headEnd/>
              <a:tailEnd/>
            </a:ln>
            <a:extLst>
              <a:ext uri="{909E8E84-426E-40DD-AFC4-6F175D3DCCD1}">
                <a14:hiddenFill xmlns:a14="http://schemas.microsoft.com/office/drawing/2010/main">
                  <a:noFill/>
                </a14:hiddenFill>
              </a:ext>
            </a:extLst>
          </p:spPr>
          <p:txBody>
            <a:bodyPr/>
            <a:lstStyle/>
            <a:p>
              <a:endParaRPr lang="zh-CN" altLang="en-US" sz="1600">
                <a:latin typeface="微软雅黑" panose="020B0503020204020204" pitchFamily="34" charset="-122"/>
                <a:ea typeface="微软雅黑" panose="020B0503020204020204" pitchFamily="34" charset="-122"/>
              </a:endParaRPr>
            </a:p>
          </p:txBody>
        </p:sp>
        <p:cxnSp>
          <p:nvCxnSpPr>
            <p:cNvPr id="5" name="直接箭头连接符 20">
              <a:extLst>
                <a:ext uri="{FF2B5EF4-FFF2-40B4-BE49-F238E27FC236}">
                  <a16:creationId xmlns:a16="http://schemas.microsoft.com/office/drawing/2014/main" id="{075B68DD-CE69-44A0-8925-80FDAFB0ED75}"/>
                </a:ext>
              </a:extLst>
            </p:cNvPr>
            <p:cNvCxnSpPr>
              <a:cxnSpLocks noChangeShapeType="1"/>
            </p:cNvCxnSpPr>
            <p:nvPr/>
          </p:nvCxnSpPr>
          <p:spPr bwMode="auto">
            <a:xfrm>
              <a:off x="0" y="504056"/>
              <a:ext cx="1" cy="648072"/>
            </a:xfrm>
            <a:prstGeom prst="straightConnector1">
              <a:avLst/>
            </a:prstGeom>
            <a:noFill/>
            <a:ln w="9525">
              <a:solidFill>
                <a:srgbClr val="7F7F7F"/>
              </a:solidFill>
              <a:bevel/>
              <a:headEnd/>
              <a:tailEnd type="arrow" w="med" len="med"/>
            </a:ln>
            <a:extLst>
              <a:ext uri="{909E8E84-426E-40DD-AFC4-6F175D3DCCD1}">
                <a14:hiddenFill xmlns:a14="http://schemas.microsoft.com/office/drawing/2010/main">
                  <a:noFill/>
                </a14:hiddenFill>
              </a:ext>
            </a:extLst>
          </p:spPr>
        </p:cxnSp>
        <p:cxnSp>
          <p:nvCxnSpPr>
            <p:cNvPr id="6" name="直接箭头连接符 23">
              <a:extLst>
                <a:ext uri="{FF2B5EF4-FFF2-40B4-BE49-F238E27FC236}">
                  <a16:creationId xmlns:a16="http://schemas.microsoft.com/office/drawing/2014/main" id="{F9DF00A4-86D2-4D50-9715-AE278ED88BCF}"/>
                </a:ext>
              </a:extLst>
            </p:cNvPr>
            <p:cNvCxnSpPr>
              <a:cxnSpLocks noChangeShapeType="1"/>
            </p:cNvCxnSpPr>
            <p:nvPr/>
          </p:nvCxnSpPr>
          <p:spPr bwMode="auto">
            <a:xfrm>
              <a:off x="2031485" y="504056"/>
              <a:ext cx="1" cy="648072"/>
            </a:xfrm>
            <a:prstGeom prst="straightConnector1">
              <a:avLst/>
            </a:prstGeom>
            <a:noFill/>
            <a:ln w="9525">
              <a:solidFill>
                <a:srgbClr val="7F7F7F"/>
              </a:solidFill>
              <a:bevel/>
              <a:headEnd/>
              <a:tailEnd type="arrow" w="med" len="med"/>
            </a:ln>
            <a:extLst>
              <a:ext uri="{909E8E84-426E-40DD-AFC4-6F175D3DCCD1}">
                <a14:hiddenFill xmlns:a14="http://schemas.microsoft.com/office/drawing/2010/main">
                  <a:noFill/>
                </a14:hiddenFill>
              </a:ext>
            </a:extLst>
          </p:spPr>
        </p:cxnSp>
        <p:cxnSp>
          <p:nvCxnSpPr>
            <p:cNvPr id="7" name="直接箭头连接符 24">
              <a:extLst>
                <a:ext uri="{FF2B5EF4-FFF2-40B4-BE49-F238E27FC236}">
                  <a16:creationId xmlns:a16="http://schemas.microsoft.com/office/drawing/2014/main" id="{A68B7F36-4460-4C2C-8C47-6713A946A703}"/>
                </a:ext>
              </a:extLst>
            </p:cNvPr>
            <p:cNvCxnSpPr>
              <a:cxnSpLocks noChangeShapeType="1"/>
            </p:cNvCxnSpPr>
            <p:nvPr/>
          </p:nvCxnSpPr>
          <p:spPr bwMode="auto">
            <a:xfrm>
              <a:off x="4144450" y="504056"/>
              <a:ext cx="1" cy="648072"/>
            </a:xfrm>
            <a:prstGeom prst="straightConnector1">
              <a:avLst/>
            </a:prstGeom>
            <a:noFill/>
            <a:ln w="9525">
              <a:solidFill>
                <a:srgbClr val="7F7F7F"/>
              </a:solidFill>
              <a:bevel/>
              <a:headEnd/>
              <a:tailEnd type="arrow" w="med" len="med"/>
            </a:ln>
            <a:extLst>
              <a:ext uri="{909E8E84-426E-40DD-AFC4-6F175D3DCCD1}">
                <a14:hiddenFill xmlns:a14="http://schemas.microsoft.com/office/drawing/2010/main">
                  <a:noFill/>
                </a14:hiddenFill>
              </a:ext>
            </a:extLst>
          </p:spPr>
        </p:cxnSp>
        <p:cxnSp>
          <p:nvCxnSpPr>
            <p:cNvPr id="8" name="直接箭头连接符 25">
              <a:extLst>
                <a:ext uri="{FF2B5EF4-FFF2-40B4-BE49-F238E27FC236}">
                  <a16:creationId xmlns:a16="http://schemas.microsoft.com/office/drawing/2014/main" id="{36606EA9-DFB0-4D26-9DE8-103CB0137CCA}"/>
                </a:ext>
              </a:extLst>
            </p:cNvPr>
            <p:cNvCxnSpPr>
              <a:cxnSpLocks noChangeShapeType="1"/>
            </p:cNvCxnSpPr>
            <p:nvPr/>
          </p:nvCxnSpPr>
          <p:spPr bwMode="auto">
            <a:xfrm>
              <a:off x="6030758" y="504056"/>
              <a:ext cx="1" cy="648072"/>
            </a:xfrm>
            <a:prstGeom prst="straightConnector1">
              <a:avLst/>
            </a:prstGeom>
            <a:noFill/>
            <a:ln w="9525">
              <a:solidFill>
                <a:srgbClr val="7F7F7F"/>
              </a:solidFill>
              <a:bevel/>
              <a:headEnd/>
              <a:tailEnd type="arrow" w="med" len="med"/>
            </a:ln>
            <a:extLst>
              <a:ext uri="{909E8E84-426E-40DD-AFC4-6F175D3DCCD1}">
                <a14:hiddenFill xmlns:a14="http://schemas.microsoft.com/office/drawing/2010/main">
                  <a:noFill/>
                </a14:hiddenFill>
              </a:ext>
            </a:extLst>
          </p:spPr>
        </p:cxnSp>
        <p:sp>
          <p:nvSpPr>
            <p:cNvPr id="10" name="直接连接符 27">
              <a:extLst>
                <a:ext uri="{FF2B5EF4-FFF2-40B4-BE49-F238E27FC236}">
                  <a16:creationId xmlns:a16="http://schemas.microsoft.com/office/drawing/2014/main" id="{4CDEDBE8-ACF7-4940-94BD-07BB7482DE75}"/>
                </a:ext>
              </a:extLst>
            </p:cNvPr>
            <p:cNvSpPr>
              <a:spLocks noChangeShapeType="1"/>
            </p:cNvSpPr>
            <p:nvPr/>
          </p:nvSpPr>
          <p:spPr bwMode="auto">
            <a:xfrm flipH="1">
              <a:off x="3080337" y="0"/>
              <a:ext cx="1" cy="504056"/>
            </a:xfrm>
            <a:prstGeom prst="line">
              <a:avLst/>
            </a:prstGeom>
            <a:noFill/>
            <a:ln w="9525">
              <a:solidFill>
                <a:srgbClr val="7F7F7F"/>
              </a:solidFill>
              <a:bevel/>
              <a:headEnd/>
              <a:tailEnd/>
            </a:ln>
            <a:extLst>
              <a:ext uri="{909E8E84-426E-40DD-AFC4-6F175D3DCCD1}">
                <a14:hiddenFill xmlns:a14="http://schemas.microsoft.com/office/drawing/2010/main">
                  <a:noFill/>
                </a14:hiddenFill>
              </a:ext>
            </a:extLst>
          </p:spPr>
          <p:txBody>
            <a:bodyPr/>
            <a:lstStyle/>
            <a:p>
              <a:endParaRPr lang="zh-CN" altLang="en-US" sz="1600">
                <a:latin typeface="微软雅黑" panose="020B0503020204020204" pitchFamily="34" charset="-122"/>
                <a:ea typeface="微软雅黑" panose="020B0503020204020204" pitchFamily="34" charset="-122"/>
              </a:endParaRPr>
            </a:p>
          </p:txBody>
        </p:sp>
      </p:grpSp>
      <p:sp>
        <p:nvSpPr>
          <p:cNvPr id="11" name="TextBox 29">
            <a:extLst>
              <a:ext uri="{FF2B5EF4-FFF2-40B4-BE49-F238E27FC236}">
                <a16:creationId xmlns:a16="http://schemas.microsoft.com/office/drawing/2014/main" id="{16F8ADBA-DB7D-4BCE-9A4E-0F5D2ABD886B}"/>
              </a:ext>
            </a:extLst>
          </p:cNvPr>
          <p:cNvSpPr>
            <a:spLocks noChangeArrowheads="1"/>
          </p:cNvSpPr>
          <p:nvPr/>
        </p:nvSpPr>
        <p:spPr bwMode="auto">
          <a:xfrm>
            <a:off x="533558" y="4627605"/>
            <a:ext cx="251879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宋体" pitchFamily="2" charset="-122"/>
              </a:rPr>
              <a:t>这里输入简单的文字概述里输入简单文字概述</a:t>
            </a:r>
            <a:endParaRPr lang="en-US" altLang="zh-CN" sz="1400" dirty="0">
              <a:solidFill>
                <a:schemeClr val="bg1">
                  <a:lumMod val="50000"/>
                </a:schemeClr>
              </a:solidFill>
              <a:latin typeface="微软雅黑" panose="020B0503020204020204" pitchFamily="34" charset="-122"/>
              <a:ea typeface="微软雅黑" panose="020B0503020204020204" pitchFamily="34" charset="-122"/>
              <a:sym typeface="Calibri" pitchFamily="34" charset="0"/>
            </a:endParaRPr>
          </a:p>
        </p:txBody>
      </p:sp>
      <p:sp>
        <p:nvSpPr>
          <p:cNvPr id="12" name="TextBox 30">
            <a:extLst>
              <a:ext uri="{FF2B5EF4-FFF2-40B4-BE49-F238E27FC236}">
                <a16:creationId xmlns:a16="http://schemas.microsoft.com/office/drawing/2014/main" id="{00860948-A5A2-4DFC-A929-7C5F2A17FC7C}"/>
              </a:ext>
            </a:extLst>
          </p:cNvPr>
          <p:cNvSpPr>
            <a:spLocks noChangeArrowheads="1"/>
          </p:cNvSpPr>
          <p:nvPr/>
        </p:nvSpPr>
        <p:spPr bwMode="auto">
          <a:xfrm>
            <a:off x="3304411" y="4627605"/>
            <a:ext cx="251879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400">
                <a:solidFill>
                  <a:schemeClr val="bg1">
                    <a:lumMod val="50000"/>
                  </a:schemeClr>
                </a:solidFill>
                <a:latin typeface="微软雅黑" panose="020B0503020204020204" pitchFamily="34" charset="-122"/>
                <a:ea typeface="微软雅黑" panose="020B0503020204020204" pitchFamily="34" charset="-122"/>
                <a:sym typeface="宋体" pitchFamily="2" charset="-122"/>
              </a:rPr>
              <a:t>这里输入简单的文字概述里输入简单文字概述</a:t>
            </a:r>
            <a:endParaRPr lang="en-US" altLang="zh-CN" sz="1400">
              <a:solidFill>
                <a:schemeClr val="bg1">
                  <a:lumMod val="50000"/>
                </a:schemeClr>
              </a:solidFill>
              <a:latin typeface="微软雅黑" panose="020B0503020204020204" pitchFamily="34" charset="-122"/>
              <a:ea typeface="微软雅黑" panose="020B0503020204020204" pitchFamily="34" charset="-122"/>
              <a:sym typeface="Calibri" pitchFamily="34" charset="0"/>
            </a:endParaRPr>
          </a:p>
        </p:txBody>
      </p:sp>
      <p:sp>
        <p:nvSpPr>
          <p:cNvPr id="13" name="TextBox 31">
            <a:extLst>
              <a:ext uri="{FF2B5EF4-FFF2-40B4-BE49-F238E27FC236}">
                <a16:creationId xmlns:a16="http://schemas.microsoft.com/office/drawing/2014/main" id="{59D68678-7449-4795-B5D4-9492E443F918}"/>
              </a:ext>
            </a:extLst>
          </p:cNvPr>
          <p:cNvSpPr>
            <a:spLocks noChangeArrowheads="1"/>
          </p:cNvSpPr>
          <p:nvPr/>
        </p:nvSpPr>
        <p:spPr bwMode="auto">
          <a:xfrm>
            <a:off x="6206345" y="4645016"/>
            <a:ext cx="251879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400">
                <a:solidFill>
                  <a:schemeClr val="bg1">
                    <a:lumMod val="50000"/>
                  </a:schemeClr>
                </a:solidFill>
                <a:latin typeface="微软雅黑" panose="020B0503020204020204" pitchFamily="34" charset="-122"/>
                <a:ea typeface="微软雅黑" panose="020B0503020204020204" pitchFamily="34" charset="-122"/>
                <a:sym typeface="宋体" pitchFamily="2" charset="-122"/>
              </a:rPr>
              <a:t>这里输入简单的文字概述里输入简单文字概述</a:t>
            </a:r>
            <a:endParaRPr lang="en-US" altLang="zh-CN" sz="1400">
              <a:solidFill>
                <a:schemeClr val="bg1">
                  <a:lumMod val="50000"/>
                </a:schemeClr>
              </a:solidFill>
              <a:latin typeface="微软雅黑" panose="020B0503020204020204" pitchFamily="34" charset="-122"/>
              <a:ea typeface="微软雅黑" panose="020B0503020204020204" pitchFamily="34" charset="-122"/>
              <a:sym typeface="Calibri" pitchFamily="34" charset="0"/>
            </a:endParaRPr>
          </a:p>
        </p:txBody>
      </p:sp>
      <p:sp>
        <p:nvSpPr>
          <p:cNvPr id="14" name="TextBox 32">
            <a:extLst>
              <a:ext uri="{FF2B5EF4-FFF2-40B4-BE49-F238E27FC236}">
                <a16:creationId xmlns:a16="http://schemas.microsoft.com/office/drawing/2014/main" id="{B62DDE44-DDEB-41D9-B30B-214A64C7B4C3}"/>
              </a:ext>
            </a:extLst>
          </p:cNvPr>
          <p:cNvSpPr>
            <a:spLocks noChangeArrowheads="1"/>
          </p:cNvSpPr>
          <p:nvPr/>
        </p:nvSpPr>
        <p:spPr bwMode="auto">
          <a:xfrm>
            <a:off x="9179716" y="4621203"/>
            <a:ext cx="251879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400">
                <a:solidFill>
                  <a:schemeClr val="bg1">
                    <a:lumMod val="50000"/>
                  </a:schemeClr>
                </a:solidFill>
                <a:latin typeface="微软雅黑" panose="020B0503020204020204" pitchFamily="34" charset="-122"/>
                <a:ea typeface="微软雅黑" panose="020B0503020204020204" pitchFamily="34" charset="-122"/>
                <a:sym typeface="宋体" pitchFamily="2" charset="-122"/>
              </a:rPr>
              <a:t>这里输入简单的文字概述里输入简单文字概述</a:t>
            </a:r>
            <a:endParaRPr lang="en-US" altLang="zh-CN" sz="1400">
              <a:solidFill>
                <a:schemeClr val="bg1">
                  <a:lumMod val="50000"/>
                </a:schemeClr>
              </a:solidFill>
              <a:latin typeface="微软雅黑" panose="020B0503020204020204" pitchFamily="34" charset="-122"/>
              <a:ea typeface="微软雅黑" panose="020B0503020204020204" pitchFamily="34" charset="-122"/>
              <a:sym typeface="Calibri" pitchFamily="34" charset="0"/>
            </a:endParaRPr>
          </a:p>
        </p:txBody>
      </p:sp>
      <p:grpSp>
        <p:nvGrpSpPr>
          <p:cNvPr id="15" name="组合 40">
            <a:extLst>
              <a:ext uri="{FF2B5EF4-FFF2-40B4-BE49-F238E27FC236}">
                <a16:creationId xmlns:a16="http://schemas.microsoft.com/office/drawing/2014/main" id="{BF397843-767B-4462-BEF3-30575E53A6EF}"/>
              </a:ext>
            </a:extLst>
          </p:cNvPr>
          <p:cNvGrpSpPr>
            <a:grpSpLocks/>
          </p:cNvGrpSpPr>
          <p:nvPr/>
        </p:nvGrpSpPr>
        <p:grpSpPr bwMode="auto">
          <a:xfrm>
            <a:off x="4434754" y="2201020"/>
            <a:ext cx="3526745" cy="613764"/>
            <a:chOff x="0" y="0"/>
            <a:chExt cx="2320263" cy="576064"/>
          </a:xfrm>
          <a:solidFill>
            <a:schemeClr val="tx2">
              <a:lumMod val="50000"/>
            </a:schemeClr>
          </a:solidFill>
        </p:grpSpPr>
        <p:sp>
          <p:nvSpPr>
            <p:cNvPr id="16" name="矩形 1">
              <a:extLst>
                <a:ext uri="{FF2B5EF4-FFF2-40B4-BE49-F238E27FC236}">
                  <a16:creationId xmlns:a16="http://schemas.microsoft.com/office/drawing/2014/main" id="{8E53A7B5-4FDB-40E5-BAA0-99AB4F29A7E4}"/>
                </a:ext>
              </a:extLst>
            </p:cNvPr>
            <p:cNvSpPr>
              <a:spLocks noChangeArrowheads="1"/>
            </p:cNvSpPr>
            <p:nvPr/>
          </p:nvSpPr>
          <p:spPr bwMode="auto">
            <a:xfrm>
              <a:off x="0" y="0"/>
              <a:ext cx="2320263" cy="576064"/>
            </a:xfrm>
            <a:prstGeom prst="rect">
              <a:avLst/>
            </a:prstGeom>
            <a:grp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a:endParaRPr lang="zh-CN" altLang="zh-CN" sz="1600">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17" name="TextBox 35">
              <a:extLst>
                <a:ext uri="{FF2B5EF4-FFF2-40B4-BE49-F238E27FC236}">
                  <a16:creationId xmlns:a16="http://schemas.microsoft.com/office/drawing/2014/main" id="{17A429B0-C6EF-47E2-A0D8-61C2F885B5E5}"/>
                </a:ext>
              </a:extLst>
            </p:cNvPr>
            <p:cNvSpPr>
              <a:spLocks noChangeArrowheads="1"/>
            </p:cNvSpPr>
            <p:nvPr/>
          </p:nvSpPr>
          <p:spPr bwMode="auto">
            <a:xfrm>
              <a:off x="578721" y="87977"/>
              <a:ext cx="1032687" cy="346646"/>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dirty="0">
                  <a:solidFill>
                    <a:schemeClr val="bg1"/>
                  </a:solidFill>
                  <a:latin typeface="微软雅黑" panose="020B0503020204020204" pitchFamily="34" charset="-122"/>
                  <a:ea typeface="微软雅黑" panose="020B0503020204020204" pitchFamily="34" charset="-122"/>
                  <a:sym typeface="微软雅黑" pitchFamily="34" charset="-122"/>
                </a:rPr>
                <a:t>此处输入标题</a:t>
              </a:r>
            </a:p>
          </p:txBody>
        </p:sp>
      </p:grpSp>
      <p:grpSp>
        <p:nvGrpSpPr>
          <p:cNvPr id="18" name="组合 42">
            <a:extLst>
              <a:ext uri="{FF2B5EF4-FFF2-40B4-BE49-F238E27FC236}">
                <a16:creationId xmlns:a16="http://schemas.microsoft.com/office/drawing/2014/main" id="{F80331A1-CF40-4E10-B9F0-59FEC686111F}"/>
              </a:ext>
            </a:extLst>
          </p:cNvPr>
          <p:cNvGrpSpPr>
            <a:grpSpLocks/>
          </p:cNvGrpSpPr>
          <p:nvPr/>
        </p:nvGrpSpPr>
        <p:grpSpPr bwMode="auto">
          <a:xfrm>
            <a:off x="360473" y="4002378"/>
            <a:ext cx="2691880" cy="613762"/>
            <a:chOff x="0" y="0"/>
            <a:chExt cx="1904222" cy="576064"/>
          </a:xfrm>
          <a:solidFill>
            <a:schemeClr val="tx2">
              <a:lumMod val="50000"/>
            </a:schemeClr>
          </a:solidFill>
        </p:grpSpPr>
        <p:sp>
          <p:nvSpPr>
            <p:cNvPr id="19" name="矩形 10">
              <a:extLst>
                <a:ext uri="{FF2B5EF4-FFF2-40B4-BE49-F238E27FC236}">
                  <a16:creationId xmlns:a16="http://schemas.microsoft.com/office/drawing/2014/main" id="{5EEC009B-B11A-4809-B9AC-EC44CFE7A76E}"/>
                </a:ext>
              </a:extLst>
            </p:cNvPr>
            <p:cNvSpPr>
              <a:spLocks noChangeArrowheads="1"/>
            </p:cNvSpPr>
            <p:nvPr/>
          </p:nvSpPr>
          <p:spPr bwMode="auto">
            <a:xfrm>
              <a:off x="0" y="0"/>
              <a:ext cx="1904222" cy="576064"/>
            </a:xfrm>
            <a:prstGeom prst="rect">
              <a:avLst/>
            </a:prstGeom>
            <a:grp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a:endParaRPr lang="zh-CN" altLang="zh-CN" sz="1600">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20" name="TextBox 36">
              <a:extLst>
                <a:ext uri="{FF2B5EF4-FFF2-40B4-BE49-F238E27FC236}">
                  <a16:creationId xmlns:a16="http://schemas.microsoft.com/office/drawing/2014/main" id="{A2428E61-B39D-410E-8890-FB7DF3C71DF1}"/>
                </a:ext>
              </a:extLst>
            </p:cNvPr>
            <p:cNvSpPr>
              <a:spLocks noChangeArrowheads="1"/>
            </p:cNvSpPr>
            <p:nvPr/>
          </p:nvSpPr>
          <p:spPr bwMode="auto">
            <a:xfrm>
              <a:off x="78140" y="113100"/>
              <a:ext cx="930690" cy="3177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a:solidFill>
                    <a:schemeClr val="bg1"/>
                  </a:solidFill>
                  <a:latin typeface="微软雅黑" panose="020B0503020204020204" pitchFamily="34" charset="-122"/>
                  <a:ea typeface="微软雅黑" panose="020B0503020204020204" pitchFamily="34" charset="-122"/>
                  <a:sym typeface="微软雅黑" pitchFamily="34" charset="-122"/>
                </a:rPr>
                <a:t>此处输入标题</a:t>
              </a:r>
            </a:p>
          </p:txBody>
        </p:sp>
      </p:grpSp>
      <p:grpSp>
        <p:nvGrpSpPr>
          <p:cNvPr id="21" name="组合 41">
            <a:extLst>
              <a:ext uri="{FF2B5EF4-FFF2-40B4-BE49-F238E27FC236}">
                <a16:creationId xmlns:a16="http://schemas.microsoft.com/office/drawing/2014/main" id="{A65D8007-70D1-4C9F-BAA3-3AF1D8062854}"/>
              </a:ext>
            </a:extLst>
          </p:cNvPr>
          <p:cNvGrpSpPr>
            <a:grpSpLocks/>
          </p:cNvGrpSpPr>
          <p:nvPr/>
        </p:nvGrpSpPr>
        <p:grpSpPr bwMode="auto">
          <a:xfrm>
            <a:off x="3211113" y="4002378"/>
            <a:ext cx="2728850" cy="613762"/>
            <a:chOff x="0" y="0"/>
            <a:chExt cx="1904222" cy="576064"/>
          </a:xfrm>
          <a:solidFill>
            <a:schemeClr val="tx2">
              <a:lumMod val="50000"/>
            </a:schemeClr>
          </a:solidFill>
        </p:grpSpPr>
        <p:sp>
          <p:nvSpPr>
            <p:cNvPr id="22" name="矩形 11">
              <a:extLst>
                <a:ext uri="{FF2B5EF4-FFF2-40B4-BE49-F238E27FC236}">
                  <a16:creationId xmlns:a16="http://schemas.microsoft.com/office/drawing/2014/main" id="{F43FEB94-1A55-4C08-98CC-7F840DE9760C}"/>
                </a:ext>
              </a:extLst>
            </p:cNvPr>
            <p:cNvSpPr>
              <a:spLocks noChangeArrowheads="1"/>
            </p:cNvSpPr>
            <p:nvPr/>
          </p:nvSpPr>
          <p:spPr bwMode="auto">
            <a:xfrm>
              <a:off x="0" y="0"/>
              <a:ext cx="1904222" cy="576064"/>
            </a:xfrm>
            <a:prstGeom prst="rect">
              <a:avLst/>
            </a:prstGeom>
            <a:grp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a:endParaRPr lang="zh-CN" altLang="zh-CN" sz="1600">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23" name="TextBox 37">
              <a:extLst>
                <a:ext uri="{FF2B5EF4-FFF2-40B4-BE49-F238E27FC236}">
                  <a16:creationId xmlns:a16="http://schemas.microsoft.com/office/drawing/2014/main" id="{9D6ED73B-A720-4BE2-9284-16A05FDB9C2F}"/>
                </a:ext>
              </a:extLst>
            </p:cNvPr>
            <p:cNvSpPr>
              <a:spLocks noChangeArrowheads="1"/>
            </p:cNvSpPr>
            <p:nvPr/>
          </p:nvSpPr>
          <p:spPr bwMode="auto">
            <a:xfrm>
              <a:off x="125759" y="134724"/>
              <a:ext cx="931466" cy="3177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a:solidFill>
                    <a:schemeClr val="bg1"/>
                  </a:solidFill>
                  <a:latin typeface="微软雅黑" panose="020B0503020204020204" pitchFamily="34" charset="-122"/>
                  <a:ea typeface="微软雅黑" panose="020B0503020204020204" pitchFamily="34" charset="-122"/>
                  <a:sym typeface="微软雅黑" pitchFamily="34" charset="-122"/>
                </a:rPr>
                <a:t>此处输入标题</a:t>
              </a:r>
            </a:p>
          </p:txBody>
        </p:sp>
      </p:grpSp>
      <p:grpSp>
        <p:nvGrpSpPr>
          <p:cNvPr id="24" name="组合 43">
            <a:extLst>
              <a:ext uri="{FF2B5EF4-FFF2-40B4-BE49-F238E27FC236}">
                <a16:creationId xmlns:a16="http://schemas.microsoft.com/office/drawing/2014/main" id="{5160A372-A5D2-4744-AFA8-7621A23F95B2}"/>
              </a:ext>
            </a:extLst>
          </p:cNvPr>
          <p:cNvGrpSpPr>
            <a:grpSpLocks/>
          </p:cNvGrpSpPr>
          <p:nvPr/>
        </p:nvGrpSpPr>
        <p:grpSpPr bwMode="auto">
          <a:xfrm>
            <a:off x="6111047" y="4002378"/>
            <a:ext cx="2731263" cy="613762"/>
            <a:chOff x="0" y="0"/>
            <a:chExt cx="1904222" cy="576064"/>
          </a:xfrm>
          <a:solidFill>
            <a:schemeClr val="tx2">
              <a:lumMod val="50000"/>
            </a:schemeClr>
          </a:solidFill>
        </p:grpSpPr>
        <p:sp>
          <p:nvSpPr>
            <p:cNvPr id="25" name="矩形 12">
              <a:extLst>
                <a:ext uri="{FF2B5EF4-FFF2-40B4-BE49-F238E27FC236}">
                  <a16:creationId xmlns:a16="http://schemas.microsoft.com/office/drawing/2014/main" id="{D67752F5-838A-4EC8-930B-A67188D7432E}"/>
                </a:ext>
              </a:extLst>
            </p:cNvPr>
            <p:cNvSpPr>
              <a:spLocks noChangeArrowheads="1"/>
            </p:cNvSpPr>
            <p:nvPr/>
          </p:nvSpPr>
          <p:spPr bwMode="auto">
            <a:xfrm>
              <a:off x="0" y="0"/>
              <a:ext cx="1904222" cy="576064"/>
            </a:xfrm>
            <a:prstGeom prst="rect">
              <a:avLst/>
            </a:prstGeom>
            <a:grp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a:endParaRPr lang="zh-CN" altLang="zh-CN" sz="1600">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26" name="TextBox 38">
              <a:extLst>
                <a:ext uri="{FF2B5EF4-FFF2-40B4-BE49-F238E27FC236}">
                  <a16:creationId xmlns:a16="http://schemas.microsoft.com/office/drawing/2014/main" id="{19FCB492-6896-4427-94E8-E0CDBFFBF056}"/>
                </a:ext>
              </a:extLst>
            </p:cNvPr>
            <p:cNvSpPr>
              <a:spLocks noChangeArrowheads="1"/>
            </p:cNvSpPr>
            <p:nvPr/>
          </p:nvSpPr>
          <p:spPr bwMode="auto">
            <a:xfrm>
              <a:off x="99989" y="121076"/>
              <a:ext cx="930690" cy="3177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a:solidFill>
                    <a:schemeClr val="bg1"/>
                  </a:solidFill>
                  <a:latin typeface="微软雅黑" panose="020B0503020204020204" pitchFamily="34" charset="-122"/>
                  <a:ea typeface="微软雅黑" panose="020B0503020204020204" pitchFamily="34" charset="-122"/>
                  <a:sym typeface="微软雅黑" pitchFamily="34" charset="-122"/>
                </a:rPr>
                <a:t>此处输入标题</a:t>
              </a:r>
            </a:p>
          </p:txBody>
        </p:sp>
      </p:grpSp>
      <p:grpSp>
        <p:nvGrpSpPr>
          <p:cNvPr id="27" name="组合 26">
            <a:extLst>
              <a:ext uri="{FF2B5EF4-FFF2-40B4-BE49-F238E27FC236}">
                <a16:creationId xmlns:a16="http://schemas.microsoft.com/office/drawing/2014/main" id="{2D076CD7-4CB9-4F8E-9143-402AD70CD161}"/>
              </a:ext>
            </a:extLst>
          </p:cNvPr>
          <p:cNvGrpSpPr>
            <a:grpSpLocks/>
          </p:cNvGrpSpPr>
          <p:nvPr/>
        </p:nvGrpSpPr>
        <p:grpSpPr bwMode="auto">
          <a:xfrm>
            <a:off x="8975294" y="4002378"/>
            <a:ext cx="2894300" cy="613762"/>
            <a:chOff x="0" y="0"/>
            <a:chExt cx="1904222" cy="576064"/>
          </a:xfrm>
          <a:solidFill>
            <a:schemeClr val="tx2">
              <a:lumMod val="50000"/>
            </a:schemeClr>
          </a:solidFill>
        </p:grpSpPr>
        <p:sp>
          <p:nvSpPr>
            <p:cNvPr id="28" name="矩形 13">
              <a:extLst>
                <a:ext uri="{FF2B5EF4-FFF2-40B4-BE49-F238E27FC236}">
                  <a16:creationId xmlns:a16="http://schemas.microsoft.com/office/drawing/2014/main" id="{01285E95-956B-462C-918B-9CFE9B956611}"/>
                </a:ext>
              </a:extLst>
            </p:cNvPr>
            <p:cNvSpPr>
              <a:spLocks noChangeArrowheads="1"/>
            </p:cNvSpPr>
            <p:nvPr/>
          </p:nvSpPr>
          <p:spPr bwMode="auto">
            <a:xfrm>
              <a:off x="0" y="0"/>
              <a:ext cx="1904222" cy="576064"/>
            </a:xfrm>
            <a:prstGeom prst="rect">
              <a:avLst/>
            </a:prstGeom>
            <a:grp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a:endParaRPr lang="zh-CN" altLang="zh-CN" sz="1600">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29" name="TextBox 39">
              <a:extLst>
                <a:ext uri="{FF2B5EF4-FFF2-40B4-BE49-F238E27FC236}">
                  <a16:creationId xmlns:a16="http://schemas.microsoft.com/office/drawing/2014/main" id="{2C4E0E29-A4F0-4D0D-951E-9B79D24FD4EB}"/>
                </a:ext>
              </a:extLst>
            </p:cNvPr>
            <p:cNvSpPr>
              <a:spLocks noChangeArrowheads="1"/>
            </p:cNvSpPr>
            <p:nvPr/>
          </p:nvSpPr>
          <p:spPr bwMode="auto">
            <a:xfrm>
              <a:off x="118538" y="95045"/>
              <a:ext cx="931467" cy="3177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a:solidFill>
                    <a:schemeClr val="bg1"/>
                  </a:solidFill>
                  <a:latin typeface="微软雅黑" panose="020B0503020204020204" pitchFamily="34" charset="-122"/>
                  <a:ea typeface="微软雅黑" panose="020B0503020204020204" pitchFamily="34" charset="-122"/>
                  <a:sym typeface="微软雅黑" pitchFamily="34" charset="-122"/>
                </a:rPr>
                <a:t>此处输入标题</a:t>
              </a:r>
            </a:p>
          </p:txBody>
        </p:sp>
      </p:grpSp>
    </p:spTree>
    <p:extLst>
      <p:ext uri="{BB962C8B-B14F-4D97-AF65-F5344CB8AC3E}">
        <p14:creationId xmlns:p14="http://schemas.microsoft.com/office/powerpoint/2010/main" val="158758330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anim calcmode="lin" valueType="num">
                                      <p:cBhvr>
                                        <p:cTn id="8" dur="750" fill="hold"/>
                                        <p:tgtEl>
                                          <p:spTgt spid="9"/>
                                        </p:tgtEl>
                                        <p:attrNameLst>
                                          <p:attrName>ppt_x</p:attrName>
                                        </p:attrNameLst>
                                      </p:cBhvr>
                                      <p:tavLst>
                                        <p:tav tm="0">
                                          <p:val>
                                            <p:strVal val="#ppt_x"/>
                                          </p:val>
                                        </p:tav>
                                        <p:tav tm="100000">
                                          <p:val>
                                            <p:strVal val="#ppt_x"/>
                                          </p:val>
                                        </p:tav>
                                      </p:tavLst>
                                    </p:anim>
                                    <p:anim calcmode="lin" valueType="num">
                                      <p:cBhvr>
                                        <p:cTn id="9" dur="75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1"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p:cBhvr>
                                        <p:cTn id="13" dur="500"/>
                                        <p:tgtEl>
                                          <p:spTgt spid="15"/>
                                        </p:tgtEl>
                                      </p:cBhvr>
                                    </p:animEffect>
                                  </p:childTnLst>
                                </p:cTn>
                              </p:par>
                            </p:childTnLst>
                          </p:cTn>
                        </p:par>
                        <p:par>
                          <p:cTn id="14" fill="hold">
                            <p:stCondLst>
                              <p:cond delay="1250"/>
                            </p:stCondLst>
                            <p:childTnLst>
                              <p:par>
                                <p:cTn id="15" presetID="22" presetClass="entr" presetSubtype="1"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p:cBhvr>
                                        <p:cTn id="17" dur="500"/>
                                        <p:tgtEl>
                                          <p:spTgt spid="3"/>
                                        </p:tgtEl>
                                      </p:cBhvr>
                                    </p:animEffect>
                                  </p:childTnLst>
                                </p:cTn>
                              </p:par>
                            </p:childTnLst>
                          </p:cTn>
                        </p:par>
                        <p:par>
                          <p:cTn id="18" fill="hold">
                            <p:stCondLst>
                              <p:cond delay="1750"/>
                            </p:stCondLst>
                            <p:childTnLst>
                              <p:par>
                                <p:cTn id="19" presetID="42" presetClass="entr" presetSubtype="0"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p:cBhvr>
                                        <p:cTn id="26" dur="1000"/>
                                        <p:tgtEl>
                                          <p:spTgt spid="21"/>
                                        </p:tgtEl>
                                      </p:cBhvr>
                                    </p:animEffect>
                                    <p:anim calcmode="lin" valueType="num">
                                      <p:cBhvr>
                                        <p:cTn id="27" dur="1000" fill="hold"/>
                                        <p:tgtEl>
                                          <p:spTgt spid="21"/>
                                        </p:tgtEl>
                                        <p:attrNameLst>
                                          <p:attrName>ppt_x</p:attrName>
                                        </p:attrNameLst>
                                      </p:cBhvr>
                                      <p:tavLst>
                                        <p:tav tm="0">
                                          <p:val>
                                            <p:strVal val="#ppt_x"/>
                                          </p:val>
                                        </p:tav>
                                        <p:tav tm="100000">
                                          <p:val>
                                            <p:strVal val="#ppt_x"/>
                                          </p:val>
                                        </p:tav>
                                      </p:tavLst>
                                    </p:anim>
                                    <p:anim calcmode="lin" valueType="num">
                                      <p:cBhvr>
                                        <p:cTn id="28" dur="1000" fill="hold"/>
                                        <p:tgtEl>
                                          <p:spTgt spid="21"/>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p:cBhvr>
                                        <p:cTn id="31" dur="1000"/>
                                        <p:tgtEl>
                                          <p:spTgt spid="24"/>
                                        </p:tgtEl>
                                      </p:cBhvr>
                                    </p:animEffect>
                                    <p:anim calcmode="lin" valueType="num">
                                      <p:cBhvr>
                                        <p:cTn id="32" dur="1000" fill="hold"/>
                                        <p:tgtEl>
                                          <p:spTgt spid="24"/>
                                        </p:tgtEl>
                                        <p:attrNameLst>
                                          <p:attrName>ppt_x</p:attrName>
                                        </p:attrNameLst>
                                      </p:cBhvr>
                                      <p:tavLst>
                                        <p:tav tm="0">
                                          <p:val>
                                            <p:strVal val="#ppt_x"/>
                                          </p:val>
                                        </p:tav>
                                        <p:tav tm="100000">
                                          <p:val>
                                            <p:strVal val="#ppt_x"/>
                                          </p:val>
                                        </p:tav>
                                      </p:tavLst>
                                    </p:anim>
                                    <p:anim calcmode="lin" valueType="num">
                                      <p:cBhvr>
                                        <p:cTn id="33" dur="1000" fill="hold"/>
                                        <p:tgtEl>
                                          <p:spTgt spid="24"/>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27"/>
                                        </p:tgtEl>
                                        <p:attrNameLst>
                                          <p:attrName>style.visibility</p:attrName>
                                        </p:attrNameLst>
                                      </p:cBhvr>
                                      <p:to>
                                        <p:strVal val="visible"/>
                                      </p:to>
                                    </p:set>
                                    <p:animEffect>
                                      <p:cBhvr>
                                        <p:cTn id="36" dur="1000"/>
                                        <p:tgtEl>
                                          <p:spTgt spid="27"/>
                                        </p:tgtEl>
                                      </p:cBhvr>
                                    </p:animEffect>
                                    <p:anim calcmode="lin" valueType="num">
                                      <p:cBhvr>
                                        <p:cTn id="37" dur="1000" fill="hold"/>
                                        <p:tgtEl>
                                          <p:spTgt spid="27"/>
                                        </p:tgtEl>
                                        <p:attrNameLst>
                                          <p:attrName>ppt_x</p:attrName>
                                        </p:attrNameLst>
                                      </p:cBhvr>
                                      <p:tavLst>
                                        <p:tav tm="0">
                                          <p:val>
                                            <p:strVal val="#ppt_x"/>
                                          </p:val>
                                        </p:tav>
                                        <p:tav tm="100000">
                                          <p:val>
                                            <p:strVal val="#ppt_x"/>
                                          </p:val>
                                        </p:tav>
                                      </p:tavLst>
                                    </p:anim>
                                    <p:anim calcmode="lin" valueType="num">
                                      <p:cBhvr>
                                        <p:cTn id="38" dur="1000" fill="hold"/>
                                        <p:tgtEl>
                                          <p:spTgt spid="27"/>
                                        </p:tgtEl>
                                        <p:attrNameLst>
                                          <p:attrName>ppt_y</p:attrName>
                                        </p:attrNameLst>
                                      </p:cBhvr>
                                      <p:tavLst>
                                        <p:tav tm="0">
                                          <p:val>
                                            <p:strVal val="#ppt_y+.1"/>
                                          </p:val>
                                        </p:tav>
                                        <p:tav tm="100000">
                                          <p:val>
                                            <p:strVal val="#ppt_y"/>
                                          </p:val>
                                        </p:tav>
                                      </p:tavLst>
                                    </p:anim>
                                  </p:childTnLst>
                                </p:cTn>
                              </p:par>
                            </p:childTnLst>
                          </p:cTn>
                        </p:par>
                        <p:par>
                          <p:cTn id="39" fill="hold">
                            <p:stCondLst>
                              <p:cond delay="2750"/>
                            </p:stCondLst>
                            <p:childTnLst>
                              <p:par>
                                <p:cTn id="40" presetID="22" presetClass="entr" presetSubtype="1"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p:cBhvr>
                                        <p:cTn id="42" dur="500"/>
                                        <p:tgtEl>
                                          <p:spTgt spid="11"/>
                                        </p:tgtEl>
                                      </p:cBhvr>
                                    </p:animEffect>
                                  </p:childTnLst>
                                </p:cTn>
                              </p:par>
                            </p:childTnLst>
                          </p:cTn>
                        </p:par>
                        <p:par>
                          <p:cTn id="43" fill="hold">
                            <p:stCondLst>
                              <p:cond delay="3250"/>
                            </p:stCondLst>
                            <p:childTnLst>
                              <p:par>
                                <p:cTn id="44" presetID="22" presetClass="entr" presetSubtype="1"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p:cBhvr>
                                        <p:cTn id="46" dur="500"/>
                                        <p:tgtEl>
                                          <p:spTgt spid="12"/>
                                        </p:tgtEl>
                                      </p:cBhvr>
                                    </p:animEffect>
                                  </p:childTnLst>
                                </p:cTn>
                              </p:par>
                            </p:childTnLst>
                          </p:cTn>
                        </p:par>
                        <p:par>
                          <p:cTn id="47" fill="hold">
                            <p:stCondLst>
                              <p:cond delay="3750"/>
                            </p:stCondLst>
                            <p:childTnLst>
                              <p:par>
                                <p:cTn id="48" presetID="22" presetClass="entr" presetSubtype="1"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p:cBhvr>
                                        <p:cTn id="50" dur="500"/>
                                        <p:tgtEl>
                                          <p:spTgt spid="13"/>
                                        </p:tgtEl>
                                      </p:cBhvr>
                                    </p:animEffect>
                                  </p:childTnLst>
                                </p:cTn>
                              </p:par>
                            </p:childTnLst>
                          </p:cTn>
                        </p:par>
                        <p:par>
                          <p:cTn id="51" fill="hold">
                            <p:stCondLst>
                              <p:cond delay="4250"/>
                            </p:stCondLst>
                            <p:childTnLst>
                              <p:par>
                                <p:cTn id="52" presetID="22" presetClass="entr" presetSubtype="1"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p:cBhvr>
                                        <p:cTn id="5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bldLvl="0" autoUpdateAnimBg="0"/>
      <p:bldP spid="12" grpId="0" bldLvl="0" autoUpdateAnimBg="0"/>
      <p:bldP spid="13" grpId="0" bldLvl="0" autoUpdateAnimBg="0"/>
      <p:bldP spid="14" grpId="0" bldLvl="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1CD66D9B-E625-43D2-96E0-84CEC841D3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30" name="圆角矩形 31"/>
          <p:cNvSpPr/>
          <p:nvPr/>
        </p:nvSpPr>
        <p:spPr>
          <a:xfrm rot="16200000">
            <a:off x="6633832" y="379272"/>
            <a:ext cx="660400" cy="3206750"/>
          </a:xfrm>
          <a:prstGeom prst="roundRect">
            <a:avLst/>
          </a:prstGeom>
          <a:solidFill>
            <a:schemeClr val="bg1"/>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2">
                  <a:lumMod val="50000"/>
                </a:schemeClr>
              </a:solidFill>
              <a:latin typeface="华文细黑" panose="02010600040101010101" pitchFamily="2" charset="-122"/>
              <a:ea typeface="华文细黑" panose="02010600040101010101" pitchFamily="2" charset="-122"/>
            </a:endParaRPr>
          </a:p>
        </p:txBody>
      </p:sp>
      <p:sp>
        <p:nvSpPr>
          <p:cNvPr id="31" name="文本框 4"/>
          <p:cNvSpPr txBox="1">
            <a:spLocks noChangeArrowheads="1"/>
          </p:cNvSpPr>
          <p:nvPr/>
        </p:nvSpPr>
        <p:spPr bwMode="auto">
          <a:xfrm>
            <a:off x="5944364" y="1728663"/>
            <a:ext cx="24900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r>
              <a:rPr lang="zh-CN" altLang="en-US" sz="2000" dirty="0">
                <a:solidFill>
                  <a:schemeClr val="tx2">
                    <a:lumMod val="50000"/>
                  </a:schemeClr>
                </a:solidFill>
                <a:latin typeface="华文细黑" panose="02010600040101010101" pitchFamily="2" charset="-122"/>
                <a:ea typeface="华文细黑" panose="02010600040101010101" pitchFamily="2" charset="-122"/>
              </a:rPr>
              <a:t>壹  加入你的文字</a:t>
            </a:r>
          </a:p>
        </p:txBody>
      </p:sp>
      <p:sp>
        <p:nvSpPr>
          <p:cNvPr id="32" name="圆角矩形 35"/>
          <p:cNvSpPr/>
          <p:nvPr/>
        </p:nvSpPr>
        <p:spPr>
          <a:xfrm rot="16200000">
            <a:off x="6633832" y="1176012"/>
            <a:ext cx="660400" cy="3206750"/>
          </a:xfrm>
          <a:prstGeom prst="roundRect">
            <a:avLst/>
          </a:prstGeom>
          <a:solidFill>
            <a:schemeClr val="bg1"/>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2">
                  <a:lumMod val="50000"/>
                </a:schemeClr>
              </a:solidFill>
              <a:latin typeface="华文细黑" panose="02010600040101010101" pitchFamily="2" charset="-122"/>
              <a:ea typeface="华文细黑" panose="02010600040101010101" pitchFamily="2" charset="-122"/>
            </a:endParaRPr>
          </a:p>
        </p:txBody>
      </p:sp>
      <p:sp>
        <p:nvSpPr>
          <p:cNvPr id="33" name="文本框 145"/>
          <p:cNvSpPr txBox="1">
            <a:spLocks noChangeArrowheads="1"/>
          </p:cNvSpPr>
          <p:nvPr/>
        </p:nvSpPr>
        <p:spPr bwMode="auto">
          <a:xfrm>
            <a:off x="5944364" y="2567366"/>
            <a:ext cx="227568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r>
              <a:rPr lang="zh-CN" altLang="en-US" sz="2000" dirty="0">
                <a:solidFill>
                  <a:schemeClr val="tx2">
                    <a:lumMod val="50000"/>
                  </a:schemeClr>
                </a:solidFill>
                <a:latin typeface="华文细黑" panose="02010600040101010101" pitchFamily="2" charset="-122"/>
                <a:ea typeface="华文细黑" panose="02010600040101010101" pitchFamily="2" charset="-122"/>
              </a:rPr>
              <a:t>贰  加入你的文字</a:t>
            </a:r>
          </a:p>
          <a:p>
            <a:endParaRPr lang="zh-CN" altLang="en-US" sz="2000" dirty="0">
              <a:solidFill>
                <a:schemeClr val="tx2">
                  <a:lumMod val="50000"/>
                </a:schemeClr>
              </a:solidFill>
              <a:latin typeface="华文细黑" panose="02010600040101010101" pitchFamily="2" charset="-122"/>
              <a:ea typeface="华文细黑" panose="02010600040101010101" pitchFamily="2" charset="-122"/>
            </a:endParaRPr>
          </a:p>
        </p:txBody>
      </p:sp>
      <p:sp>
        <p:nvSpPr>
          <p:cNvPr id="34" name="圆角矩形 37"/>
          <p:cNvSpPr/>
          <p:nvPr/>
        </p:nvSpPr>
        <p:spPr>
          <a:xfrm rot="16200000">
            <a:off x="6633832" y="2034040"/>
            <a:ext cx="660400" cy="3206750"/>
          </a:xfrm>
          <a:prstGeom prst="roundRect">
            <a:avLst/>
          </a:prstGeom>
          <a:solidFill>
            <a:schemeClr val="bg1"/>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2">
                  <a:lumMod val="50000"/>
                </a:schemeClr>
              </a:solidFill>
              <a:latin typeface="华文细黑" panose="02010600040101010101" pitchFamily="2" charset="-122"/>
              <a:ea typeface="华文细黑" panose="02010600040101010101" pitchFamily="2" charset="-122"/>
            </a:endParaRPr>
          </a:p>
        </p:txBody>
      </p:sp>
      <p:sp>
        <p:nvSpPr>
          <p:cNvPr id="36" name="文本框 148"/>
          <p:cNvSpPr txBox="1">
            <a:spLocks noChangeArrowheads="1"/>
          </p:cNvSpPr>
          <p:nvPr/>
        </p:nvSpPr>
        <p:spPr bwMode="auto">
          <a:xfrm>
            <a:off x="5944364" y="3446463"/>
            <a:ext cx="227568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r>
              <a:rPr lang="zh-CN" altLang="en-US" sz="2000" dirty="0">
                <a:solidFill>
                  <a:schemeClr val="tx2">
                    <a:lumMod val="50000"/>
                  </a:schemeClr>
                </a:solidFill>
                <a:latin typeface="华文细黑" panose="02010600040101010101" pitchFamily="2" charset="-122"/>
                <a:ea typeface="华文细黑" panose="02010600040101010101" pitchFamily="2" charset="-122"/>
              </a:rPr>
              <a:t>叁  加入你的文字</a:t>
            </a:r>
          </a:p>
          <a:p>
            <a:r>
              <a:rPr lang="en-US" altLang="zh-CN" sz="2000" dirty="0">
                <a:solidFill>
                  <a:schemeClr val="tx2">
                    <a:lumMod val="50000"/>
                  </a:schemeClr>
                </a:solidFill>
                <a:latin typeface="华文细黑" panose="02010600040101010101" pitchFamily="2" charset="-122"/>
                <a:ea typeface="华文细黑" panose="02010600040101010101" pitchFamily="2" charset="-122"/>
              </a:rPr>
              <a:t> </a:t>
            </a:r>
            <a:endParaRPr lang="zh-CN" altLang="en-US" sz="2000" dirty="0">
              <a:solidFill>
                <a:schemeClr val="tx2">
                  <a:lumMod val="50000"/>
                </a:schemeClr>
              </a:solidFill>
              <a:latin typeface="华文细黑" panose="02010600040101010101" pitchFamily="2" charset="-122"/>
              <a:ea typeface="华文细黑" panose="02010600040101010101" pitchFamily="2" charset="-122"/>
            </a:endParaRPr>
          </a:p>
        </p:txBody>
      </p:sp>
      <p:sp>
        <p:nvSpPr>
          <p:cNvPr id="38" name="圆角矩形 39"/>
          <p:cNvSpPr/>
          <p:nvPr/>
        </p:nvSpPr>
        <p:spPr>
          <a:xfrm rot="16200000">
            <a:off x="6634626" y="2870277"/>
            <a:ext cx="658813" cy="3206750"/>
          </a:xfrm>
          <a:prstGeom prst="roundRect">
            <a:avLst/>
          </a:prstGeom>
          <a:solidFill>
            <a:schemeClr val="bg1"/>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2">
                  <a:lumMod val="50000"/>
                </a:schemeClr>
              </a:solidFill>
              <a:latin typeface="华文细黑" panose="02010600040101010101" pitchFamily="2" charset="-122"/>
              <a:ea typeface="华文细黑" panose="02010600040101010101" pitchFamily="2" charset="-122"/>
            </a:endParaRPr>
          </a:p>
        </p:txBody>
      </p:sp>
      <p:sp>
        <p:nvSpPr>
          <p:cNvPr id="64" name="文本框 151"/>
          <p:cNvSpPr txBox="1">
            <a:spLocks noChangeArrowheads="1"/>
          </p:cNvSpPr>
          <p:nvPr/>
        </p:nvSpPr>
        <p:spPr bwMode="auto">
          <a:xfrm>
            <a:off x="5944364" y="4260492"/>
            <a:ext cx="24900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r>
              <a:rPr lang="zh-CN" altLang="en-US" sz="2000" dirty="0">
                <a:solidFill>
                  <a:schemeClr val="tx2">
                    <a:lumMod val="50000"/>
                  </a:schemeClr>
                </a:solidFill>
                <a:latin typeface="华文细黑" panose="02010600040101010101" pitchFamily="2" charset="-122"/>
                <a:ea typeface="华文细黑" panose="02010600040101010101" pitchFamily="2" charset="-122"/>
              </a:rPr>
              <a:t>肆  加入你的文字</a:t>
            </a:r>
          </a:p>
        </p:txBody>
      </p:sp>
      <p:sp>
        <p:nvSpPr>
          <p:cNvPr id="66" name="_14"/>
          <p:cNvSpPr txBox="1">
            <a:spLocks noChangeArrowheads="1"/>
          </p:cNvSpPr>
          <p:nvPr/>
        </p:nvSpPr>
        <p:spPr bwMode="auto">
          <a:xfrm>
            <a:off x="2607436" y="2339833"/>
            <a:ext cx="2598224" cy="13798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4500" spc="600" dirty="0">
                <a:solidFill>
                  <a:schemeClr val="tx2">
                    <a:lumMod val="50000"/>
                  </a:schemeClr>
                </a:solidFill>
                <a:latin typeface="叶根友刀锋黑草" panose="02010601030101010101" pitchFamily="2" charset="-122"/>
                <a:ea typeface="叶根友刀锋黑草" panose="02010601030101010101" pitchFamily="2" charset="-122"/>
              </a:rPr>
              <a:t>目录</a:t>
            </a:r>
            <a:endParaRPr lang="en-US" altLang="zh-CN" sz="4500" spc="600" dirty="0">
              <a:solidFill>
                <a:schemeClr val="tx2">
                  <a:lumMod val="50000"/>
                </a:schemeClr>
              </a:solidFill>
              <a:latin typeface="叶根友刀锋黑草" panose="02010601030101010101" pitchFamily="2" charset="-122"/>
              <a:ea typeface="叶根友刀锋黑草" panose="02010601030101010101" pitchFamily="2" charset="-122"/>
            </a:endParaRPr>
          </a:p>
          <a:p>
            <a:pPr algn="ctr"/>
            <a:r>
              <a:rPr lang="en-US" altLang="zh-CN" sz="2200" dirty="0">
                <a:solidFill>
                  <a:schemeClr val="tx2">
                    <a:lumMod val="50000"/>
                  </a:schemeClr>
                </a:solidFill>
                <a:latin typeface="微软雅黑" panose="020B0503020204020204" pitchFamily="34" charset="-122"/>
                <a:ea typeface="微软雅黑" panose="020B0503020204020204" pitchFamily="34" charset="-122"/>
              </a:rPr>
              <a:t>DIRECTORY</a:t>
            </a:r>
          </a:p>
        </p:txBody>
      </p:sp>
      <p:grpSp>
        <p:nvGrpSpPr>
          <p:cNvPr id="14" name="组合 13">
            <a:extLst>
              <a:ext uri="{FF2B5EF4-FFF2-40B4-BE49-F238E27FC236}">
                <a16:creationId xmlns:a16="http://schemas.microsoft.com/office/drawing/2014/main" id="{8D15C71C-562F-4153-BC48-251E3E04D7DB}"/>
              </a:ext>
            </a:extLst>
          </p:cNvPr>
          <p:cNvGrpSpPr/>
          <p:nvPr/>
        </p:nvGrpSpPr>
        <p:grpSpPr>
          <a:xfrm>
            <a:off x="2906568" y="2134274"/>
            <a:ext cx="1961860" cy="1990921"/>
            <a:chOff x="3524250" y="533400"/>
            <a:chExt cx="4219576" cy="4282082"/>
          </a:xfrm>
        </p:grpSpPr>
        <p:sp>
          <p:nvSpPr>
            <p:cNvPr id="15" name="弧形 14">
              <a:extLst>
                <a:ext uri="{FF2B5EF4-FFF2-40B4-BE49-F238E27FC236}">
                  <a16:creationId xmlns:a16="http://schemas.microsoft.com/office/drawing/2014/main" id="{2B285FE1-402D-4B67-8D71-39C82018F261}"/>
                </a:ext>
              </a:extLst>
            </p:cNvPr>
            <p:cNvSpPr/>
            <p:nvPr/>
          </p:nvSpPr>
          <p:spPr>
            <a:xfrm>
              <a:off x="3524250" y="533400"/>
              <a:ext cx="4219576" cy="4219576"/>
            </a:xfrm>
            <a:prstGeom prst="arc">
              <a:avLst>
                <a:gd name="adj1" fmla="val 6904399"/>
                <a:gd name="adj2" fmla="val 4749740"/>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63B4046C-C8F8-4064-9BFB-8F5D0BEE836A}"/>
                </a:ext>
              </a:extLst>
            </p:cNvPr>
            <p:cNvSpPr/>
            <p:nvPr/>
          </p:nvSpPr>
          <p:spPr>
            <a:xfrm>
              <a:off x="5943799" y="4614270"/>
              <a:ext cx="201212" cy="20121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26CCE63E-520E-478A-86BD-A3A5316D2C15}"/>
                </a:ext>
              </a:extLst>
            </p:cNvPr>
            <p:cNvSpPr/>
            <p:nvPr/>
          </p:nvSpPr>
          <p:spPr>
            <a:xfrm>
              <a:off x="4622999" y="4442821"/>
              <a:ext cx="201212" cy="20121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750"/>
                                        <p:tgtEl>
                                          <p:spTgt spid="12"/>
                                        </p:tgtEl>
                                      </p:cBhvr>
                                    </p:animEffect>
                                  </p:childTnLst>
                                </p:cTn>
                              </p:par>
                              <p:par>
                                <p:cTn id="8" presetID="47"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1000"/>
                                        <p:tgtEl>
                                          <p:spTgt spid="14"/>
                                        </p:tgtEl>
                                      </p:cBhvr>
                                    </p:animEffect>
                                    <p:anim calcmode="lin" valueType="num">
                                      <p:cBhvr>
                                        <p:cTn id="11" dur="1000" fill="hold"/>
                                        <p:tgtEl>
                                          <p:spTgt spid="14"/>
                                        </p:tgtEl>
                                        <p:attrNameLst>
                                          <p:attrName>ppt_x</p:attrName>
                                        </p:attrNameLst>
                                      </p:cBhvr>
                                      <p:tavLst>
                                        <p:tav tm="0">
                                          <p:val>
                                            <p:strVal val="#ppt_x"/>
                                          </p:val>
                                        </p:tav>
                                        <p:tav tm="100000">
                                          <p:val>
                                            <p:strVal val="#ppt_x"/>
                                          </p:val>
                                        </p:tav>
                                      </p:tavLst>
                                    </p:anim>
                                    <p:anim calcmode="lin" valueType="num">
                                      <p:cBhvr>
                                        <p:cTn id="12" dur="1000" fill="hold"/>
                                        <p:tgtEl>
                                          <p:spTgt spid="14"/>
                                        </p:tgtEl>
                                        <p:attrNameLst>
                                          <p:attrName>ppt_y</p:attrName>
                                        </p:attrNameLst>
                                      </p:cBhvr>
                                      <p:tavLst>
                                        <p:tav tm="0">
                                          <p:val>
                                            <p:strVal val="#ppt_y-.1"/>
                                          </p:val>
                                        </p:tav>
                                        <p:tav tm="100000">
                                          <p:val>
                                            <p:strVal val="#ppt_y"/>
                                          </p:val>
                                        </p:tav>
                                      </p:tavLst>
                                    </p:anim>
                                  </p:childTnLst>
                                </p:cTn>
                              </p:par>
                              <p:par>
                                <p:cTn id="13" presetID="56" presetClass="entr" presetSubtype="0" fill="hold" grpId="0" nodeType="withEffect">
                                  <p:stCondLst>
                                    <p:cond delay="0"/>
                                  </p:stCondLst>
                                  <p:iterate type="lt">
                                    <p:tmPct val="10000"/>
                                  </p:iterate>
                                  <p:childTnLst>
                                    <p:set>
                                      <p:cBhvr>
                                        <p:cTn id="14" dur="1" fill="hold">
                                          <p:stCondLst>
                                            <p:cond delay="0"/>
                                          </p:stCondLst>
                                        </p:cTn>
                                        <p:tgtEl>
                                          <p:spTgt spid="66"/>
                                        </p:tgtEl>
                                        <p:attrNameLst>
                                          <p:attrName>style.visibility</p:attrName>
                                        </p:attrNameLst>
                                      </p:cBhvr>
                                      <p:to>
                                        <p:strVal val="visible"/>
                                      </p:to>
                                    </p:set>
                                    <p:anim by="(-#ppt_w*2)" calcmode="lin" valueType="num">
                                      <p:cBhvr rctx="PPT">
                                        <p:cTn id="15" dur="500" autoRev="1" fill="hold">
                                          <p:stCondLst>
                                            <p:cond delay="0"/>
                                          </p:stCondLst>
                                        </p:cTn>
                                        <p:tgtEl>
                                          <p:spTgt spid="66"/>
                                        </p:tgtEl>
                                        <p:attrNameLst>
                                          <p:attrName>ppt_w</p:attrName>
                                        </p:attrNameLst>
                                      </p:cBhvr>
                                    </p:anim>
                                    <p:anim by="(#ppt_w*0.50)" calcmode="lin" valueType="num">
                                      <p:cBhvr>
                                        <p:cTn id="16" dur="500" decel="50000" autoRev="1" fill="hold">
                                          <p:stCondLst>
                                            <p:cond delay="0"/>
                                          </p:stCondLst>
                                        </p:cTn>
                                        <p:tgtEl>
                                          <p:spTgt spid="66"/>
                                        </p:tgtEl>
                                        <p:attrNameLst>
                                          <p:attrName>ppt_x</p:attrName>
                                        </p:attrNameLst>
                                      </p:cBhvr>
                                    </p:anim>
                                    <p:anim from="(-#ppt_h/2)" to="(#ppt_y)" calcmode="lin" valueType="num">
                                      <p:cBhvr>
                                        <p:cTn id="17" dur="1000" fill="hold">
                                          <p:stCondLst>
                                            <p:cond delay="0"/>
                                          </p:stCondLst>
                                        </p:cTn>
                                        <p:tgtEl>
                                          <p:spTgt spid="66"/>
                                        </p:tgtEl>
                                        <p:attrNameLst>
                                          <p:attrName>ppt_y</p:attrName>
                                        </p:attrNameLst>
                                      </p:cBhvr>
                                    </p:anim>
                                    <p:animRot by="21600000">
                                      <p:cBhvr>
                                        <p:cTn id="18" dur="1000" fill="hold">
                                          <p:stCondLst>
                                            <p:cond delay="0"/>
                                          </p:stCondLst>
                                        </p:cTn>
                                        <p:tgtEl>
                                          <p:spTgt spid="66"/>
                                        </p:tgtEl>
                                        <p:attrNameLst>
                                          <p:attrName>r</p:attrName>
                                        </p:attrNameLst>
                                      </p:cBhvr>
                                    </p:animRot>
                                  </p:childTnLst>
                                </p:cTn>
                              </p:par>
                            </p:childTnLst>
                          </p:cTn>
                        </p:par>
                        <p:par>
                          <p:cTn id="19" fill="hold">
                            <p:stCondLst>
                              <p:cond delay="2000"/>
                            </p:stCondLst>
                            <p:childTnLst>
                              <p:par>
                                <p:cTn id="20" presetID="2" presetClass="entr" presetSubtype="4" fill="hold" grpId="0"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additive="base">
                                        <p:cTn id="22" dur="250" fill="hold"/>
                                        <p:tgtEl>
                                          <p:spTgt spid="30"/>
                                        </p:tgtEl>
                                        <p:attrNameLst>
                                          <p:attrName>ppt_x</p:attrName>
                                        </p:attrNameLst>
                                      </p:cBhvr>
                                      <p:tavLst>
                                        <p:tav tm="0">
                                          <p:val>
                                            <p:strVal val="#ppt_x"/>
                                          </p:val>
                                        </p:tav>
                                        <p:tav tm="100000">
                                          <p:val>
                                            <p:strVal val="#ppt_x"/>
                                          </p:val>
                                        </p:tav>
                                      </p:tavLst>
                                    </p:anim>
                                    <p:anim calcmode="lin" valueType="num">
                                      <p:cBhvr additive="base">
                                        <p:cTn id="23" dur="250" fill="hold"/>
                                        <p:tgtEl>
                                          <p:spTgt spid="30"/>
                                        </p:tgtEl>
                                        <p:attrNameLst>
                                          <p:attrName>ppt_y</p:attrName>
                                        </p:attrNameLst>
                                      </p:cBhvr>
                                      <p:tavLst>
                                        <p:tav tm="0">
                                          <p:val>
                                            <p:strVal val="1+#ppt_h/2"/>
                                          </p:val>
                                        </p:tav>
                                        <p:tav tm="100000">
                                          <p:val>
                                            <p:strVal val="#ppt_y"/>
                                          </p:val>
                                        </p:tav>
                                      </p:tavLst>
                                    </p:anim>
                                  </p:childTnLst>
                                </p:cTn>
                              </p:par>
                            </p:childTnLst>
                          </p:cTn>
                        </p:par>
                        <p:par>
                          <p:cTn id="24" fill="hold">
                            <p:stCondLst>
                              <p:cond delay="2250"/>
                            </p:stCondLst>
                            <p:childTnLst>
                              <p:par>
                                <p:cTn id="25" presetID="2" presetClass="entr" presetSubtype="4"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250" fill="hold"/>
                                        <p:tgtEl>
                                          <p:spTgt spid="31"/>
                                        </p:tgtEl>
                                        <p:attrNameLst>
                                          <p:attrName>ppt_x</p:attrName>
                                        </p:attrNameLst>
                                      </p:cBhvr>
                                      <p:tavLst>
                                        <p:tav tm="0">
                                          <p:val>
                                            <p:strVal val="#ppt_x"/>
                                          </p:val>
                                        </p:tav>
                                        <p:tav tm="100000">
                                          <p:val>
                                            <p:strVal val="#ppt_x"/>
                                          </p:val>
                                        </p:tav>
                                      </p:tavLst>
                                    </p:anim>
                                    <p:anim calcmode="lin" valueType="num">
                                      <p:cBhvr additive="base">
                                        <p:cTn id="28" dur="250" fill="hold"/>
                                        <p:tgtEl>
                                          <p:spTgt spid="31"/>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additive="base">
                                        <p:cTn id="32" dur="250" fill="hold"/>
                                        <p:tgtEl>
                                          <p:spTgt spid="32"/>
                                        </p:tgtEl>
                                        <p:attrNameLst>
                                          <p:attrName>ppt_x</p:attrName>
                                        </p:attrNameLst>
                                      </p:cBhvr>
                                      <p:tavLst>
                                        <p:tav tm="0">
                                          <p:val>
                                            <p:strVal val="#ppt_x"/>
                                          </p:val>
                                        </p:tav>
                                        <p:tav tm="100000">
                                          <p:val>
                                            <p:strVal val="#ppt_x"/>
                                          </p:val>
                                        </p:tav>
                                      </p:tavLst>
                                    </p:anim>
                                    <p:anim calcmode="lin" valueType="num">
                                      <p:cBhvr additive="base">
                                        <p:cTn id="33" dur="250" fill="hold"/>
                                        <p:tgtEl>
                                          <p:spTgt spid="32"/>
                                        </p:tgtEl>
                                        <p:attrNameLst>
                                          <p:attrName>ppt_y</p:attrName>
                                        </p:attrNameLst>
                                      </p:cBhvr>
                                      <p:tavLst>
                                        <p:tav tm="0">
                                          <p:val>
                                            <p:strVal val="1+#ppt_h/2"/>
                                          </p:val>
                                        </p:tav>
                                        <p:tav tm="100000">
                                          <p:val>
                                            <p:strVal val="#ppt_y"/>
                                          </p:val>
                                        </p:tav>
                                      </p:tavLst>
                                    </p:anim>
                                  </p:childTnLst>
                                </p:cTn>
                              </p:par>
                            </p:childTnLst>
                          </p:cTn>
                        </p:par>
                        <p:par>
                          <p:cTn id="34" fill="hold">
                            <p:stCondLst>
                              <p:cond delay="2750"/>
                            </p:stCondLst>
                            <p:childTnLst>
                              <p:par>
                                <p:cTn id="35" presetID="2" presetClass="entr" presetSubtype="4"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additive="base">
                                        <p:cTn id="37" dur="250" fill="hold"/>
                                        <p:tgtEl>
                                          <p:spTgt spid="33"/>
                                        </p:tgtEl>
                                        <p:attrNameLst>
                                          <p:attrName>ppt_x</p:attrName>
                                        </p:attrNameLst>
                                      </p:cBhvr>
                                      <p:tavLst>
                                        <p:tav tm="0">
                                          <p:val>
                                            <p:strVal val="#ppt_x"/>
                                          </p:val>
                                        </p:tav>
                                        <p:tav tm="100000">
                                          <p:val>
                                            <p:strVal val="#ppt_x"/>
                                          </p:val>
                                        </p:tav>
                                      </p:tavLst>
                                    </p:anim>
                                    <p:anim calcmode="lin" valueType="num">
                                      <p:cBhvr additive="base">
                                        <p:cTn id="38" dur="250" fill="hold"/>
                                        <p:tgtEl>
                                          <p:spTgt spid="33"/>
                                        </p:tgtEl>
                                        <p:attrNameLst>
                                          <p:attrName>ppt_y</p:attrName>
                                        </p:attrNameLst>
                                      </p:cBhvr>
                                      <p:tavLst>
                                        <p:tav tm="0">
                                          <p:val>
                                            <p:strVal val="1+#ppt_h/2"/>
                                          </p:val>
                                        </p:tav>
                                        <p:tav tm="100000">
                                          <p:val>
                                            <p:strVal val="#ppt_y"/>
                                          </p:val>
                                        </p:tav>
                                      </p:tavLst>
                                    </p:anim>
                                  </p:childTnLst>
                                </p:cTn>
                              </p:par>
                            </p:childTnLst>
                          </p:cTn>
                        </p:par>
                        <p:par>
                          <p:cTn id="39" fill="hold">
                            <p:stCondLst>
                              <p:cond delay="3000"/>
                            </p:stCondLst>
                            <p:childTnLst>
                              <p:par>
                                <p:cTn id="40" presetID="2" presetClass="entr" presetSubtype="4"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250" fill="hold"/>
                                        <p:tgtEl>
                                          <p:spTgt spid="34"/>
                                        </p:tgtEl>
                                        <p:attrNameLst>
                                          <p:attrName>ppt_x</p:attrName>
                                        </p:attrNameLst>
                                      </p:cBhvr>
                                      <p:tavLst>
                                        <p:tav tm="0">
                                          <p:val>
                                            <p:strVal val="#ppt_x"/>
                                          </p:val>
                                        </p:tav>
                                        <p:tav tm="100000">
                                          <p:val>
                                            <p:strVal val="#ppt_x"/>
                                          </p:val>
                                        </p:tav>
                                      </p:tavLst>
                                    </p:anim>
                                    <p:anim calcmode="lin" valueType="num">
                                      <p:cBhvr additive="base">
                                        <p:cTn id="43" dur="250" fill="hold"/>
                                        <p:tgtEl>
                                          <p:spTgt spid="34"/>
                                        </p:tgtEl>
                                        <p:attrNameLst>
                                          <p:attrName>ppt_y</p:attrName>
                                        </p:attrNameLst>
                                      </p:cBhvr>
                                      <p:tavLst>
                                        <p:tav tm="0">
                                          <p:val>
                                            <p:strVal val="1+#ppt_h/2"/>
                                          </p:val>
                                        </p:tav>
                                        <p:tav tm="100000">
                                          <p:val>
                                            <p:strVal val="#ppt_y"/>
                                          </p:val>
                                        </p:tav>
                                      </p:tavLst>
                                    </p:anim>
                                  </p:childTnLst>
                                </p:cTn>
                              </p:par>
                            </p:childTnLst>
                          </p:cTn>
                        </p:par>
                        <p:par>
                          <p:cTn id="44" fill="hold">
                            <p:stCondLst>
                              <p:cond delay="3250"/>
                            </p:stCondLst>
                            <p:childTnLst>
                              <p:par>
                                <p:cTn id="45" presetID="2" presetClass="entr" presetSubtype="4"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anim calcmode="lin" valueType="num">
                                      <p:cBhvr additive="base">
                                        <p:cTn id="47" dur="250" fill="hold"/>
                                        <p:tgtEl>
                                          <p:spTgt spid="36"/>
                                        </p:tgtEl>
                                        <p:attrNameLst>
                                          <p:attrName>ppt_x</p:attrName>
                                        </p:attrNameLst>
                                      </p:cBhvr>
                                      <p:tavLst>
                                        <p:tav tm="0">
                                          <p:val>
                                            <p:strVal val="#ppt_x"/>
                                          </p:val>
                                        </p:tav>
                                        <p:tav tm="100000">
                                          <p:val>
                                            <p:strVal val="#ppt_x"/>
                                          </p:val>
                                        </p:tav>
                                      </p:tavLst>
                                    </p:anim>
                                    <p:anim calcmode="lin" valueType="num">
                                      <p:cBhvr additive="base">
                                        <p:cTn id="48" dur="250" fill="hold"/>
                                        <p:tgtEl>
                                          <p:spTgt spid="36"/>
                                        </p:tgtEl>
                                        <p:attrNameLst>
                                          <p:attrName>ppt_y</p:attrName>
                                        </p:attrNameLst>
                                      </p:cBhvr>
                                      <p:tavLst>
                                        <p:tav tm="0">
                                          <p:val>
                                            <p:strVal val="1+#ppt_h/2"/>
                                          </p:val>
                                        </p:tav>
                                        <p:tav tm="100000">
                                          <p:val>
                                            <p:strVal val="#ppt_y"/>
                                          </p:val>
                                        </p:tav>
                                      </p:tavLst>
                                    </p:anim>
                                  </p:childTnLst>
                                </p:cTn>
                              </p:par>
                            </p:childTnLst>
                          </p:cTn>
                        </p:par>
                        <p:par>
                          <p:cTn id="49" fill="hold">
                            <p:stCondLst>
                              <p:cond delay="3500"/>
                            </p:stCondLst>
                            <p:childTnLst>
                              <p:par>
                                <p:cTn id="50" presetID="2" presetClass="entr" presetSubtype="4" fill="hold" grpId="0" nodeType="afterEffect">
                                  <p:stCondLst>
                                    <p:cond delay="0"/>
                                  </p:stCondLst>
                                  <p:childTnLst>
                                    <p:set>
                                      <p:cBhvr>
                                        <p:cTn id="51" dur="1" fill="hold">
                                          <p:stCondLst>
                                            <p:cond delay="0"/>
                                          </p:stCondLst>
                                        </p:cTn>
                                        <p:tgtEl>
                                          <p:spTgt spid="38"/>
                                        </p:tgtEl>
                                        <p:attrNameLst>
                                          <p:attrName>style.visibility</p:attrName>
                                        </p:attrNameLst>
                                      </p:cBhvr>
                                      <p:to>
                                        <p:strVal val="visible"/>
                                      </p:to>
                                    </p:set>
                                    <p:anim calcmode="lin" valueType="num">
                                      <p:cBhvr additive="base">
                                        <p:cTn id="52" dur="250" fill="hold"/>
                                        <p:tgtEl>
                                          <p:spTgt spid="38"/>
                                        </p:tgtEl>
                                        <p:attrNameLst>
                                          <p:attrName>ppt_x</p:attrName>
                                        </p:attrNameLst>
                                      </p:cBhvr>
                                      <p:tavLst>
                                        <p:tav tm="0">
                                          <p:val>
                                            <p:strVal val="#ppt_x"/>
                                          </p:val>
                                        </p:tav>
                                        <p:tav tm="100000">
                                          <p:val>
                                            <p:strVal val="#ppt_x"/>
                                          </p:val>
                                        </p:tav>
                                      </p:tavLst>
                                    </p:anim>
                                    <p:anim calcmode="lin" valueType="num">
                                      <p:cBhvr additive="base">
                                        <p:cTn id="53" dur="250" fill="hold"/>
                                        <p:tgtEl>
                                          <p:spTgt spid="38"/>
                                        </p:tgtEl>
                                        <p:attrNameLst>
                                          <p:attrName>ppt_y</p:attrName>
                                        </p:attrNameLst>
                                      </p:cBhvr>
                                      <p:tavLst>
                                        <p:tav tm="0">
                                          <p:val>
                                            <p:strVal val="1+#ppt_h/2"/>
                                          </p:val>
                                        </p:tav>
                                        <p:tav tm="100000">
                                          <p:val>
                                            <p:strVal val="#ppt_y"/>
                                          </p:val>
                                        </p:tav>
                                      </p:tavLst>
                                    </p:anim>
                                  </p:childTnLst>
                                </p:cTn>
                              </p:par>
                            </p:childTnLst>
                          </p:cTn>
                        </p:par>
                        <p:par>
                          <p:cTn id="54" fill="hold">
                            <p:stCondLst>
                              <p:cond delay="3750"/>
                            </p:stCondLst>
                            <p:childTnLst>
                              <p:par>
                                <p:cTn id="55" presetID="2" presetClass="entr" presetSubtype="4" fill="hold" grpId="0" nodeType="afterEffect">
                                  <p:stCondLst>
                                    <p:cond delay="0"/>
                                  </p:stCondLst>
                                  <p:childTnLst>
                                    <p:set>
                                      <p:cBhvr>
                                        <p:cTn id="56" dur="1" fill="hold">
                                          <p:stCondLst>
                                            <p:cond delay="0"/>
                                          </p:stCondLst>
                                        </p:cTn>
                                        <p:tgtEl>
                                          <p:spTgt spid="64"/>
                                        </p:tgtEl>
                                        <p:attrNameLst>
                                          <p:attrName>style.visibility</p:attrName>
                                        </p:attrNameLst>
                                      </p:cBhvr>
                                      <p:to>
                                        <p:strVal val="visible"/>
                                      </p:to>
                                    </p:set>
                                    <p:anim calcmode="lin" valueType="num">
                                      <p:cBhvr additive="base">
                                        <p:cTn id="57" dur="250" fill="hold"/>
                                        <p:tgtEl>
                                          <p:spTgt spid="64"/>
                                        </p:tgtEl>
                                        <p:attrNameLst>
                                          <p:attrName>ppt_x</p:attrName>
                                        </p:attrNameLst>
                                      </p:cBhvr>
                                      <p:tavLst>
                                        <p:tav tm="0">
                                          <p:val>
                                            <p:strVal val="#ppt_x"/>
                                          </p:val>
                                        </p:tav>
                                        <p:tav tm="100000">
                                          <p:val>
                                            <p:strVal val="#ppt_x"/>
                                          </p:val>
                                        </p:tav>
                                      </p:tavLst>
                                    </p:anim>
                                    <p:anim calcmode="lin" valueType="num">
                                      <p:cBhvr additive="base">
                                        <p:cTn id="58" dur="250" fill="hold"/>
                                        <p:tgtEl>
                                          <p:spTgt spid="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p:bldP spid="32" grpId="0" animBg="1"/>
      <p:bldP spid="33" grpId="0"/>
      <p:bldP spid="34" grpId="0" animBg="1"/>
      <p:bldP spid="36" grpId="0"/>
      <p:bldP spid="38" grpId="0" animBg="1"/>
      <p:bldP spid="64" grpId="0"/>
      <p:bldP spid="6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B29B687E-3E5C-4495-8BBE-F93839C352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1" name="组合 10">
            <a:extLst>
              <a:ext uri="{FF2B5EF4-FFF2-40B4-BE49-F238E27FC236}">
                <a16:creationId xmlns:a16="http://schemas.microsoft.com/office/drawing/2014/main" id="{4A15DFA5-E4DB-4F4E-B0AA-06BBE58093D7}"/>
              </a:ext>
            </a:extLst>
          </p:cNvPr>
          <p:cNvGrpSpPr/>
          <p:nvPr/>
        </p:nvGrpSpPr>
        <p:grpSpPr>
          <a:xfrm>
            <a:off x="3105833" y="2979033"/>
            <a:ext cx="8053783" cy="1080653"/>
            <a:chOff x="2890273" y="1350179"/>
            <a:chExt cx="4717325" cy="549605"/>
          </a:xfrm>
        </p:grpSpPr>
        <p:sp>
          <p:nvSpPr>
            <p:cNvPr id="12" name="矩形 11">
              <a:extLst>
                <a:ext uri="{FF2B5EF4-FFF2-40B4-BE49-F238E27FC236}">
                  <a16:creationId xmlns:a16="http://schemas.microsoft.com/office/drawing/2014/main" id="{8D0F6B6D-2589-4864-8951-42B3538BCD76}"/>
                </a:ext>
              </a:extLst>
            </p:cNvPr>
            <p:cNvSpPr/>
            <p:nvPr/>
          </p:nvSpPr>
          <p:spPr bwMode="auto">
            <a:xfrm>
              <a:off x="2993645" y="1350179"/>
              <a:ext cx="4613953"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3600" dirty="0">
                  <a:solidFill>
                    <a:schemeClr val="tx2">
                      <a:lumMod val="50000"/>
                    </a:schemeClr>
                  </a:solidFill>
                  <a:latin typeface="叶根友刀锋黑草" panose="02010601030101010101" pitchFamily="2" charset="-122"/>
                  <a:ea typeface="叶根友刀锋黑草" panose="02010601030101010101" pitchFamily="2" charset="-122"/>
                </a:rPr>
                <a:t>单击此处添加文字模板</a:t>
              </a:r>
            </a:p>
          </p:txBody>
        </p:sp>
        <p:pic>
          <p:nvPicPr>
            <p:cNvPr id="15" name="图片 28" descr="C_108.jpg">
              <a:extLst>
                <a:ext uri="{FF2B5EF4-FFF2-40B4-BE49-F238E27FC236}">
                  <a16:creationId xmlns:a16="http://schemas.microsoft.com/office/drawing/2014/main" id="{2C9C37D6-575F-4CE7-A695-08BF3A92047A}"/>
                </a:ext>
              </a:extLst>
            </p:cNvPr>
            <p:cNvPicPr>
              <a:picLocks noChangeAspect="1"/>
            </p:cNvPicPr>
            <p:nvPr/>
          </p:nvPicPr>
          <p:blipFill>
            <a:blip r:embed="rId4" cstate="email">
              <a:clrChange>
                <a:clrFrom>
                  <a:srgbClr val="FFFFFF"/>
                </a:clrFrom>
                <a:clrTo>
                  <a:srgbClr val="FFFFFF">
                    <a:alpha val="0"/>
                  </a:srgbClr>
                </a:clrTo>
              </a:clrChange>
              <a:extLst>
                <a:ext uri="{BEBA8EAE-BF5A-486C-A8C5-ECC9F3942E4B}">
                  <a14:imgProps xmlns:a14="http://schemas.microsoft.com/office/drawing/2010/main">
                    <a14:imgLayer r:embed="rId5">
                      <a14:imgEffect>
                        <a14:brightnessContrast bright="10000" contrast="-15000"/>
                      </a14:imgEffect>
                    </a14:imgLayer>
                  </a14:imgProps>
                </a:ext>
                <a:ext uri="{28A0092B-C50C-407E-A947-70E740481C1C}">
                  <a14:useLocalDpi xmlns:a14="http://schemas.microsoft.com/office/drawing/2010/main"/>
                </a:ext>
              </a:extLst>
            </a:blip>
            <a:srcRect/>
            <a:stretch>
              <a:fillRect/>
            </a:stretch>
          </p:blipFill>
          <p:spPr bwMode="auto">
            <a:xfrm>
              <a:off x="2890273" y="1821438"/>
              <a:ext cx="3483555" cy="515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16" name="_14">
            <a:extLst>
              <a:ext uri="{FF2B5EF4-FFF2-40B4-BE49-F238E27FC236}">
                <a16:creationId xmlns:a16="http://schemas.microsoft.com/office/drawing/2014/main" id="{38682847-0CA1-429E-B285-AFD7F0AD8C1A}"/>
              </a:ext>
            </a:extLst>
          </p:cNvPr>
          <p:cNvSpPr txBox="1">
            <a:spLocks noChangeArrowheads="1"/>
          </p:cNvSpPr>
          <p:nvPr/>
        </p:nvSpPr>
        <p:spPr bwMode="auto">
          <a:xfrm>
            <a:off x="4859256" y="1586034"/>
            <a:ext cx="2598224" cy="8425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r>
              <a:rPr lang="zh-CN" altLang="en-US" sz="3600" spc="600" dirty="0">
                <a:solidFill>
                  <a:schemeClr val="tx2">
                    <a:lumMod val="50000"/>
                  </a:schemeClr>
                </a:solidFill>
                <a:latin typeface="叶根友刀锋黑草" panose="02010601030101010101" pitchFamily="2" charset="-122"/>
                <a:ea typeface="叶根友刀锋黑草" panose="02010601030101010101" pitchFamily="2" charset="-122"/>
              </a:rPr>
              <a:t>第四章</a:t>
            </a:r>
            <a:endParaRPr lang="en-US" altLang="zh-CN" sz="3600" spc="600" dirty="0">
              <a:solidFill>
                <a:schemeClr val="tx2">
                  <a:lumMod val="50000"/>
                </a:schemeClr>
              </a:solidFill>
              <a:latin typeface="叶根友刀锋黑草" panose="02010601030101010101" pitchFamily="2" charset="-122"/>
              <a:ea typeface="叶根友刀锋黑草" panose="02010601030101010101" pitchFamily="2" charset="-122"/>
            </a:endParaRPr>
          </a:p>
        </p:txBody>
      </p:sp>
      <p:grpSp>
        <p:nvGrpSpPr>
          <p:cNvPr id="8" name="组合 7">
            <a:extLst>
              <a:ext uri="{FF2B5EF4-FFF2-40B4-BE49-F238E27FC236}">
                <a16:creationId xmlns:a16="http://schemas.microsoft.com/office/drawing/2014/main" id="{4466926B-1BFF-48D0-A64A-3B24457E1752}"/>
              </a:ext>
            </a:extLst>
          </p:cNvPr>
          <p:cNvGrpSpPr/>
          <p:nvPr/>
        </p:nvGrpSpPr>
        <p:grpSpPr>
          <a:xfrm>
            <a:off x="4653059" y="1067826"/>
            <a:ext cx="1961860" cy="1990921"/>
            <a:chOff x="3524250" y="533400"/>
            <a:chExt cx="4219576" cy="4282082"/>
          </a:xfrm>
        </p:grpSpPr>
        <p:sp>
          <p:nvSpPr>
            <p:cNvPr id="9" name="弧形 8">
              <a:extLst>
                <a:ext uri="{FF2B5EF4-FFF2-40B4-BE49-F238E27FC236}">
                  <a16:creationId xmlns:a16="http://schemas.microsoft.com/office/drawing/2014/main" id="{60F85D2A-F3A3-4B58-83B7-598B45F4C1F6}"/>
                </a:ext>
              </a:extLst>
            </p:cNvPr>
            <p:cNvSpPr/>
            <p:nvPr/>
          </p:nvSpPr>
          <p:spPr>
            <a:xfrm>
              <a:off x="3524250" y="533400"/>
              <a:ext cx="4219576" cy="4219576"/>
            </a:xfrm>
            <a:prstGeom prst="arc">
              <a:avLst>
                <a:gd name="adj1" fmla="val 6904399"/>
                <a:gd name="adj2" fmla="val 4749740"/>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29285C37-3C13-4BD1-B8E0-7284407D8C54}"/>
                </a:ext>
              </a:extLst>
            </p:cNvPr>
            <p:cNvSpPr/>
            <p:nvPr/>
          </p:nvSpPr>
          <p:spPr>
            <a:xfrm>
              <a:off x="5943799" y="4614270"/>
              <a:ext cx="201212" cy="20121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FA0D24BE-E4A2-4559-8061-231A49579D3B}"/>
                </a:ext>
              </a:extLst>
            </p:cNvPr>
            <p:cNvSpPr/>
            <p:nvPr/>
          </p:nvSpPr>
          <p:spPr>
            <a:xfrm>
              <a:off x="4622999" y="4442821"/>
              <a:ext cx="201212" cy="20121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14707773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750"/>
                                        <p:tgtEl>
                                          <p:spTgt spid="7"/>
                                        </p:tgtEl>
                                      </p:cBhvr>
                                    </p:animEffect>
                                  </p:childTnLst>
                                </p:cTn>
                              </p:par>
                            </p:childTnLst>
                          </p:cTn>
                        </p:par>
                        <p:par>
                          <p:cTn id="8" fill="hold">
                            <p:stCondLst>
                              <p:cond delay="75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6"/>
                                        </p:tgtEl>
                                        <p:attrNameLst>
                                          <p:attrName>style.visibility</p:attrName>
                                        </p:attrNameLst>
                                      </p:cBhvr>
                                      <p:to>
                                        <p:strVal val="visible"/>
                                      </p:to>
                                    </p:set>
                                    <p:anim by="(-#ppt_w*2)" calcmode="lin" valueType="num">
                                      <p:cBhvr rctx="PPT">
                                        <p:cTn id="11" dur="500" autoRev="1" fill="hold">
                                          <p:stCondLst>
                                            <p:cond delay="0"/>
                                          </p:stCondLst>
                                        </p:cTn>
                                        <p:tgtEl>
                                          <p:spTgt spid="16"/>
                                        </p:tgtEl>
                                        <p:attrNameLst>
                                          <p:attrName>ppt_w</p:attrName>
                                        </p:attrNameLst>
                                      </p:cBhvr>
                                    </p:anim>
                                    <p:anim by="(#ppt_w*0.50)" calcmode="lin" valueType="num">
                                      <p:cBhvr>
                                        <p:cTn id="12" dur="500" decel="50000" autoRev="1" fill="hold">
                                          <p:stCondLst>
                                            <p:cond delay="0"/>
                                          </p:stCondLst>
                                        </p:cTn>
                                        <p:tgtEl>
                                          <p:spTgt spid="16"/>
                                        </p:tgtEl>
                                        <p:attrNameLst>
                                          <p:attrName>ppt_x</p:attrName>
                                        </p:attrNameLst>
                                      </p:cBhvr>
                                    </p:anim>
                                    <p:anim from="(-#ppt_h/2)" to="(#ppt_y)" calcmode="lin" valueType="num">
                                      <p:cBhvr>
                                        <p:cTn id="13" dur="1000" fill="hold">
                                          <p:stCondLst>
                                            <p:cond delay="0"/>
                                          </p:stCondLst>
                                        </p:cTn>
                                        <p:tgtEl>
                                          <p:spTgt spid="16"/>
                                        </p:tgtEl>
                                        <p:attrNameLst>
                                          <p:attrName>ppt_y</p:attrName>
                                        </p:attrNameLst>
                                      </p:cBhvr>
                                    </p:anim>
                                    <p:animRot by="21600000">
                                      <p:cBhvr>
                                        <p:cTn id="14" dur="1000" fill="hold">
                                          <p:stCondLst>
                                            <p:cond delay="0"/>
                                          </p:stCondLst>
                                        </p:cTn>
                                        <p:tgtEl>
                                          <p:spTgt spid="16"/>
                                        </p:tgtEl>
                                        <p:attrNameLst>
                                          <p:attrName>r</p:attrName>
                                        </p:attrNameLst>
                                      </p:cBhvr>
                                    </p:animRot>
                                  </p:childTnLst>
                                </p:cTn>
                              </p:par>
                              <p:par>
                                <p:cTn id="15" presetID="47"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1950"/>
                            </p:stCondLst>
                            <p:childTnLst>
                              <p:par>
                                <p:cTn id="21" presetID="22" presetClass="entr" presetSubtype="8"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3"/>
          <p:cNvSpPr/>
          <p:nvPr/>
        </p:nvSpPr>
        <p:spPr>
          <a:xfrm>
            <a:off x="394155" y="721891"/>
            <a:ext cx="2031307" cy="461657"/>
          </a:xfrm>
          <a:prstGeom prst="rect">
            <a:avLst/>
          </a:prstGeom>
          <a:noFill/>
          <a:ln w="9525">
            <a:noFill/>
            <a:miter/>
          </a:ln>
        </p:spPr>
        <p:txBody>
          <a:bodyPr wrap="none" lIns="91431" tIns="45716" rIns="91431" bIns="45716">
            <a:spAutoFit/>
          </a:bodyPr>
          <a:lstStyle/>
          <a:p>
            <a:pPr lvl="0" algn="ctr" eaLnBrk="1" hangingPunct="1">
              <a:buNone/>
            </a:pPr>
            <a:r>
              <a:rPr lang="zh-CN" altLang="en-US" sz="2400" b="1" dirty="0">
                <a:solidFill>
                  <a:schemeClr val="bg1"/>
                </a:solidFill>
                <a:latin typeface="Arial" pitchFamily="34" charset="0"/>
                <a:ea typeface="微软雅黑" pitchFamily="34" charset="-122"/>
                <a:sym typeface="Arial" pitchFamily="34" charset="0"/>
              </a:rPr>
              <a:t>加入标题描述</a:t>
            </a:r>
          </a:p>
        </p:txBody>
      </p:sp>
      <p:sp>
        <p:nvSpPr>
          <p:cNvPr id="13" name="Freeform 9">
            <a:extLst>
              <a:ext uri="{FF2B5EF4-FFF2-40B4-BE49-F238E27FC236}">
                <a16:creationId xmlns:a16="http://schemas.microsoft.com/office/drawing/2014/main" id="{C328DFD3-9E5A-47D6-8FBF-FC1417CE1774}"/>
              </a:ext>
            </a:extLst>
          </p:cNvPr>
          <p:cNvSpPr/>
          <p:nvPr/>
        </p:nvSpPr>
        <p:spPr bwMode="auto">
          <a:xfrm rot="13500000">
            <a:off x="6163411" y="3451665"/>
            <a:ext cx="2300682" cy="2300682"/>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chemeClr val="tx2">
              <a:lumMod val="50000"/>
            </a:schemeClr>
          </a:solidFill>
          <a:ln>
            <a:noFill/>
          </a:ln>
        </p:spPr>
        <p:txBody>
          <a:bodyPr vert="horz" wrap="square" lIns="91440" tIns="45720" rIns="91440" bIns="45720" numCol="1" anchor="t" anchorCtr="0" compatLnSpc="1"/>
          <a:lstStyle/>
          <a:p>
            <a:endParaRPr lang="id-ID"/>
          </a:p>
        </p:txBody>
      </p:sp>
      <p:sp>
        <p:nvSpPr>
          <p:cNvPr id="14" name="Freeform 9">
            <a:extLst>
              <a:ext uri="{FF2B5EF4-FFF2-40B4-BE49-F238E27FC236}">
                <a16:creationId xmlns:a16="http://schemas.microsoft.com/office/drawing/2014/main" id="{8792F6D2-E0FE-4AFA-948B-CD83E889DC92}"/>
              </a:ext>
            </a:extLst>
          </p:cNvPr>
          <p:cNvSpPr/>
          <p:nvPr/>
        </p:nvSpPr>
        <p:spPr bwMode="auto">
          <a:xfrm rot="13500000">
            <a:off x="8796514" y="3446295"/>
            <a:ext cx="2300682" cy="2300682"/>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chemeClr val="tx2">
              <a:lumMod val="50000"/>
            </a:schemeClr>
          </a:solidFill>
          <a:ln>
            <a:noFill/>
          </a:ln>
        </p:spPr>
        <p:txBody>
          <a:bodyPr vert="horz" wrap="square" lIns="91440" tIns="45720" rIns="91440" bIns="45720" numCol="1" anchor="t" anchorCtr="0" compatLnSpc="1"/>
          <a:lstStyle/>
          <a:p>
            <a:endParaRPr lang="id-ID">
              <a:solidFill>
                <a:schemeClr val="bg1">
                  <a:lumMod val="50000"/>
                </a:schemeClr>
              </a:solidFill>
            </a:endParaRPr>
          </a:p>
        </p:txBody>
      </p:sp>
      <p:sp>
        <p:nvSpPr>
          <p:cNvPr id="15" name="Freeform 9">
            <a:extLst>
              <a:ext uri="{FF2B5EF4-FFF2-40B4-BE49-F238E27FC236}">
                <a16:creationId xmlns:a16="http://schemas.microsoft.com/office/drawing/2014/main" id="{0C278958-7AA1-4B52-953A-734E4D579A81}"/>
              </a:ext>
            </a:extLst>
          </p:cNvPr>
          <p:cNvSpPr/>
          <p:nvPr/>
        </p:nvSpPr>
        <p:spPr bwMode="auto">
          <a:xfrm rot="2700000">
            <a:off x="7489047" y="2296166"/>
            <a:ext cx="2300684" cy="2300682"/>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chemeClr val="tx2">
              <a:lumMod val="50000"/>
            </a:schemeClr>
          </a:solidFill>
          <a:ln>
            <a:noFill/>
          </a:ln>
        </p:spPr>
        <p:txBody>
          <a:bodyPr vert="horz" wrap="square" lIns="91440" tIns="45720" rIns="91440" bIns="45720" numCol="1" anchor="t" anchorCtr="0" compatLnSpc="1"/>
          <a:lstStyle/>
          <a:p>
            <a:endParaRPr lang="id-ID"/>
          </a:p>
        </p:txBody>
      </p:sp>
      <p:grpSp>
        <p:nvGrpSpPr>
          <p:cNvPr id="16" name="Group 10">
            <a:extLst>
              <a:ext uri="{FF2B5EF4-FFF2-40B4-BE49-F238E27FC236}">
                <a16:creationId xmlns:a16="http://schemas.microsoft.com/office/drawing/2014/main" id="{4DC1652D-E3B4-42E0-A356-95DC1DB3E933}"/>
              </a:ext>
            </a:extLst>
          </p:cNvPr>
          <p:cNvGrpSpPr/>
          <p:nvPr/>
        </p:nvGrpSpPr>
        <p:grpSpPr>
          <a:xfrm>
            <a:off x="6442827" y="3695264"/>
            <a:ext cx="644218" cy="529374"/>
            <a:chOff x="7836195" y="3464712"/>
            <a:chExt cx="599208" cy="492388"/>
          </a:xfrm>
          <a:solidFill>
            <a:schemeClr val="tx2">
              <a:lumMod val="50000"/>
            </a:schemeClr>
          </a:solidFill>
        </p:grpSpPr>
        <p:sp>
          <p:nvSpPr>
            <p:cNvPr id="17" name="Oval 11">
              <a:extLst>
                <a:ext uri="{FF2B5EF4-FFF2-40B4-BE49-F238E27FC236}">
                  <a16:creationId xmlns:a16="http://schemas.microsoft.com/office/drawing/2014/main" id="{E62ED488-BF47-4BF7-A8B9-D723FB30AE88}"/>
                </a:ext>
              </a:extLst>
            </p:cNvPr>
            <p:cNvSpPr/>
            <p:nvPr/>
          </p:nvSpPr>
          <p:spPr>
            <a:xfrm rot="2700000">
              <a:off x="7882237" y="3464712"/>
              <a:ext cx="492388" cy="492388"/>
            </a:xfrm>
            <a:prstGeom prst="ellipse">
              <a:avLst/>
            </a:prstGeom>
            <a:solidFill>
              <a:schemeClr val="bg1"/>
            </a:solidFill>
            <a:ln w="13335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bg1">
                    <a:lumMod val="50000"/>
                  </a:schemeClr>
                </a:solidFill>
                <a:latin typeface="微软雅黑" pitchFamily="34" charset="-122"/>
                <a:ea typeface="微软雅黑" pitchFamily="34" charset="-122"/>
              </a:endParaRPr>
            </a:p>
          </p:txBody>
        </p:sp>
        <p:sp>
          <p:nvSpPr>
            <p:cNvPr id="18" name="TextBox 98">
              <a:extLst>
                <a:ext uri="{FF2B5EF4-FFF2-40B4-BE49-F238E27FC236}">
                  <a16:creationId xmlns:a16="http://schemas.microsoft.com/office/drawing/2014/main" id="{FD830BDA-AA5E-491D-AF85-73AD01FF71DD}"/>
                </a:ext>
              </a:extLst>
            </p:cNvPr>
            <p:cNvSpPr txBox="1"/>
            <p:nvPr/>
          </p:nvSpPr>
          <p:spPr>
            <a:xfrm>
              <a:off x="7836195" y="3536805"/>
              <a:ext cx="599208" cy="343528"/>
            </a:xfrm>
            <a:prstGeom prst="rect">
              <a:avLst/>
            </a:prstGeom>
            <a:noFill/>
            <a:ln>
              <a:noFill/>
            </a:ln>
          </p:spPr>
          <p:txBody>
            <a:bodyPr wrap="square" rtlCol="0">
              <a:spAutoFit/>
            </a:bodyPr>
            <a:lstStyle/>
            <a:p>
              <a:pPr algn="ctr"/>
              <a:r>
                <a:rPr lang="id-ID" b="1" dirty="0">
                  <a:solidFill>
                    <a:schemeClr val="bg1">
                      <a:lumMod val="50000"/>
                    </a:schemeClr>
                  </a:solidFill>
                  <a:latin typeface="微软雅黑" pitchFamily="34" charset="-122"/>
                  <a:ea typeface="微软雅黑" pitchFamily="34" charset="-122"/>
                </a:rPr>
                <a:t>01</a:t>
              </a:r>
            </a:p>
          </p:txBody>
        </p:sp>
      </p:grpSp>
      <p:grpSp>
        <p:nvGrpSpPr>
          <p:cNvPr id="19" name="Group 13">
            <a:extLst>
              <a:ext uri="{FF2B5EF4-FFF2-40B4-BE49-F238E27FC236}">
                <a16:creationId xmlns:a16="http://schemas.microsoft.com/office/drawing/2014/main" id="{C09A4BD6-E46F-41A1-9347-F763631EA4CD}"/>
              </a:ext>
            </a:extLst>
          </p:cNvPr>
          <p:cNvGrpSpPr/>
          <p:nvPr/>
        </p:nvGrpSpPr>
        <p:grpSpPr>
          <a:xfrm>
            <a:off x="8300526" y="2186151"/>
            <a:ext cx="644218" cy="529374"/>
            <a:chOff x="9545610" y="1955599"/>
            <a:chExt cx="599208" cy="492388"/>
          </a:xfrm>
          <a:solidFill>
            <a:schemeClr val="tx2">
              <a:lumMod val="50000"/>
            </a:schemeClr>
          </a:solidFill>
        </p:grpSpPr>
        <p:sp>
          <p:nvSpPr>
            <p:cNvPr id="20" name="Oval 14">
              <a:extLst>
                <a:ext uri="{FF2B5EF4-FFF2-40B4-BE49-F238E27FC236}">
                  <a16:creationId xmlns:a16="http://schemas.microsoft.com/office/drawing/2014/main" id="{635CB6B3-EB0B-4CF7-8DB4-8438D74470E4}"/>
                </a:ext>
              </a:extLst>
            </p:cNvPr>
            <p:cNvSpPr/>
            <p:nvPr/>
          </p:nvSpPr>
          <p:spPr>
            <a:xfrm rot="2700000">
              <a:off x="9603416" y="1955599"/>
              <a:ext cx="492388" cy="492388"/>
            </a:xfrm>
            <a:prstGeom prst="ellipse">
              <a:avLst/>
            </a:prstGeom>
            <a:solidFill>
              <a:schemeClr val="bg1"/>
            </a:solidFill>
            <a:ln w="13335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lumMod val="50000"/>
                  </a:schemeClr>
                </a:solidFill>
                <a:latin typeface="微软雅黑" pitchFamily="34" charset="-122"/>
                <a:ea typeface="微软雅黑" pitchFamily="34" charset="-122"/>
              </a:endParaRPr>
            </a:p>
          </p:txBody>
        </p:sp>
        <p:sp>
          <p:nvSpPr>
            <p:cNvPr id="21" name="TextBox 101">
              <a:extLst>
                <a:ext uri="{FF2B5EF4-FFF2-40B4-BE49-F238E27FC236}">
                  <a16:creationId xmlns:a16="http://schemas.microsoft.com/office/drawing/2014/main" id="{4B587477-2212-4BED-B031-35067B612BB9}"/>
                </a:ext>
              </a:extLst>
            </p:cNvPr>
            <p:cNvSpPr txBox="1"/>
            <p:nvPr/>
          </p:nvSpPr>
          <p:spPr>
            <a:xfrm>
              <a:off x="9545610" y="2019602"/>
              <a:ext cx="599208" cy="343528"/>
            </a:xfrm>
            <a:prstGeom prst="rect">
              <a:avLst/>
            </a:prstGeom>
            <a:noFill/>
          </p:spPr>
          <p:txBody>
            <a:bodyPr wrap="square" rtlCol="0">
              <a:spAutoFit/>
            </a:bodyPr>
            <a:lstStyle/>
            <a:p>
              <a:pPr algn="ctr"/>
              <a:r>
                <a:rPr lang="id-ID" b="1" dirty="0">
                  <a:solidFill>
                    <a:schemeClr val="bg1">
                      <a:lumMod val="50000"/>
                    </a:schemeClr>
                  </a:solidFill>
                  <a:latin typeface="微软雅黑" pitchFamily="34" charset="-122"/>
                  <a:ea typeface="微软雅黑" pitchFamily="34" charset="-122"/>
                </a:rPr>
                <a:t>02</a:t>
              </a:r>
            </a:p>
          </p:txBody>
        </p:sp>
      </p:grpSp>
      <p:grpSp>
        <p:nvGrpSpPr>
          <p:cNvPr id="22" name="Group 16">
            <a:extLst>
              <a:ext uri="{FF2B5EF4-FFF2-40B4-BE49-F238E27FC236}">
                <a16:creationId xmlns:a16="http://schemas.microsoft.com/office/drawing/2014/main" id="{7F7598F7-F1AC-4748-A4C2-5D5EC3F53152}"/>
              </a:ext>
            </a:extLst>
          </p:cNvPr>
          <p:cNvGrpSpPr/>
          <p:nvPr/>
        </p:nvGrpSpPr>
        <p:grpSpPr>
          <a:xfrm>
            <a:off x="10201610" y="3705829"/>
            <a:ext cx="644218" cy="529374"/>
            <a:chOff x="10716797" y="5108091"/>
            <a:chExt cx="599208" cy="492388"/>
          </a:xfrm>
          <a:solidFill>
            <a:schemeClr val="tx2">
              <a:lumMod val="50000"/>
            </a:schemeClr>
          </a:solidFill>
        </p:grpSpPr>
        <p:sp>
          <p:nvSpPr>
            <p:cNvPr id="23" name="Oval 17">
              <a:extLst>
                <a:ext uri="{FF2B5EF4-FFF2-40B4-BE49-F238E27FC236}">
                  <a16:creationId xmlns:a16="http://schemas.microsoft.com/office/drawing/2014/main" id="{2CF21018-1932-47BC-AA9A-C63BD06FC045}"/>
                </a:ext>
              </a:extLst>
            </p:cNvPr>
            <p:cNvSpPr/>
            <p:nvPr/>
          </p:nvSpPr>
          <p:spPr>
            <a:xfrm rot="2700000">
              <a:off x="10774955" y="5108091"/>
              <a:ext cx="492388" cy="492388"/>
            </a:xfrm>
            <a:prstGeom prst="ellipse">
              <a:avLst/>
            </a:prstGeom>
            <a:solidFill>
              <a:schemeClr val="bg1"/>
            </a:solidFill>
            <a:ln w="13335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lumMod val="50000"/>
                  </a:schemeClr>
                </a:solidFill>
                <a:latin typeface="微软雅黑" pitchFamily="34" charset="-122"/>
                <a:ea typeface="微软雅黑" pitchFamily="34" charset="-122"/>
              </a:endParaRPr>
            </a:p>
          </p:txBody>
        </p:sp>
        <p:sp>
          <p:nvSpPr>
            <p:cNvPr id="24" name="TextBox 104">
              <a:extLst>
                <a:ext uri="{FF2B5EF4-FFF2-40B4-BE49-F238E27FC236}">
                  <a16:creationId xmlns:a16="http://schemas.microsoft.com/office/drawing/2014/main" id="{D822DCD1-2D35-41CE-8FD9-483A9E658CD4}"/>
                </a:ext>
              </a:extLst>
            </p:cNvPr>
            <p:cNvSpPr txBox="1"/>
            <p:nvPr/>
          </p:nvSpPr>
          <p:spPr>
            <a:xfrm>
              <a:off x="10716797" y="5178591"/>
              <a:ext cx="599208" cy="343528"/>
            </a:xfrm>
            <a:prstGeom prst="rect">
              <a:avLst/>
            </a:prstGeom>
            <a:noFill/>
            <a:ln>
              <a:noFill/>
            </a:ln>
          </p:spPr>
          <p:txBody>
            <a:bodyPr wrap="square" rtlCol="0">
              <a:spAutoFit/>
            </a:bodyPr>
            <a:lstStyle/>
            <a:p>
              <a:pPr algn="ctr"/>
              <a:r>
                <a:rPr lang="id-ID" b="1" dirty="0">
                  <a:solidFill>
                    <a:schemeClr val="bg1">
                      <a:lumMod val="50000"/>
                    </a:schemeClr>
                  </a:solidFill>
                  <a:latin typeface="微软雅黑" pitchFamily="34" charset="-122"/>
                  <a:ea typeface="微软雅黑" pitchFamily="34" charset="-122"/>
                </a:rPr>
                <a:t>03</a:t>
              </a:r>
            </a:p>
          </p:txBody>
        </p:sp>
      </p:grpSp>
      <p:sp>
        <p:nvSpPr>
          <p:cNvPr id="25" name="Freeform 19">
            <a:extLst>
              <a:ext uri="{FF2B5EF4-FFF2-40B4-BE49-F238E27FC236}">
                <a16:creationId xmlns:a16="http://schemas.microsoft.com/office/drawing/2014/main" id="{A2895F2F-977A-49FA-A2CF-AC894BB553AC}"/>
              </a:ext>
            </a:extLst>
          </p:cNvPr>
          <p:cNvSpPr>
            <a:spLocks noEditPoints="1"/>
          </p:cNvSpPr>
          <p:nvPr/>
        </p:nvSpPr>
        <p:spPr bwMode="auto">
          <a:xfrm>
            <a:off x="8376090" y="3175231"/>
            <a:ext cx="493090" cy="476140"/>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tx2">
              <a:lumMod val="50000"/>
            </a:schemeClr>
          </a:solidFill>
          <a:ln>
            <a:noFill/>
          </a:ln>
        </p:spPr>
        <p:txBody>
          <a:bodyPr vert="horz" wrap="square" lIns="91440" tIns="45720" rIns="91440" bIns="45720" numCol="1" anchor="t" anchorCtr="0" compatLnSpc="1"/>
          <a:lstStyle/>
          <a:p>
            <a:endParaRPr lang="id-ID">
              <a:solidFill>
                <a:schemeClr val="bg1">
                  <a:lumMod val="50000"/>
                </a:schemeClr>
              </a:solidFill>
              <a:latin typeface="微软雅黑" pitchFamily="34" charset="-122"/>
              <a:ea typeface="微软雅黑" pitchFamily="34" charset="-122"/>
            </a:endParaRPr>
          </a:p>
        </p:txBody>
      </p:sp>
      <p:sp>
        <p:nvSpPr>
          <p:cNvPr id="26" name="Freeform 23">
            <a:extLst>
              <a:ext uri="{FF2B5EF4-FFF2-40B4-BE49-F238E27FC236}">
                <a16:creationId xmlns:a16="http://schemas.microsoft.com/office/drawing/2014/main" id="{9CC8E411-53DB-4FFB-84D3-C2145ABE509E}"/>
              </a:ext>
            </a:extLst>
          </p:cNvPr>
          <p:cNvSpPr>
            <a:spLocks noEditPoints="1"/>
          </p:cNvSpPr>
          <p:nvPr/>
        </p:nvSpPr>
        <p:spPr bwMode="auto">
          <a:xfrm>
            <a:off x="7069828" y="4488449"/>
            <a:ext cx="476142" cy="360574"/>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chemeClr val="tx2">
              <a:lumMod val="50000"/>
            </a:schemeClr>
          </a:solidFill>
          <a:ln>
            <a:noFill/>
          </a:ln>
        </p:spPr>
        <p:txBody>
          <a:bodyPr vert="horz" wrap="square" lIns="91440" tIns="45720" rIns="91440" bIns="45720" numCol="1" anchor="t" anchorCtr="0" compatLnSpc="1"/>
          <a:lstStyle/>
          <a:p>
            <a:endParaRPr lang="id-ID">
              <a:solidFill>
                <a:schemeClr val="bg1">
                  <a:lumMod val="50000"/>
                </a:schemeClr>
              </a:solidFill>
            </a:endParaRPr>
          </a:p>
        </p:txBody>
      </p:sp>
      <p:grpSp>
        <p:nvGrpSpPr>
          <p:cNvPr id="27" name="Group 24">
            <a:extLst>
              <a:ext uri="{FF2B5EF4-FFF2-40B4-BE49-F238E27FC236}">
                <a16:creationId xmlns:a16="http://schemas.microsoft.com/office/drawing/2014/main" id="{CC1C96F1-A635-466B-B8A2-E9A5AE9ED7A1}"/>
              </a:ext>
            </a:extLst>
          </p:cNvPr>
          <p:cNvGrpSpPr/>
          <p:nvPr/>
        </p:nvGrpSpPr>
        <p:grpSpPr>
          <a:xfrm>
            <a:off x="9699413" y="4429149"/>
            <a:ext cx="485386" cy="476142"/>
            <a:chOff x="6786562" y="796925"/>
            <a:chExt cx="500063" cy="490538"/>
          </a:xfrm>
          <a:solidFill>
            <a:schemeClr val="tx2">
              <a:lumMod val="50000"/>
            </a:schemeClr>
          </a:solidFill>
        </p:grpSpPr>
        <p:sp>
          <p:nvSpPr>
            <p:cNvPr id="28" name="Freeform 27">
              <a:extLst>
                <a:ext uri="{FF2B5EF4-FFF2-40B4-BE49-F238E27FC236}">
                  <a16:creationId xmlns:a16="http://schemas.microsoft.com/office/drawing/2014/main" id="{5D85118E-E472-485E-9CCF-EA7801766637}"/>
                </a:ext>
              </a:extLst>
            </p:cNvPr>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w="9525">
              <a:noFill/>
              <a:round/>
            </a:ln>
            <a:extLst/>
          </p:spPr>
          <p:txBody>
            <a:bodyPr vert="horz" wrap="square" lIns="91440" tIns="45720" rIns="91440" bIns="45720" numCol="1" anchor="t" anchorCtr="0" compatLnSpc="1"/>
            <a:lstStyle/>
            <a:p>
              <a:endParaRPr lang="id-ID">
                <a:solidFill>
                  <a:schemeClr val="bg1">
                    <a:lumMod val="50000"/>
                  </a:schemeClr>
                </a:solidFill>
              </a:endParaRPr>
            </a:p>
          </p:txBody>
        </p:sp>
        <p:sp>
          <p:nvSpPr>
            <p:cNvPr id="29" name="Freeform 28">
              <a:extLst>
                <a:ext uri="{FF2B5EF4-FFF2-40B4-BE49-F238E27FC236}">
                  <a16:creationId xmlns:a16="http://schemas.microsoft.com/office/drawing/2014/main" id="{3A861042-A8AA-43E2-847B-8BD92BC60D54}"/>
                </a:ext>
              </a:extLst>
            </p:cNvPr>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w="9525">
              <a:noFill/>
              <a:round/>
            </a:ln>
            <a:extLst/>
          </p:spPr>
          <p:txBody>
            <a:bodyPr vert="horz" wrap="square" lIns="91440" tIns="45720" rIns="91440" bIns="45720" numCol="1" anchor="t" anchorCtr="0" compatLnSpc="1"/>
            <a:lstStyle/>
            <a:p>
              <a:endParaRPr lang="id-ID">
                <a:solidFill>
                  <a:schemeClr val="bg1">
                    <a:lumMod val="50000"/>
                  </a:schemeClr>
                </a:solidFill>
              </a:endParaRPr>
            </a:p>
          </p:txBody>
        </p:sp>
        <p:sp>
          <p:nvSpPr>
            <p:cNvPr id="30" name="Freeform 29">
              <a:extLst>
                <a:ext uri="{FF2B5EF4-FFF2-40B4-BE49-F238E27FC236}">
                  <a16:creationId xmlns:a16="http://schemas.microsoft.com/office/drawing/2014/main" id="{A3414092-4649-4E45-ABF5-FA9259631633}"/>
                </a:ext>
              </a:extLst>
            </p:cNvPr>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w="9525">
              <a:noFill/>
              <a:round/>
            </a:ln>
            <a:extLst/>
          </p:spPr>
          <p:txBody>
            <a:bodyPr vert="horz" wrap="square" lIns="91440" tIns="45720" rIns="91440" bIns="45720" numCol="1" anchor="t" anchorCtr="0" compatLnSpc="1"/>
            <a:lstStyle/>
            <a:p>
              <a:endParaRPr lang="id-ID">
                <a:solidFill>
                  <a:schemeClr val="bg1">
                    <a:lumMod val="50000"/>
                  </a:schemeClr>
                </a:solidFill>
              </a:endParaRPr>
            </a:p>
          </p:txBody>
        </p:sp>
        <p:sp>
          <p:nvSpPr>
            <p:cNvPr id="31" name="Freeform 30">
              <a:extLst>
                <a:ext uri="{FF2B5EF4-FFF2-40B4-BE49-F238E27FC236}">
                  <a16:creationId xmlns:a16="http://schemas.microsoft.com/office/drawing/2014/main" id="{EC9A4D92-4312-4CE6-9007-B820A63D35ED}"/>
                </a:ext>
              </a:extLst>
            </p:cNvPr>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w="9525">
              <a:noFill/>
              <a:round/>
            </a:ln>
            <a:extLst/>
          </p:spPr>
          <p:txBody>
            <a:bodyPr vert="horz" wrap="square" lIns="91440" tIns="45720" rIns="91440" bIns="45720" numCol="1" anchor="t" anchorCtr="0" compatLnSpc="1"/>
            <a:lstStyle/>
            <a:p>
              <a:endParaRPr lang="id-ID">
                <a:solidFill>
                  <a:schemeClr val="bg1">
                    <a:lumMod val="50000"/>
                  </a:schemeClr>
                </a:solidFill>
              </a:endParaRPr>
            </a:p>
          </p:txBody>
        </p:sp>
      </p:grpSp>
      <p:sp>
        <p:nvSpPr>
          <p:cNvPr id="32" name="TextBox 54">
            <a:extLst>
              <a:ext uri="{FF2B5EF4-FFF2-40B4-BE49-F238E27FC236}">
                <a16:creationId xmlns:a16="http://schemas.microsoft.com/office/drawing/2014/main" id="{303A85E7-D506-49A6-8156-606CEA484611}"/>
              </a:ext>
            </a:extLst>
          </p:cNvPr>
          <p:cNvSpPr txBox="1"/>
          <p:nvPr/>
        </p:nvSpPr>
        <p:spPr>
          <a:xfrm>
            <a:off x="1353708" y="3093483"/>
            <a:ext cx="553631" cy="604117"/>
          </a:xfrm>
          <a:prstGeom prst="rect">
            <a:avLst/>
          </a:prstGeom>
          <a:noFill/>
        </p:spPr>
        <p:txBody>
          <a:bodyPr wrap="square" lIns="49634" tIns="24817" rIns="49634" bIns="24817" rtlCol="0">
            <a:spAutoFit/>
          </a:bodyPr>
          <a:lstStyle/>
          <a:p>
            <a:r>
              <a:rPr lang="id-ID" sz="3600" dirty="0">
                <a:solidFill>
                  <a:schemeClr val="bg1">
                    <a:lumMod val="50000"/>
                  </a:schemeClr>
                </a:solidFill>
                <a:latin typeface="+mj-lt"/>
              </a:rPr>
              <a:t>1</a:t>
            </a:r>
            <a:r>
              <a:rPr lang="en-US" sz="3600" dirty="0">
                <a:solidFill>
                  <a:schemeClr val="bg1">
                    <a:lumMod val="50000"/>
                  </a:schemeClr>
                </a:solidFill>
                <a:latin typeface="+mj-lt"/>
              </a:rPr>
              <a:t>.</a:t>
            </a:r>
            <a:endParaRPr lang="id-ID" sz="3600" dirty="0">
              <a:solidFill>
                <a:schemeClr val="bg1">
                  <a:lumMod val="50000"/>
                </a:schemeClr>
              </a:solidFill>
              <a:latin typeface="+mj-lt"/>
            </a:endParaRPr>
          </a:p>
        </p:txBody>
      </p:sp>
      <p:sp>
        <p:nvSpPr>
          <p:cNvPr id="33" name="Rectangle 19">
            <a:extLst>
              <a:ext uri="{FF2B5EF4-FFF2-40B4-BE49-F238E27FC236}">
                <a16:creationId xmlns:a16="http://schemas.microsoft.com/office/drawing/2014/main" id="{7B47EAD7-230F-4A52-8F88-58550976B93E}"/>
              </a:ext>
            </a:extLst>
          </p:cNvPr>
          <p:cNvSpPr/>
          <p:nvPr/>
        </p:nvSpPr>
        <p:spPr>
          <a:xfrm>
            <a:off x="1834797" y="3175908"/>
            <a:ext cx="3925109" cy="465617"/>
          </a:xfrm>
          <a:prstGeom prst="rect">
            <a:avLst/>
          </a:prstGeom>
        </p:spPr>
        <p:txBody>
          <a:bodyPr wrap="square" lIns="49634" tIns="24817" rIns="49634" bIns="24817">
            <a:spAutoFit/>
          </a:bodyPr>
          <a:lstStyle/>
          <a:p>
            <a:pPr>
              <a:lnSpc>
                <a:spcPct val="150000"/>
              </a:lnSpc>
            </a:pPr>
            <a:r>
              <a:rPr lang="zh-CN" altLang="en-US" sz="90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在此框中选择粘贴，并选择只保留文字。您的内容打在这里，或者通过复制您的文本后，在此框您，或者通过复制您的文本后，</a:t>
            </a:r>
            <a:endParaRPr lang="en-US" altLang="zh-CN" sz="900" dirty="0">
              <a:solidFill>
                <a:schemeClr val="bg1">
                  <a:lumMod val="50000"/>
                </a:schemeClr>
              </a:solidFill>
              <a:latin typeface="微软雅黑" pitchFamily="34" charset="-122"/>
              <a:ea typeface="微软雅黑" pitchFamily="34" charset="-122"/>
            </a:endParaRPr>
          </a:p>
        </p:txBody>
      </p:sp>
      <p:sp>
        <p:nvSpPr>
          <p:cNvPr id="34" name="TextBox 56">
            <a:extLst>
              <a:ext uri="{FF2B5EF4-FFF2-40B4-BE49-F238E27FC236}">
                <a16:creationId xmlns:a16="http://schemas.microsoft.com/office/drawing/2014/main" id="{45E71EB5-6D00-4F06-82ED-25EDDFD4C6D6}"/>
              </a:ext>
            </a:extLst>
          </p:cNvPr>
          <p:cNvSpPr txBox="1"/>
          <p:nvPr/>
        </p:nvSpPr>
        <p:spPr>
          <a:xfrm>
            <a:off x="1353708" y="4056467"/>
            <a:ext cx="553631" cy="604117"/>
          </a:xfrm>
          <a:prstGeom prst="rect">
            <a:avLst/>
          </a:prstGeom>
          <a:noFill/>
        </p:spPr>
        <p:txBody>
          <a:bodyPr wrap="square" lIns="49634" tIns="24817" rIns="49634" bIns="24817" rtlCol="0">
            <a:spAutoFit/>
          </a:bodyPr>
          <a:lstStyle/>
          <a:p>
            <a:r>
              <a:rPr lang="en-US" sz="3600" dirty="0">
                <a:solidFill>
                  <a:schemeClr val="bg1">
                    <a:lumMod val="50000"/>
                  </a:schemeClr>
                </a:solidFill>
                <a:latin typeface="+mj-lt"/>
              </a:rPr>
              <a:t>2.</a:t>
            </a:r>
            <a:endParaRPr lang="id-ID" sz="3600" dirty="0">
              <a:solidFill>
                <a:schemeClr val="bg1">
                  <a:lumMod val="50000"/>
                </a:schemeClr>
              </a:solidFill>
              <a:latin typeface="+mj-lt"/>
            </a:endParaRPr>
          </a:p>
        </p:txBody>
      </p:sp>
      <p:sp>
        <p:nvSpPr>
          <p:cNvPr id="35" name="Rectangle 19">
            <a:extLst>
              <a:ext uri="{FF2B5EF4-FFF2-40B4-BE49-F238E27FC236}">
                <a16:creationId xmlns:a16="http://schemas.microsoft.com/office/drawing/2014/main" id="{84D7A79A-CCFD-4D3B-BD95-7AA5F828707B}"/>
              </a:ext>
            </a:extLst>
          </p:cNvPr>
          <p:cNvSpPr/>
          <p:nvPr/>
        </p:nvSpPr>
        <p:spPr>
          <a:xfrm>
            <a:off x="1834797" y="4138894"/>
            <a:ext cx="3925109" cy="465617"/>
          </a:xfrm>
          <a:prstGeom prst="rect">
            <a:avLst/>
          </a:prstGeom>
        </p:spPr>
        <p:txBody>
          <a:bodyPr wrap="square" lIns="49634" tIns="24817" rIns="49634" bIns="24817">
            <a:spAutoFit/>
          </a:bodyPr>
          <a:lstStyle/>
          <a:p>
            <a:pPr>
              <a:lnSpc>
                <a:spcPct val="150000"/>
              </a:lnSpc>
            </a:pPr>
            <a:r>
              <a:rPr lang="zh-CN" altLang="en-US" sz="90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在此框中选择粘贴，并选择只保留文字。您的内容打在这里，或者通过复制您的文本后，在此框您，或者通过复制您的文本后，</a:t>
            </a:r>
            <a:endParaRPr lang="en-US" altLang="zh-CN" sz="900" dirty="0">
              <a:solidFill>
                <a:schemeClr val="bg1">
                  <a:lumMod val="50000"/>
                </a:schemeClr>
              </a:solidFill>
              <a:latin typeface="微软雅黑" pitchFamily="34" charset="-122"/>
              <a:ea typeface="微软雅黑" pitchFamily="34" charset="-122"/>
            </a:endParaRPr>
          </a:p>
        </p:txBody>
      </p:sp>
      <p:sp>
        <p:nvSpPr>
          <p:cNvPr id="36" name="TextBox 58">
            <a:extLst>
              <a:ext uri="{FF2B5EF4-FFF2-40B4-BE49-F238E27FC236}">
                <a16:creationId xmlns:a16="http://schemas.microsoft.com/office/drawing/2014/main" id="{9543A222-B21A-4456-BEA7-91923E64AD08}"/>
              </a:ext>
            </a:extLst>
          </p:cNvPr>
          <p:cNvSpPr txBox="1"/>
          <p:nvPr/>
        </p:nvSpPr>
        <p:spPr>
          <a:xfrm>
            <a:off x="1353708" y="5020272"/>
            <a:ext cx="553631" cy="604117"/>
          </a:xfrm>
          <a:prstGeom prst="rect">
            <a:avLst/>
          </a:prstGeom>
          <a:noFill/>
        </p:spPr>
        <p:txBody>
          <a:bodyPr wrap="square" lIns="49634" tIns="24817" rIns="49634" bIns="24817" rtlCol="0">
            <a:spAutoFit/>
          </a:bodyPr>
          <a:lstStyle/>
          <a:p>
            <a:r>
              <a:rPr lang="en-US" sz="3600" dirty="0">
                <a:solidFill>
                  <a:schemeClr val="bg1">
                    <a:lumMod val="50000"/>
                  </a:schemeClr>
                </a:solidFill>
                <a:latin typeface="+mj-lt"/>
              </a:rPr>
              <a:t>3.</a:t>
            </a:r>
            <a:endParaRPr lang="id-ID" sz="3600" dirty="0">
              <a:solidFill>
                <a:schemeClr val="bg1">
                  <a:lumMod val="50000"/>
                </a:schemeClr>
              </a:solidFill>
              <a:latin typeface="+mj-lt"/>
            </a:endParaRPr>
          </a:p>
        </p:txBody>
      </p:sp>
      <p:sp>
        <p:nvSpPr>
          <p:cNvPr id="37" name="Rectangle 19">
            <a:extLst>
              <a:ext uri="{FF2B5EF4-FFF2-40B4-BE49-F238E27FC236}">
                <a16:creationId xmlns:a16="http://schemas.microsoft.com/office/drawing/2014/main" id="{4A0A8D6F-100B-4440-A26C-13D48A26D83B}"/>
              </a:ext>
            </a:extLst>
          </p:cNvPr>
          <p:cNvSpPr/>
          <p:nvPr/>
        </p:nvSpPr>
        <p:spPr>
          <a:xfrm>
            <a:off x="1834797" y="5102698"/>
            <a:ext cx="3925109" cy="465617"/>
          </a:xfrm>
          <a:prstGeom prst="rect">
            <a:avLst/>
          </a:prstGeom>
        </p:spPr>
        <p:txBody>
          <a:bodyPr wrap="square" lIns="49634" tIns="24817" rIns="49634" bIns="24817">
            <a:spAutoFit/>
          </a:bodyPr>
          <a:lstStyle/>
          <a:p>
            <a:pPr>
              <a:lnSpc>
                <a:spcPct val="150000"/>
              </a:lnSpc>
            </a:pPr>
            <a:r>
              <a:rPr lang="zh-CN" altLang="en-US" sz="90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在此框中选择粘贴，并选择只保留文字。您的内容打在这里，或者通过复制您的文本后，在此框您，或者通过复制您的文本后，</a:t>
            </a:r>
            <a:endParaRPr lang="en-US" altLang="zh-CN" sz="900" dirty="0">
              <a:solidFill>
                <a:schemeClr val="bg1">
                  <a:lumMod val="50000"/>
                </a:schemeClr>
              </a:solidFill>
              <a:latin typeface="微软雅黑" pitchFamily="34" charset="-122"/>
              <a:ea typeface="微软雅黑" pitchFamily="34" charset="-122"/>
            </a:endParaRPr>
          </a:p>
        </p:txBody>
      </p:sp>
      <p:cxnSp>
        <p:nvCxnSpPr>
          <p:cNvPr id="38" name="直接连接符 37">
            <a:extLst>
              <a:ext uri="{FF2B5EF4-FFF2-40B4-BE49-F238E27FC236}">
                <a16:creationId xmlns:a16="http://schemas.microsoft.com/office/drawing/2014/main" id="{4C2A1DB9-D61C-4E50-ADAF-7786DBEED775}"/>
              </a:ext>
            </a:extLst>
          </p:cNvPr>
          <p:cNvCxnSpPr/>
          <p:nvPr/>
        </p:nvCxnSpPr>
        <p:spPr>
          <a:xfrm>
            <a:off x="1501088" y="4006001"/>
            <a:ext cx="42588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E641FB1A-A2B7-4C69-93FA-DF6A91A5F159}"/>
              </a:ext>
            </a:extLst>
          </p:cNvPr>
          <p:cNvCxnSpPr/>
          <p:nvPr/>
        </p:nvCxnSpPr>
        <p:spPr>
          <a:xfrm>
            <a:off x="1501088" y="4916650"/>
            <a:ext cx="42588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0" name="圆角矩形 6">
            <a:extLst>
              <a:ext uri="{FF2B5EF4-FFF2-40B4-BE49-F238E27FC236}">
                <a16:creationId xmlns:a16="http://schemas.microsoft.com/office/drawing/2014/main" id="{51A9EC32-E876-47A0-A6D6-0DA6982B93AC}"/>
              </a:ext>
            </a:extLst>
          </p:cNvPr>
          <p:cNvSpPr>
            <a:spLocks noChangeArrowheads="1"/>
          </p:cNvSpPr>
          <p:nvPr/>
        </p:nvSpPr>
        <p:spPr bwMode="auto">
          <a:xfrm>
            <a:off x="1430969" y="2475450"/>
            <a:ext cx="2471738" cy="461963"/>
          </a:xfrm>
          <a:prstGeom prst="roundRect">
            <a:avLst>
              <a:gd name="adj" fmla="val 16667"/>
            </a:avLst>
          </a:prstGeom>
          <a:solidFill>
            <a:schemeClr val="tx2">
              <a:lumMod val="50000"/>
            </a:schemeClr>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1400">
              <a:solidFill>
                <a:srgbClr val="FFFFFF"/>
              </a:solidFill>
            </a:endParaRPr>
          </a:p>
        </p:txBody>
      </p:sp>
      <p:sp>
        <p:nvSpPr>
          <p:cNvPr id="41" name="文本框 7">
            <a:extLst>
              <a:ext uri="{FF2B5EF4-FFF2-40B4-BE49-F238E27FC236}">
                <a16:creationId xmlns:a16="http://schemas.microsoft.com/office/drawing/2014/main" id="{EF980E1C-A190-4FAF-B2FB-C06C2DFAB3A7}"/>
              </a:ext>
            </a:extLst>
          </p:cNvPr>
          <p:cNvSpPr txBox="1">
            <a:spLocks noChangeArrowheads="1"/>
          </p:cNvSpPr>
          <p:nvPr/>
        </p:nvSpPr>
        <p:spPr bwMode="auto">
          <a:xfrm>
            <a:off x="1559468" y="2517385"/>
            <a:ext cx="20600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400" b="1" dirty="0">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92339910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anim calcmode="lin" valueType="num">
                                      <p:cBhvr>
                                        <p:cTn id="8" dur="750" fill="hold"/>
                                        <p:tgtEl>
                                          <p:spTgt spid="9"/>
                                        </p:tgtEl>
                                        <p:attrNameLst>
                                          <p:attrName>ppt_x</p:attrName>
                                        </p:attrNameLst>
                                      </p:cBhvr>
                                      <p:tavLst>
                                        <p:tav tm="0">
                                          <p:val>
                                            <p:strVal val="#ppt_x"/>
                                          </p:val>
                                        </p:tav>
                                        <p:tav tm="100000">
                                          <p:val>
                                            <p:strVal val="#ppt_x"/>
                                          </p:val>
                                        </p:tav>
                                      </p:tavLst>
                                    </p:anim>
                                    <p:anim calcmode="lin" valueType="num">
                                      <p:cBhvr>
                                        <p:cTn id="9" dur="750" fill="hold"/>
                                        <p:tgtEl>
                                          <p:spTgt spid="9"/>
                                        </p:tgtEl>
                                        <p:attrNameLst>
                                          <p:attrName>ppt_y</p:attrName>
                                        </p:attrNameLst>
                                      </p:cBhvr>
                                      <p:tavLst>
                                        <p:tav tm="0">
                                          <p:val>
                                            <p:strVal val="#ppt_y+.1"/>
                                          </p:val>
                                        </p:tav>
                                        <p:tav tm="100000">
                                          <p:val>
                                            <p:strVal val="#ppt_y"/>
                                          </p:val>
                                        </p:tav>
                                      </p:tavLst>
                                    </p:anim>
                                  </p:childTnLst>
                                </p:cTn>
                              </p:par>
                              <p:par>
                                <p:cTn id="10" presetID="22" presetClass="entr" presetSubtype="2" fill="hold" grpId="0" nodeType="withEffect">
                                  <p:stCondLst>
                                    <p:cond delay="1000"/>
                                  </p:stCondLst>
                                  <p:childTnLst>
                                    <p:set>
                                      <p:cBhvr>
                                        <p:cTn id="11" dur="1" fill="hold">
                                          <p:stCondLst>
                                            <p:cond delay="0"/>
                                          </p:stCondLst>
                                        </p:cTn>
                                        <p:tgtEl>
                                          <p:spTgt spid="14"/>
                                        </p:tgtEl>
                                        <p:attrNameLst>
                                          <p:attrName>style.visibility</p:attrName>
                                        </p:attrNameLst>
                                      </p:cBhvr>
                                      <p:to>
                                        <p:strVal val="visible"/>
                                      </p:to>
                                    </p:set>
                                    <p:animEffect transition="in" filter="wipe(right)">
                                      <p:cBhvr>
                                        <p:cTn id="12" dur="500"/>
                                        <p:tgtEl>
                                          <p:spTgt spid="14"/>
                                        </p:tgtEl>
                                      </p:cBhvr>
                                    </p:animEffect>
                                  </p:childTnLst>
                                </p:cTn>
                              </p:par>
                              <p:par>
                                <p:cTn id="13" presetID="22" presetClass="entr" presetSubtype="2" fill="hold" grpId="0" nodeType="withEffect">
                                  <p:stCondLst>
                                    <p:cond delay="1500"/>
                                  </p:stCondLst>
                                  <p:childTnLst>
                                    <p:set>
                                      <p:cBhvr>
                                        <p:cTn id="14" dur="1" fill="hold">
                                          <p:stCondLst>
                                            <p:cond delay="0"/>
                                          </p:stCondLst>
                                        </p:cTn>
                                        <p:tgtEl>
                                          <p:spTgt spid="15"/>
                                        </p:tgtEl>
                                        <p:attrNameLst>
                                          <p:attrName>style.visibility</p:attrName>
                                        </p:attrNameLst>
                                      </p:cBhvr>
                                      <p:to>
                                        <p:strVal val="visible"/>
                                      </p:to>
                                    </p:set>
                                    <p:animEffect transition="in" filter="wipe(right)">
                                      <p:cBhvr>
                                        <p:cTn id="15" dur="500"/>
                                        <p:tgtEl>
                                          <p:spTgt spid="15"/>
                                        </p:tgtEl>
                                      </p:cBhvr>
                                    </p:animEffect>
                                  </p:childTnLst>
                                </p:cTn>
                              </p:par>
                              <p:par>
                                <p:cTn id="16" presetID="22" presetClass="entr" presetSubtype="2" fill="hold" grpId="0" nodeType="withEffect">
                                  <p:stCondLst>
                                    <p:cond delay="2000"/>
                                  </p:stCondLst>
                                  <p:childTnLst>
                                    <p:set>
                                      <p:cBhvr>
                                        <p:cTn id="17" dur="1" fill="hold">
                                          <p:stCondLst>
                                            <p:cond delay="0"/>
                                          </p:stCondLst>
                                        </p:cTn>
                                        <p:tgtEl>
                                          <p:spTgt spid="13"/>
                                        </p:tgtEl>
                                        <p:attrNameLst>
                                          <p:attrName>style.visibility</p:attrName>
                                        </p:attrNameLst>
                                      </p:cBhvr>
                                      <p:to>
                                        <p:strVal val="visible"/>
                                      </p:to>
                                    </p:set>
                                    <p:animEffect transition="in" filter="wipe(right)">
                                      <p:cBhvr>
                                        <p:cTn id="18" dur="500"/>
                                        <p:tgtEl>
                                          <p:spTgt spid="13"/>
                                        </p:tgtEl>
                                      </p:cBhvr>
                                    </p:animEffect>
                                  </p:childTnLst>
                                </p:cTn>
                              </p:par>
                              <p:par>
                                <p:cTn id="19" presetID="42" presetClass="entr" presetSubtype="0" fill="hold" nodeType="withEffect">
                                  <p:stCondLst>
                                    <p:cond delay="250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250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1000"/>
                                        <p:tgtEl>
                                          <p:spTgt spid="19"/>
                                        </p:tgtEl>
                                      </p:cBhvr>
                                    </p:animEffect>
                                    <p:anim calcmode="lin" valueType="num">
                                      <p:cBhvr>
                                        <p:cTn id="27" dur="1000" fill="hold"/>
                                        <p:tgtEl>
                                          <p:spTgt spid="19"/>
                                        </p:tgtEl>
                                        <p:attrNameLst>
                                          <p:attrName>ppt_x</p:attrName>
                                        </p:attrNameLst>
                                      </p:cBhvr>
                                      <p:tavLst>
                                        <p:tav tm="0">
                                          <p:val>
                                            <p:strVal val="#ppt_x"/>
                                          </p:val>
                                        </p:tav>
                                        <p:tav tm="100000">
                                          <p:val>
                                            <p:strVal val="#ppt_x"/>
                                          </p:val>
                                        </p:tav>
                                      </p:tavLst>
                                    </p:anim>
                                    <p:anim calcmode="lin" valueType="num">
                                      <p:cBhvr>
                                        <p:cTn id="28" dur="1000" fill="hold"/>
                                        <p:tgtEl>
                                          <p:spTgt spid="19"/>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250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1000"/>
                                        <p:tgtEl>
                                          <p:spTgt spid="22"/>
                                        </p:tgtEl>
                                      </p:cBhvr>
                                    </p:animEffect>
                                    <p:anim calcmode="lin" valueType="num">
                                      <p:cBhvr>
                                        <p:cTn id="32" dur="1000" fill="hold"/>
                                        <p:tgtEl>
                                          <p:spTgt spid="22"/>
                                        </p:tgtEl>
                                        <p:attrNameLst>
                                          <p:attrName>ppt_x</p:attrName>
                                        </p:attrNameLst>
                                      </p:cBhvr>
                                      <p:tavLst>
                                        <p:tav tm="0">
                                          <p:val>
                                            <p:strVal val="#ppt_x"/>
                                          </p:val>
                                        </p:tav>
                                        <p:tav tm="100000">
                                          <p:val>
                                            <p:strVal val="#ppt_x"/>
                                          </p:val>
                                        </p:tav>
                                      </p:tavLst>
                                    </p:anim>
                                    <p:anim calcmode="lin" valueType="num">
                                      <p:cBhvr>
                                        <p:cTn id="33" dur="1000" fill="hold"/>
                                        <p:tgtEl>
                                          <p:spTgt spid="22"/>
                                        </p:tgtEl>
                                        <p:attrNameLst>
                                          <p:attrName>ppt_y</p:attrName>
                                        </p:attrNameLst>
                                      </p:cBhvr>
                                      <p:tavLst>
                                        <p:tav tm="0">
                                          <p:val>
                                            <p:strVal val="#ppt_y+.1"/>
                                          </p:val>
                                        </p:tav>
                                        <p:tav tm="100000">
                                          <p:val>
                                            <p:strVal val="#ppt_y"/>
                                          </p:val>
                                        </p:tav>
                                      </p:tavLst>
                                    </p:anim>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500"/>
                                        <p:tgtEl>
                                          <p:spTgt spid="26"/>
                                        </p:tgtEl>
                                      </p:cBhvr>
                                    </p:animEffect>
                                  </p:childTnLst>
                                </p:cTn>
                              </p:par>
                              <p:par>
                                <p:cTn id="38" presetID="10" presetClass="entr" presetSubtype="0" fill="hold" nodeType="with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500"/>
                                        <p:tgtEl>
                                          <p:spTgt spid="27"/>
                                        </p:tgtEl>
                                      </p:cBhvr>
                                    </p:animEffec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fade">
                                      <p:cBhvr>
                                        <p:cTn id="44" dur="500"/>
                                        <p:tgtEl>
                                          <p:spTgt spid="25"/>
                                        </p:tgtEl>
                                      </p:cBhvr>
                                    </p:animEffect>
                                  </p:childTnLst>
                                </p:cTn>
                              </p:par>
                            </p:childTnLst>
                          </p:cTn>
                        </p:par>
                        <p:par>
                          <p:cTn id="45" fill="hold">
                            <p:stCondLst>
                              <p:cond delay="4500"/>
                            </p:stCondLst>
                            <p:childTnLst>
                              <p:par>
                                <p:cTn id="46" presetID="14" presetClass="entr" presetSubtype="10" fill="hold" grpId="0" nodeType="after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randombar(horizontal)">
                                      <p:cBhvr>
                                        <p:cTn id="48" dur="250"/>
                                        <p:tgtEl>
                                          <p:spTgt spid="32"/>
                                        </p:tgtEl>
                                      </p:cBhvr>
                                    </p:animEffect>
                                  </p:childTnLst>
                                </p:cTn>
                              </p:par>
                            </p:childTnLst>
                          </p:cTn>
                        </p:par>
                        <p:par>
                          <p:cTn id="49" fill="hold">
                            <p:stCondLst>
                              <p:cond delay="4750"/>
                            </p:stCondLst>
                            <p:childTnLst>
                              <p:par>
                                <p:cTn id="50" presetID="12" presetClass="entr" presetSubtype="4" fill="hold" grpId="0" nodeType="afterEffect">
                                  <p:stCondLst>
                                    <p:cond delay="0"/>
                                  </p:stCondLst>
                                  <p:childTnLst>
                                    <p:set>
                                      <p:cBhvr>
                                        <p:cTn id="51" dur="1" fill="hold">
                                          <p:stCondLst>
                                            <p:cond delay="0"/>
                                          </p:stCondLst>
                                        </p:cTn>
                                        <p:tgtEl>
                                          <p:spTgt spid="33"/>
                                        </p:tgtEl>
                                        <p:attrNameLst>
                                          <p:attrName>style.visibility</p:attrName>
                                        </p:attrNameLst>
                                      </p:cBhvr>
                                      <p:to>
                                        <p:strVal val="visible"/>
                                      </p:to>
                                    </p:set>
                                    <p:anim calcmode="lin" valueType="num">
                                      <p:cBhvr additive="base">
                                        <p:cTn id="52" dur="250"/>
                                        <p:tgtEl>
                                          <p:spTgt spid="33"/>
                                        </p:tgtEl>
                                        <p:attrNameLst>
                                          <p:attrName>ppt_y</p:attrName>
                                        </p:attrNameLst>
                                      </p:cBhvr>
                                      <p:tavLst>
                                        <p:tav tm="0">
                                          <p:val>
                                            <p:strVal val="#ppt_y+#ppt_h*1.125000"/>
                                          </p:val>
                                        </p:tav>
                                        <p:tav tm="100000">
                                          <p:val>
                                            <p:strVal val="#ppt_y"/>
                                          </p:val>
                                        </p:tav>
                                      </p:tavLst>
                                    </p:anim>
                                    <p:animEffect transition="in" filter="wipe(up)">
                                      <p:cBhvr>
                                        <p:cTn id="53" dur="250"/>
                                        <p:tgtEl>
                                          <p:spTgt spid="33"/>
                                        </p:tgtEl>
                                      </p:cBhvr>
                                    </p:animEffect>
                                  </p:childTnLst>
                                </p:cTn>
                              </p:par>
                            </p:childTnLst>
                          </p:cTn>
                        </p:par>
                        <p:par>
                          <p:cTn id="54" fill="hold">
                            <p:stCondLst>
                              <p:cond delay="5000"/>
                            </p:stCondLst>
                            <p:childTnLst>
                              <p:par>
                                <p:cTn id="55" presetID="12" presetClass="entr" presetSubtype="4" fill="hold" nodeType="afterEffect">
                                  <p:stCondLst>
                                    <p:cond delay="0"/>
                                  </p:stCondLst>
                                  <p:childTnLst>
                                    <p:set>
                                      <p:cBhvr>
                                        <p:cTn id="56" dur="1" fill="hold">
                                          <p:stCondLst>
                                            <p:cond delay="0"/>
                                          </p:stCondLst>
                                        </p:cTn>
                                        <p:tgtEl>
                                          <p:spTgt spid="38"/>
                                        </p:tgtEl>
                                        <p:attrNameLst>
                                          <p:attrName>style.visibility</p:attrName>
                                        </p:attrNameLst>
                                      </p:cBhvr>
                                      <p:to>
                                        <p:strVal val="visible"/>
                                      </p:to>
                                    </p:set>
                                    <p:anim calcmode="lin" valueType="num">
                                      <p:cBhvr additive="base">
                                        <p:cTn id="57" dur="250"/>
                                        <p:tgtEl>
                                          <p:spTgt spid="38"/>
                                        </p:tgtEl>
                                        <p:attrNameLst>
                                          <p:attrName>ppt_y</p:attrName>
                                        </p:attrNameLst>
                                      </p:cBhvr>
                                      <p:tavLst>
                                        <p:tav tm="0">
                                          <p:val>
                                            <p:strVal val="#ppt_y+#ppt_h*1.125000"/>
                                          </p:val>
                                        </p:tav>
                                        <p:tav tm="100000">
                                          <p:val>
                                            <p:strVal val="#ppt_y"/>
                                          </p:val>
                                        </p:tav>
                                      </p:tavLst>
                                    </p:anim>
                                    <p:animEffect transition="in" filter="wipe(up)">
                                      <p:cBhvr>
                                        <p:cTn id="58" dur="250"/>
                                        <p:tgtEl>
                                          <p:spTgt spid="38"/>
                                        </p:tgtEl>
                                      </p:cBhvr>
                                    </p:animEffect>
                                  </p:childTnLst>
                                </p:cTn>
                              </p:par>
                            </p:childTnLst>
                          </p:cTn>
                        </p:par>
                        <p:par>
                          <p:cTn id="59" fill="hold">
                            <p:stCondLst>
                              <p:cond delay="5250"/>
                            </p:stCondLst>
                            <p:childTnLst>
                              <p:par>
                                <p:cTn id="60" presetID="14" presetClass="entr" presetSubtype="10" fill="hold" grpId="0" nodeType="after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randombar(horizontal)">
                                      <p:cBhvr>
                                        <p:cTn id="62" dur="250"/>
                                        <p:tgtEl>
                                          <p:spTgt spid="34"/>
                                        </p:tgtEl>
                                      </p:cBhvr>
                                    </p:animEffect>
                                  </p:childTnLst>
                                </p:cTn>
                              </p:par>
                            </p:childTnLst>
                          </p:cTn>
                        </p:par>
                        <p:par>
                          <p:cTn id="63" fill="hold">
                            <p:stCondLst>
                              <p:cond delay="5500"/>
                            </p:stCondLst>
                            <p:childTnLst>
                              <p:par>
                                <p:cTn id="64" presetID="12" presetClass="entr" presetSubtype="4" fill="hold" grpId="0" nodeType="afterEffect">
                                  <p:stCondLst>
                                    <p:cond delay="0"/>
                                  </p:stCondLst>
                                  <p:childTnLst>
                                    <p:set>
                                      <p:cBhvr>
                                        <p:cTn id="65" dur="1" fill="hold">
                                          <p:stCondLst>
                                            <p:cond delay="0"/>
                                          </p:stCondLst>
                                        </p:cTn>
                                        <p:tgtEl>
                                          <p:spTgt spid="35"/>
                                        </p:tgtEl>
                                        <p:attrNameLst>
                                          <p:attrName>style.visibility</p:attrName>
                                        </p:attrNameLst>
                                      </p:cBhvr>
                                      <p:to>
                                        <p:strVal val="visible"/>
                                      </p:to>
                                    </p:set>
                                    <p:anim calcmode="lin" valueType="num">
                                      <p:cBhvr additive="base">
                                        <p:cTn id="66" dur="250"/>
                                        <p:tgtEl>
                                          <p:spTgt spid="35"/>
                                        </p:tgtEl>
                                        <p:attrNameLst>
                                          <p:attrName>ppt_y</p:attrName>
                                        </p:attrNameLst>
                                      </p:cBhvr>
                                      <p:tavLst>
                                        <p:tav tm="0">
                                          <p:val>
                                            <p:strVal val="#ppt_y+#ppt_h*1.125000"/>
                                          </p:val>
                                        </p:tav>
                                        <p:tav tm="100000">
                                          <p:val>
                                            <p:strVal val="#ppt_y"/>
                                          </p:val>
                                        </p:tav>
                                      </p:tavLst>
                                    </p:anim>
                                    <p:animEffect transition="in" filter="wipe(up)">
                                      <p:cBhvr>
                                        <p:cTn id="67" dur="250"/>
                                        <p:tgtEl>
                                          <p:spTgt spid="35"/>
                                        </p:tgtEl>
                                      </p:cBhvr>
                                    </p:animEffect>
                                  </p:childTnLst>
                                </p:cTn>
                              </p:par>
                            </p:childTnLst>
                          </p:cTn>
                        </p:par>
                        <p:par>
                          <p:cTn id="68" fill="hold">
                            <p:stCondLst>
                              <p:cond delay="5750"/>
                            </p:stCondLst>
                            <p:childTnLst>
                              <p:par>
                                <p:cTn id="69" presetID="12" presetClass="entr" presetSubtype="4" fill="hold" nodeType="afterEffect">
                                  <p:stCondLst>
                                    <p:cond delay="0"/>
                                  </p:stCondLst>
                                  <p:childTnLst>
                                    <p:set>
                                      <p:cBhvr>
                                        <p:cTn id="70" dur="1" fill="hold">
                                          <p:stCondLst>
                                            <p:cond delay="0"/>
                                          </p:stCondLst>
                                        </p:cTn>
                                        <p:tgtEl>
                                          <p:spTgt spid="39"/>
                                        </p:tgtEl>
                                        <p:attrNameLst>
                                          <p:attrName>style.visibility</p:attrName>
                                        </p:attrNameLst>
                                      </p:cBhvr>
                                      <p:to>
                                        <p:strVal val="visible"/>
                                      </p:to>
                                    </p:set>
                                    <p:anim calcmode="lin" valueType="num">
                                      <p:cBhvr additive="base">
                                        <p:cTn id="71" dur="250"/>
                                        <p:tgtEl>
                                          <p:spTgt spid="39"/>
                                        </p:tgtEl>
                                        <p:attrNameLst>
                                          <p:attrName>ppt_y</p:attrName>
                                        </p:attrNameLst>
                                      </p:cBhvr>
                                      <p:tavLst>
                                        <p:tav tm="0">
                                          <p:val>
                                            <p:strVal val="#ppt_y+#ppt_h*1.125000"/>
                                          </p:val>
                                        </p:tav>
                                        <p:tav tm="100000">
                                          <p:val>
                                            <p:strVal val="#ppt_y"/>
                                          </p:val>
                                        </p:tav>
                                      </p:tavLst>
                                    </p:anim>
                                    <p:animEffect transition="in" filter="wipe(up)">
                                      <p:cBhvr>
                                        <p:cTn id="72" dur="250"/>
                                        <p:tgtEl>
                                          <p:spTgt spid="39"/>
                                        </p:tgtEl>
                                      </p:cBhvr>
                                    </p:animEffect>
                                  </p:childTnLst>
                                </p:cTn>
                              </p:par>
                            </p:childTnLst>
                          </p:cTn>
                        </p:par>
                        <p:par>
                          <p:cTn id="73" fill="hold">
                            <p:stCondLst>
                              <p:cond delay="6000"/>
                            </p:stCondLst>
                            <p:childTnLst>
                              <p:par>
                                <p:cTn id="74" presetID="14" presetClass="entr" presetSubtype="10" fill="hold" grpId="0" nodeType="afterEffect">
                                  <p:stCondLst>
                                    <p:cond delay="0"/>
                                  </p:stCondLst>
                                  <p:childTnLst>
                                    <p:set>
                                      <p:cBhvr>
                                        <p:cTn id="75" dur="1" fill="hold">
                                          <p:stCondLst>
                                            <p:cond delay="0"/>
                                          </p:stCondLst>
                                        </p:cTn>
                                        <p:tgtEl>
                                          <p:spTgt spid="36"/>
                                        </p:tgtEl>
                                        <p:attrNameLst>
                                          <p:attrName>style.visibility</p:attrName>
                                        </p:attrNameLst>
                                      </p:cBhvr>
                                      <p:to>
                                        <p:strVal val="visible"/>
                                      </p:to>
                                    </p:set>
                                    <p:animEffect transition="in" filter="randombar(horizontal)">
                                      <p:cBhvr>
                                        <p:cTn id="76" dur="250"/>
                                        <p:tgtEl>
                                          <p:spTgt spid="36"/>
                                        </p:tgtEl>
                                      </p:cBhvr>
                                    </p:animEffect>
                                  </p:childTnLst>
                                </p:cTn>
                              </p:par>
                            </p:childTnLst>
                          </p:cTn>
                        </p:par>
                        <p:par>
                          <p:cTn id="77" fill="hold">
                            <p:stCondLst>
                              <p:cond delay="6250"/>
                            </p:stCondLst>
                            <p:childTnLst>
                              <p:par>
                                <p:cTn id="78" presetID="12" presetClass="entr" presetSubtype="4" fill="hold" grpId="0" nodeType="afterEffect">
                                  <p:stCondLst>
                                    <p:cond delay="0"/>
                                  </p:stCondLst>
                                  <p:childTnLst>
                                    <p:set>
                                      <p:cBhvr>
                                        <p:cTn id="79" dur="1" fill="hold">
                                          <p:stCondLst>
                                            <p:cond delay="0"/>
                                          </p:stCondLst>
                                        </p:cTn>
                                        <p:tgtEl>
                                          <p:spTgt spid="37"/>
                                        </p:tgtEl>
                                        <p:attrNameLst>
                                          <p:attrName>style.visibility</p:attrName>
                                        </p:attrNameLst>
                                      </p:cBhvr>
                                      <p:to>
                                        <p:strVal val="visible"/>
                                      </p:to>
                                    </p:set>
                                    <p:anim calcmode="lin" valueType="num">
                                      <p:cBhvr additive="base">
                                        <p:cTn id="80" dur="250"/>
                                        <p:tgtEl>
                                          <p:spTgt spid="37"/>
                                        </p:tgtEl>
                                        <p:attrNameLst>
                                          <p:attrName>ppt_y</p:attrName>
                                        </p:attrNameLst>
                                      </p:cBhvr>
                                      <p:tavLst>
                                        <p:tav tm="0">
                                          <p:val>
                                            <p:strVal val="#ppt_y+#ppt_h*1.125000"/>
                                          </p:val>
                                        </p:tav>
                                        <p:tav tm="100000">
                                          <p:val>
                                            <p:strVal val="#ppt_y"/>
                                          </p:val>
                                        </p:tav>
                                      </p:tavLst>
                                    </p:anim>
                                    <p:animEffect transition="in" filter="wipe(up)">
                                      <p:cBhvr>
                                        <p:cTn id="81" dur="250"/>
                                        <p:tgtEl>
                                          <p:spTgt spid="37"/>
                                        </p:tgtEl>
                                      </p:cBhvr>
                                    </p:animEffect>
                                  </p:childTnLst>
                                </p:cTn>
                              </p:par>
                            </p:childTnLst>
                          </p:cTn>
                        </p:par>
                        <p:par>
                          <p:cTn id="82" fill="hold">
                            <p:stCondLst>
                              <p:cond delay="6500"/>
                            </p:stCondLst>
                            <p:childTnLst>
                              <p:par>
                                <p:cTn id="83" presetID="42" presetClass="entr" presetSubtype="0" fill="hold" grpId="0" nodeType="afterEffect">
                                  <p:stCondLst>
                                    <p:cond delay="0"/>
                                  </p:stCondLst>
                                  <p:childTnLst>
                                    <p:set>
                                      <p:cBhvr>
                                        <p:cTn id="84" dur="1" fill="hold">
                                          <p:stCondLst>
                                            <p:cond delay="0"/>
                                          </p:stCondLst>
                                        </p:cTn>
                                        <p:tgtEl>
                                          <p:spTgt spid="40"/>
                                        </p:tgtEl>
                                        <p:attrNameLst>
                                          <p:attrName>style.visibility</p:attrName>
                                        </p:attrNameLst>
                                      </p:cBhvr>
                                      <p:to>
                                        <p:strVal val="visible"/>
                                      </p:to>
                                    </p:set>
                                    <p:animEffect transition="in" filter="fade">
                                      <p:cBhvr>
                                        <p:cTn id="85" dur="250"/>
                                        <p:tgtEl>
                                          <p:spTgt spid="40"/>
                                        </p:tgtEl>
                                      </p:cBhvr>
                                    </p:animEffect>
                                    <p:anim calcmode="lin" valueType="num">
                                      <p:cBhvr>
                                        <p:cTn id="86" dur="250" fill="hold"/>
                                        <p:tgtEl>
                                          <p:spTgt spid="40"/>
                                        </p:tgtEl>
                                        <p:attrNameLst>
                                          <p:attrName>ppt_x</p:attrName>
                                        </p:attrNameLst>
                                      </p:cBhvr>
                                      <p:tavLst>
                                        <p:tav tm="0">
                                          <p:val>
                                            <p:strVal val="#ppt_x"/>
                                          </p:val>
                                        </p:tav>
                                        <p:tav tm="100000">
                                          <p:val>
                                            <p:strVal val="#ppt_x"/>
                                          </p:val>
                                        </p:tav>
                                      </p:tavLst>
                                    </p:anim>
                                    <p:anim calcmode="lin" valueType="num">
                                      <p:cBhvr>
                                        <p:cTn id="87" dur="250" fill="hold"/>
                                        <p:tgtEl>
                                          <p:spTgt spid="40"/>
                                        </p:tgtEl>
                                        <p:attrNameLst>
                                          <p:attrName>ppt_y</p:attrName>
                                        </p:attrNameLst>
                                      </p:cBhvr>
                                      <p:tavLst>
                                        <p:tav tm="0">
                                          <p:val>
                                            <p:strVal val="#ppt_y+.1"/>
                                          </p:val>
                                        </p:tav>
                                        <p:tav tm="100000">
                                          <p:val>
                                            <p:strVal val="#ppt_y"/>
                                          </p:val>
                                        </p:tav>
                                      </p:tavLst>
                                    </p:anim>
                                  </p:childTnLst>
                                </p:cTn>
                              </p:par>
                            </p:childTnLst>
                          </p:cTn>
                        </p:par>
                        <p:par>
                          <p:cTn id="88" fill="hold">
                            <p:stCondLst>
                              <p:cond delay="6750"/>
                            </p:stCondLst>
                            <p:childTnLst>
                              <p:par>
                                <p:cTn id="89" presetID="42" presetClass="entr" presetSubtype="0" fill="hold" grpId="0" nodeType="afterEffect">
                                  <p:stCondLst>
                                    <p:cond delay="0"/>
                                  </p:stCondLst>
                                  <p:childTnLst>
                                    <p:set>
                                      <p:cBhvr>
                                        <p:cTn id="90" dur="1" fill="hold">
                                          <p:stCondLst>
                                            <p:cond delay="0"/>
                                          </p:stCondLst>
                                        </p:cTn>
                                        <p:tgtEl>
                                          <p:spTgt spid="41"/>
                                        </p:tgtEl>
                                        <p:attrNameLst>
                                          <p:attrName>style.visibility</p:attrName>
                                        </p:attrNameLst>
                                      </p:cBhvr>
                                      <p:to>
                                        <p:strVal val="visible"/>
                                      </p:to>
                                    </p:set>
                                    <p:animEffect transition="in" filter="fade">
                                      <p:cBhvr>
                                        <p:cTn id="91" dur="250"/>
                                        <p:tgtEl>
                                          <p:spTgt spid="41"/>
                                        </p:tgtEl>
                                      </p:cBhvr>
                                    </p:animEffect>
                                    <p:anim calcmode="lin" valueType="num">
                                      <p:cBhvr>
                                        <p:cTn id="92" dur="250" fill="hold"/>
                                        <p:tgtEl>
                                          <p:spTgt spid="41"/>
                                        </p:tgtEl>
                                        <p:attrNameLst>
                                          <p:attrName>ppt_x</p:attrName>
                                        </p:attrNameLst>
                                      </p:cBhvr>
                                      <p:tavLst>
                                        <p:tav tm="0">
                                          <p:val>
                                            <p:strVal val="#ppt_x"/>
                                          </p:val>
                                        </p:tav>
                                        <p:tav tm="100000">
                                          <p:val>
                                            <p:strVal val="#ppt_x"/>
                                          </p:val>
                                        </p:tav>
                                      </p:tavLst>
                                    </p:anim>
                                    <p:anim calcmode="lin" valueType="num">
                                      <p:cBhvr>
                                        <p:cTn id="93"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animBg="1"/>
      <p:bldP spid="14" grpId="0" animBg="1"/>
      <p:bldP spid="15" grpId="0" animBg="1"/>
      <p:bldP spid="25" grpId="0" animBg="1"/>
      <p:bldP spid="26" grpId="0" animBg="1"/>
      <p:bldP spid="32" grpId="0"/>
      <p:bldP spid="33" grpId="0"/>
      <p:bldP spid="34" grpId="0"/>
      <p:bldP spid="35" grpId="0"/>
      <p:bldP spid="36" grpId="0"/>
      <p:bldP spid="37" grpId="0"/>
      <p:bldP spid="40" grpId="0" animBg="1"/>
      <p:bldP spid="4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3"/>
          <p:cNvSpPr/>
          <p:nvPr/>
        </p:nvSpPr>
        <p:spPr>
          <a:xfrm>
            <a:off x="394155" y="721891"/>
            <a:ext cx="2031307" cy="461657"/>
          </a:xfrm>
          <a:prstGeom prst="rect">
            <a:avLst/>
          </a:prstGeom>
          <a:noFill/>
          <a:ln w="9525">
            <a:noFill/>
            <a:miter/>
          </a:ln>
        </p:spPr>
        <p:txBody>
          <a:bodyPr wrap="none" lIns="91431" tIns="45716" rIns="91431" bIns="45716">
            <a:spAutoFit/>
          </a:bodyPr>
          <a:lstStyle/>
          <a:p>
            <a:pPr lvl="0" algn="ctr" eaLnBrk="1" hangingPunct="1">
              <a:buNone/>
            </a:pPr>
            <a:r>
              <a:rPr lang="zh-CN" altLang="en-US" sz="2400" b="1" dirty="0">
                <a:solidFill>
                  <a:schemeClr val="bg1"/>
                </a:solidFill>
                <a:latin typeface="Arial" pitchFamily="34" charset="0"/>
                <a:ea typeface="微软雅黑" pitchFamily="34" charset="-122"/>
                <a:sym typeface="Arial" pitchFamily="34" charset="0"/>
              </a:rPr>
              <a:t>加入标题描述</a:t>
            </a:r>
          </a:p>
        </p:txBody>
      </p:sp>
      <p:sp>
        <p:nvSpPr>
          <p:cNvPr id="3" name="椭圆 2">
            <a:extLst>
              <a:ext uri="{FF2B5EF4-FFF2-40B4-BE49-F238E27FC236}">
                <a16:creationId xmlns:a16="http://schemas.microsoft.com/office/drawing/2014/main" id="{005CC9F1-3810-4CF7-B86E-B70AAA4B6DDB}"/>
              </a:ext>
            </a:extLst>
          </p:cNvPr>
          <p:cNvSpPr/>
          <p:nvPr/>
        </p:nvSpPr>
        <p:spPr>
          <a:xfrm>
            <a:off x="6008699" y="2421797"/>
            <a:ext cx="576622" cy="576785"/>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1</a:t>
            </a:r>
            <a:endParaRPr lang="zh-CN" altLang="en-US" dirty="0">
              <a:latin typeface="Impact MT Std" pitchFamily="34" charset="0"/>
              <a:ea typeface="微软雅黑" pitchFamily="34" charset="-122"/>
            </a:endParaRPr>
          </a:p>
        </p:txBody>
      </p:sp>
      <p:cxnSp>
        <p:nvCxnSpPr>
          <p:cNvPr id="4" name="直接连接符 3">
            <a:extLst>
              <a:ext uri="{FF2B5EF4-FFF2-40B4-BE49-F238E27FC236}">
                <a16:creationId xmlns:a16="http://schemas.microsoft.com/office/drawing/2014/main" id="{4E81013D-A51D-4CBB-AC21-15D6EB08C265}"/>
              </a:ext>
            </a:extLst>
          </p:cNvPr>
          <p:cNvCxnSpPr/>
          <p:nvPr/>
        </p:nvCxnSpPr>
        <p:spPr>
          <a:xfrm>
            <a:off x="6573137" y="2688529"/>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5" name="标题 11">
            <a:extLst>
              <a:ext uri="{FF2B5EF4-FFF2-40B4-BE49-F238E27FC236}">
                <a16:creationId xmlns:a16="http://schemas.microsoft.com/office/drawing/2014/main" id="{48241C5D-0EA9-4453-897D-7B520DDD09AE}"/>
              </a:ext>
            </a:extLst>
          </p:cNvPr>
          <p:cNvSpPr txBox="1">
            <a:spLocks/>
          </p:cNvSpPr>
          <p:nvPr/>
        </p:nvSpPr>
        <p:spPr>
          <a:xfrm>
            <a:off x="7602678" y="2467941"/>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椭圆 5">
            <a:extLst>
              <a:ext uri="{FF2B5EF4-FFF2-40B4-BE49-F238E27FC236}">
                <a16:creationId xmlns:a16="http://schemas.microsoft.com/office/drawing/2014/main" id="{E27CE5AC-5E2E-4DE4-89DA-8DB365C603ED}"/>
              </a:ext>
            </a:extLst>
          </p:cNvPr>
          <p:cNvSpPr/>
          <p:nvPr/>
        </p:nvSpPr>
        <p:spPr>
          <a:xfrm>
            <a:off x="6008700" y="3330561"/>
            <a:ext cx="576622" cy="576785"/>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2</a:t>
            </a:r>
            <a:endParaRPr lang="zh-CN" altLang="en-US" dirty="0">
              <a:latin typeface="Impact MT Std" pitchFamily="34" charset="0"/>
              <a:ea typeface="微软雅黑" pitchFamily="34" charset="-122"/>
            </a:endParaRPr>
          </a:p>
        </p:txBody>
      </p:sp>
      <p:cxnSp>
        <p:nvCxnSpPr>
          <p:cNvPr id="7" name="直接连接符 6">
            <a:extLst>
              <a:ext uri="{FF2B5EF4-FFF2-40B4-BE49-F238E27FC236}">
                <a16:creationId xmlns:a16="http://schemas.microsoft.com/office/drawing/2014/main" id="{3B33FCE6-28F9-4129-B8D7-A6AD40B0A149}"/>
              </a:ext>
            </a:extLst>
          </p:cNvPr>
          <p:cNvCxnSpPr/>
          <p:nvPr/>
        </p:nvCxnSpPr>
        <p:spPr>
          <a:xfrm>
            <a:off x="6573138" y="3597293"/>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8" name="标题 11">
            <a:extLst>
              <a:ext uri="{FF2B5EF4-FFF2-40B4-BE49-F238E27FC236}">
                <a16:creationId xmlns:a16="http://schemas.microsoft.com/office/drawing/2014/main" id="{885A1821-B69A-4E41-8BE2-208ED163E78C}"/>
              </a:ext>
            </a:extLst>
          </p:cNvPr>
          <p:cNvSpPr txBox="1">
            <a:spLocks/>
          </p:cNvSpPr>
          <p:nvPr/>
        </p:nvSpPr>
        <p:spPr>
          <a:xfrm>
            <a:off x="7602679" y="3376705"/>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椭圆 9">
            <a:extLst>
              <a:ext uri="{FF2B5EF4-FFF2-40B4-BE49-F238E27FC236}">
                <a16:creationId xmlns:a16="http://schemas.microsoft.com/office/drawing/2014/main" id="{3DD7AE91-9538-4F74-A297-BB58DBEA7D29}"/>
              </a:ext>
            </a:extLst>
          </p:cNvPr>
          <p:cNvSpPr/>
          <p:nvPr/>
        </p:nvSpPr>
        <p:spPr>
          <a:xfrm>
            <a:off x="6008700" y="4241613"/>
            <a:ext cx="576622" cy="576785"/>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3</a:t>
            </a:r>
            <a:endParaRPr lang="zh-CN" altLang="en-US" dirty="0">
              <a:latin typeface="Impact MT Std" pitchFamily="34" charset="0"/>
              <a:ea typeface="微软雅黑" pitchFamily="34" charset="-122"/>
            </a:endParaRPr>
          </a:p>
        </p:txBody>
      </p:sp>
      <p:cxnSp>
        <p:nvCxnSpPr>
          <p:cNvPr id="11" name="直接连接符 10">
            <a:extLst>
              <a:ext uri="{FF2B5EF4-FFF2-40B4-BE49-F238E27FC236}">
                <a16:creationId xmlns:a16="http://schemas.microsoft.com/office/drawing/2014/main" id="{01123792-18F7-4E14-A135-5247B0B968DE}"/>
              </a:ext>
            </a:extLst>
          </p:cNvPr>
          <p:cNvCxnSpPr/>
          <p:nvPr/>
        </p:nvCxnSpPr>
        <p:spPr>
          <a:xfrm>
            <a:off x="6573138" y="4508345"/>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2" name="标题 11">
            <a:extLst>
              <a:ext uri="{FF2B5EF4-FFF2-40B4-BE49-F238E27FC236}">
                <a16:creationId xmlns:a16="http://schemas.microsoft.com/office/drawing/2014/main" id="{7E1588C5-6F5E-4A67-A60E-EDA263E49F34}"/>
              </a:ext>
            </a:extLst>
          </p:cNvPr>
          <p:cNvSpPr txBox="1">
            <a:spLocks/>
          </p:cNvSpPr>
          <p:nvPr/>
        </p:nvSpPr>
        <p:spPr>
          <a:xfrm>
            <a:off x="7602679" y="4287757"/>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椭圆 12">
            <a:extLst>
              <a:ext uri="{FF2B5EF4-FFF2-40B4-BE49-F238E27FC236}">
                <a16:creationId xmlns:a16="http://schemas.microsoft.com/office/drawing/2014/main" id="{5416D142-9B0D-45FE-B999-31C514ACCEE2}"/>
              </a:ext>
            </a:extLst>
          </p:cNvPr>
          <p:cNvSpPr/>
          <p:nvPr/>
        </p:nvSpPr>
        <p:spPr>
          <a:xfrm>
            <a:off x="6008701" y="5193922"/>
            <a:ext cx="576622" cy="576785"/>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4</a:t>
            </a:r>
            <a:endParaRPr lang="zh-CN" altLang="en-US" dirty="0">
              <a:latin typeface="Impact MT Std" pitchFamily="34" charset="0"/>
              <a:ea typeface="微软雅黑" pitchFamily="34" charset="-122"/>
            </a:endParaRPr>
          </a:p>
        </p:txBody>
      </p:sp>
      <p:cxnSp>
        <p:nvCxnSpPr>
          <p:cNvPr id="14" name="直接连接符 13">
            <a:extLst>
              <a:ext uri="{FF2B5EF4-FFF2-40B4-BE49-F238E27FC236}">
                <a16:creationId xmlns:a16="http://schemas.microsoft.com/office/drawing/2014/main" id="{2F1902A9-B35C-42E9-9A32-DDEA0A13B2DF}"/>
              </a:ext>
            </a:extLst>
          </p:cNvPr>
          <p:cNvCxnSpPr/>
          <p:nvPr/>
        </p:nvCxnSpPr>
        <p:spPr>
          <a:xfrm>
            <a:off x="6573139" y="5460654"/>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5" name="标题 11">
            <a:extLst>
              <a:ext uri="{FF2B5EF4-FFF2-40B4-BE49-F238E27FC236}">
                <a16:creationId xmlns:a16="http://schemas.microsoft.com/office/drawing/2014/main" id="{9160AB39-C697-485B-901F-4B886DFEBDDA}"/>
              </a:ext>
            </a:extLst>
          </p:cNvPr>
          <p:cNvSpPr txBox="1">
            <a:spLocks/>
          </p:cNvSpPr>
          <p:nvPr/>
        </p:nvSpPr>
        <p:spPr>
          <a:xfrm>
            <a:off x="7602680" y="5240066"/>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9" name="组合 18">
            <a:extLst>
              <a:ext uri="{FF2B5EF4-FFF2-40B4-BE49-F238E27FC236}">
                <a16:creationId xmlns:a16="http://schemas.microsoft.com/office/drawing/2014/main" id="{818798D9-6308-4D88-AA9F-9E5C31EE99DF}"/>
              </a:ext>
            </a:extLst>
          </p:cNvPr>
          <p:cNvGrpSpPr/>
          <p:nvPr/>
        </p:nvGrpSpPr>
        <p:grpSpPr>
          <a:xfrm>
            <a:off x="1120313" y="1873893"/>
            <a:ext cx="4379708" cy="4369018"/>
            <a:chOff x="2795589" y="1155263"/>
            <a:chExt cx="3465511" cy="3457053"/>
          </a:xfrm>
        </p:grpSpPr>
        <p:sp>
          <p:nvSpPr>
            <p:cNvPr id="20" name="Freeform 21">
              <a:extLst>
                <a:ext uri="{FF2B5EF4-FFF2-40B4-BE49-F238E27FC236}">
                  <a16:creationId xmlns:a16="http://schemas.microsoft.com/office/drawing/2014/main" id="{45AA6FF8-7886-4B21-B4B2-760DCDEC9281}"/>
                </a:ext>
              </a:extLst>
            </p:cNvPr>
            <p:cNvSpPr/>
            <p:nvPr/>
          </p:nvSpPr>
          <p:spPr bwMode="auto">
            <a:xfrm>
              <a:off x="3994150" y="1155263"/>
              <a:ext cx="1601788" cy="1608633"/>
            </a:xfrm>
            <a:custGeom>
              <a:avLst/>
              <a:gdLst>
                <a:gd name="T0" fmla="*/ 378 w 914"/>
                <a:gd name="T1" fmla="*/ 299 h 915"/>
                <a:gd name="T2" fmla="*/ 304 w 914"/>
                <a:gd name="T3" fmla="*/ 270 h 915"/>
                <a:gd name="T4" fmla="*/ 276 w 914"/>
                <a:gd name="T5" fmla="*/ 197 h 915"/>
                <a:gd name="T6" fmla="*/ 276 w 914"/>
                <a:gd name="T7" fmla="*/ 46 h 915"/>
                <a:gd name="T8" fmla="*/ 230 w 914"/>
                <a:gd name="T9" fmla="*/ 0 h 915"/>
                <a:gd name="T10" fmla="*/ 45 w 914"/>
                <a:gd name="T11" fmla="*/ 0 h 915"/>
                <a:gd name="T12" fmla="*/ 0 w 914"/>
                <a:gd name="T13" fmla="*/ 46 h 915"/>
                <a:gd name="T14" fmla="*/ 0 w 914"/>
                <a:gd name="T15" fmla="*/ 231 h 915"/>
                <a:gd name="T16" fmla="*/ 45 w 914"/>
                <a:gd name="T17" fmla="*/ 276 h 915"/>
                <a:gd name="T18" fmla="*/ 196 w 914"/>
                <a:gd name="T19" fmla="*/ 276 h 915"/>
                <a:gd name="T20" fmla="*/ 270 w 914"/>
                <a:gd name="T21" fmla="*/ 305 h 915"/>
                <a:gd name="T22" fmla="*/ 298 w 914"/>
                <a:gd name="T23" fmla="*/ 379 h 915"/>
                <a:gd name="T24" fmla="*/ 298 w 914"/>
                <a:gd name="T25" fmla="*/ 869 h 915"/>
                <a:gd name="T26" fmla="*/ 343 w 914"/>
                <a:gd name="T27" fmla="*/ 915 h 915"/>
                <a:gd name="T28" fmla="*/ 869 w 914"/>
                <a:gd name="T29" fmla="*/ 915 h 915"/>
                <a:gd name="T30" fmla="*/ 914 w 914"/>
                <a:gd name="T31" fmla="*/ 869 h 915"/>
                <a:gd name="T32" fmla="*/ 914 w 914"/>
                <a:gd name="T33" fmla="*/ 344 h 915"/>
                <a:gd name="T34" fmla="*/ 869 w 914"/>
                <a:gd name="T35" fmla="*/ 299 h 915"/>
                <a:gd name="T36" fmla="*/ 378 w 914"/>
                <a:gd name="T37" fmla="*/ 299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4" h="915">
                  <a:moveTo>
                    <a:pt x="378" y="299"/>
                  </a:moveTo>
                  <a:cubicBezTo>
                    <a:pt x="353" y="299"/>
                    <a:pt x="320" y="286"/>
                    <a:pt x="304" y="270"/>
                  </a:cubicBezTo>
                  <a:cubicBezTo>
                    <a:pt x="288" y="255"/>
                    <a:pt x="276" y="222"/>
                    <a:pt x="276" y="197"/>
                  </a:cubicBezTo>
                  <a:cubicBezTo>
                    <a:pt x="276" y="46"/>
                    <a:pt x="276" y="46"/>
                    <a:pt x="276" y="46"/>
                  </a:cubicBezTo>
                  <a:cubicBezTo>
                    <a:pt x="276" y="21"/>
                    <a:pt x="255" y="0"/>
                    <a:pt x="230" y="0"/>
                  </a:cubicBezTo>
                  <a:cubicBezTo>
                    <a:pt x="45" y="0"/>
                    <a:pt x="45" y="0"/>
                    <a:pt x="45" y="0"/>
                  </a:cubicBezTo>
                  <a:cubicBezTo>
                    <a:pt x="20" y="0"/>
                    <a:pt x="0" y="21"/>
                    <a:pt x="0" y="46"/>
                  </a:cubicBezTo>
                  <a:cubicBezTo>
                    <a:pt x="0" y="231"/>
                    <a:pt x="0" y="231"/>
                    <a:pt x="0" y="231"/>
                  </a:cubicBezTo>
                  <a:cubicBezTo>
                    <a:pt x="0" y="256"/>
                    <a:pt x="20" y="276"/>
                    <a:pt x="45" y="276"/>
                  </a:cubicBezTo>
                  <a:cubicBezTo>
                    <a:pt x="196" y="276"/>
                    <a:pt x="196" y="276"/>
                    <a:pt x="196" y="276"/>
                  </a:cubicBezTo>
                  <a:cubicBezTo>
                    <a:pt x="221" y="276"/>
                    <a:pt x="254" y="289"/>
                    <a:pt x="270" y="305"/>
                  </a:cubicBezTo>
                  <a:cubicBezTo>
                    <a:pt x="285" y="320"/>
                    <a:pt x="298" y="354"/>
                    <a:pt x="298" y="379"/>
                  </a:cubicBezTo>
                  <a:cubicBezTo>
                    <a:pt x="298" y="869"/>
                    <a:pt x="298" y="869"/>
                    <a:pt x="298" y="869"/>
                  </a:cubicBezTo>
                  <a:cubicBezTo>
                    <a:pt x="298" y="894"/>
                    <a:pt x="318" y="915"/>
                    <a:pt x="343" y="915"/>
                  </a:cubicBezTo>
                  <a:cubicBezTo>
                    <a:pt x="869" y="915"/>
                    <a:pt x="869" y="915"/>
                    <a:pt x="869" y="915"/>
                  </a:cubicBezTo>
                  <a:cubicBezTo>
                    <a:pt x="894" y="915"/>
                    <a:pt x="914" y="894"/>
                    <a:pt x="914" y="869"/>
                  </a:cubicBezTo>
                  <a:cubicBezTo>
                    <a:pt x="914" y="344"/>
                    <a:pt x="914" y="344"/>
                    <a:pt x="914" y="344"/>
                  </a:cubicBezTo>
                  <a:cubicBezTo>
                    <a:pt x="914" y="319"/>
                    <a:pt x="894" y="299"/>
                    <a:pt x="869" y="299"/>
                  </a:cubicBezTo>
                  <a:lnTo>
                    <a:pt x="378" y="299"/>
                  </a:lnTo>
                  <a:close/>
                </a:path>
              </a:pathLst>
            </a:custGeom>
            <a:solidFill>
              <a:schemeClr val="tx2">
                <a:lumMod val="50000"/>
              </a:schemeClr>
            </a:solidFill>
            <a:ln>
              <a:noFill/>
            </a:ln>
          </p:spPr>
          <p:txBody>
            <a:bodyPr/>
            <a:lstStyle/>
            <a:p>
              <a:endParaRPr lang="zh-CN" altLang="en-US"/>
            </a:p>
          </p:txBody>
        </p:sp>
        <p:sp>
          <p:nvSpPr>
            <p:cNvPr id="21" name="Freeform 22">
              <a:extLst>
                <a:ext uri="{FF2B5EF4-FFF2-40B4-BE49-F238E27FC236}">
                  <a16:creationId xmlns:a16="http://schemas.microsoft.com/office/drawing/2014/main" id="{4D3F9347-2471-42C3-8BA1-437AD2B81720}"/>
                </a:ext>
              </a:extLst>
            </p:cNvPr>
            <p:cNvSpPr/>
            <p:nvPr/>
          </p:nvSpPr>
          <p:spPr bwMode="auto">
            <a:xfrm>
              <a:off x="2795589" y="1823806"/>
              <a:ext cx="1603375" cy="1607046"/>
            </a:xfrm>
            <a:custGeom>
              <a:avLst/>
              <a:gdLst>
                <a:gd name="T0" fmla="*/ 298 w 914"/>
                <a:gd name="T1" fmla="*/ 537 h 915"/>
                <a:gd name="T2" fmla="*/ 270 w 914"/>
                <a:gd name="T3" fmla="*/ 610 h 915"/>
                <a:gd name="T4" fmla="*/ 196 w 914"/>
                <a:gd name="T5" fmla="*/ 639 h 915"/>
                <a:gd name="T6" fmla="*/ 45 w 914"/>
                <a:gd name="T7" fmla="*/ 639 h 915"/>
                <a:gd name="T8" fmla="*/ 0 w 914"/>
                <a:gd name="T9" fmla="*/ 684 h 915"/>
                <a:gd name="T10" fmla="*/ 0 w 914"/>
                <a:gd name="T11" fmla="*/ 869 h 915"/>
                <a:gd name="T12" fmla="*/ 45 w 914"/>
                <a:gd name="T13" fmla="*/ 915 h 915"/>
                <a:gd name="T14" fmla="*/ 230 w 914"/>
                <a:gd name="T15" fmla="*/ 915 h 915"/>
                <a:gd name="T16" fmla="*/ 276 w 914"/>
                <a:gd name="T17" fmla="*/ 869 h 915"/>
                <a:gd name="T18" fmla="*/ 276 w 914"/>
                <a:gd name="T19" fmla="*/ 718 h 915"/>
                <a:gd name="T20" fmla="*/ 304 w 914"/>
                <a:gd name="T21" fmla="*/ 645 h 915"/>
                <a:gd name="T22" fmla="*/ 378 w 914"/>
                <a:gd name="T23" fmla="*/ 616 h 915"/>
                <a:gd name="T24" fmla="*/ 869 w 914"/>
                <a:gd name="T25" fmla="*/ 616 h 915"/>
                <a:gd name="T26" fmla="*/ 914 w 914"/>
                <a:gd name="T27" fmla="*/ 571 h 915"/>
                <a:gd name="T28" fmla="*/ 914 w 914"/>
                <a:gd name="T29" fmla="*/ 46 h 915"/>
                <a:gd name="T30" fmla="*/ 869 w 914"/>
                <a:gd name="T31" fmla="*/ 0 h 915"/>
                <a:gd name="T32" fmla="*/ 343 w 914"/>
                <a:gd name="T33" fmla="*/ 0 h 915"/>
                <a:gd name="T34" fmla="*/ 298 w 914"/>
                <a:gd name="T35" fmla="*/ 46 h 915"/>
                <a:gd name="T36" fmla="*/ 298 w 914"/>
                <a:gd name="T37" fmla="*/ 537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4" h="915">
                  <a:moveTo>
                    <a:pt x="298" y="537"/>
                  </a:moveTo>
                  <a:cubicBezTo>
                    <a:pt x="298" y="561"/>
                    <a:pt x="285" y="595"/>
                    <a:pt x="270" y="610"/>
                  </a:cubicBezTo>
                  <a:cubicBezTo>
                    <a:pt x="254" y="626"/>
                    <a:pt x="221" y="639"/>
                    <a:pt x="196" y="639"/>
                  </a:cubicBezTo>
                  <a:cubicBezTo>
                    <a:pt x="45" y="639"/>
                    <a:pt x="45" y="639"/>
                    <a:pt x="45" y="639"/>
                  </a:cubicBezTo>
                  <a:cubicBezTo>
                    <a:pt x="20" y="639"/>
                    <a:pt x="0" y="659"/>
                    <a:pt x="0" y="684"/>
                  </a:cubicBezTo>
                  <a:cubicBezTo>
                    <a:pt x="0" y="869"/>
                    <a:pt x="0" y="869"/>
                    <a:pt x="0" y="869"/>
                  </a:cubicBezTo>
                  <a:cubicBezTo>
                    <a:pt x="0" y="894"/>
                    <a:pt x="20" y="915"/>
                    <a:pt x="45" y="915"/>
                  </a:cubicBezTo>
                  <a:cubicBezTo>
                    <a:pt x="230" y="915"/>
                    <a:pt x="230" y="915"/>
                    <a:pt x="230" y="915"/>
                  </a:cubicBezTo>
                  <a:cubicBezTo>
                    <a:pt x="255" y="915"/>
                    <a:pt x="276" y="894"/>
                    <a:pt x="276" y="869"/>
                  </a:cubicBezTo>
                  <a:cubicBezTo>
                    <a:pt x="276" y="718"/>
                    <a:pt x="276" y="718"/>
                    <a:pt x="276" y="718"/>
                  </a:cubicBezTo>
                  <a:cubicBezTo>
                    <a:pt x="276" y="693"/>
                    <a:pt x="288" y="660"/>
                    <a:pt x="304" y="645"/>
                  </a:cubicBezTo>
                  <a:cubicBezTo>
                    <a:pt x="320" y="629"/>
                    <a:pt x="353" y="616"/>
                    <a:pt x="378" y="616"/>
                  </a:cubicBezTo>
                  <a:cubicBezTo>
                    <a:pt x="869" y="616"/>
                    <a:pt x="869" y="616"/>
                    <a:pt x="869" y="616"/>
                  </a:cubicBezTo>
                  <a:cubicBezTo>
                    <a:pt x="894" y="616"/>
                    <a:pt x="914" y="596"/>
                    <a:pt x="914" y="571"/>
                  </a:cubicBezTo>
                  <a:cubicBezTo>
                    <a:pt x="914" y="46"/>
                    <a:pt x="914" y="46"/>
                    <a:pt x="914" y="46"/>
                  </a:cubicBezTo>
                  <a:cubicBezTo>
                    <a:pt x="914" y="21"/>
                    <a:pt x="894" y="0"/>
                    <a:pt x="869" y="0"/>
                  </a:cubicBezTo>
                  <a:cubicBezTo>
                    <a:pt x="343" y="0"/>
                    <a:pt x="343" y="0"/>
                    <a:pt x="343" y="0"/>
                  </a:cubicBezTo>
                  <a:cubicBezTo>
                    <a:pt x="318" y="0"/>
                    <a:pt x="298" y="21"/>
                    <a:pt x="298" y="46"/>
                  </a:cubicBezTo>
                  <a:lnTo>
                    <a:pt x="298" y="537"/>
                  </a:lnTo>
                  <a:close/>
                </a:path>
              </a:pathLst>
            </a:custGeom>
            <a:solidFill>
              <a:schemeClr val="tx2">
                <a:lumMod val="50000"/>
              </a:schemeClr>
            </a:solidFill>
            <a:ln>
              <a:noFill/>
            </a:ln>
          </p:spPr>
          <p:txBody>
            <a:bodyPr/>
            <a:lstStyle/>
            <a:p>
              <a:endParaRPr lang="zh-CN" altLang="en-US">
                <a:solidFill>
                  <a:schemeClr val="tx1">
                    <a:lumMod val="50000"/>
                    <a:lumOff val="50000"/>
                  </a:schemeClr>
                </a:solidFill>
              </a:endParaRPr>
            </a:p>
          </p:txBody>
        </p:sp>
        <p:sp>
          <p:nvSpPr>
            <p:cNvPr id="22" name="Freeform 23">
              <a:extLst>
                <a:ext uri="{FF2B5EF4-FFF2-40B4-BE49-F238E27FC236}">
                  <a16:creationId xmlns:a16="http://schemas.microsoft.com/office/drawing/2014/main" id="{6624F305-A21A-4F9C-B8C2-4726C1DD4632}"/>
                </a:ext>
              </a:extLst>
            </p:cNvPr>
            <p:cNvSpPr/>
            <p:nvPr/>
          </p:nvSpPr>
          <p:spPr bwMode="auto">
            <a:xfrm>
              <a:off x="3459164" y="3005270"/>
              <a:ext cx="1603375" cy="1607046"/>
            </a:xfrm>
            <a:custGeom>
              <a:avLst/>
              <a:gdLst>
                <a:gd name="T0" fmla="*/ 537 w 915"/>
                <a:gd name="T1" fmla="*/ 616 h 914"/>
                <a:gd name="T2" fmla="*/ 610 w 915"/>
                <a:gd name="T3" fmla="*/ 644 h 914"/>
                <a:gd name="T4" fmla="*/ 639 w 915"/>
                <a:gd name="T5" fmla="*/ 718 h 914"/>
                <a:gd name="T6" fmla="*/ 639 w 915"/>
                <a:gd name="T7" fmla="*/ 869 h 914"/>
                <a:gd name="T8" fmla="*/ 684 w 915"/>
                <a:gd name="T9" fmla="*/ 914 h 914"/>
                <a:gd name="T10" fmla="*/ 869 w 915"/>
                <a:gd name="T11" fmla="*/ 914 h 914"/>
                <a:gd name="T12" fmla="*/ 915 w 915"/>
                <a:gd name="T13" fmla="*/ 869 h 914"/>
                <a:gd name="T14" fmla="*/ 915 w 915"/>
                <a:gd name="T15" fmla="*/ 684 h 914"/>
                <a:gd name="T16" fmla="*/ 869 w 915"/>
                <a:gd name="T17" fmla="*/ 638 h 914"/>
                <a:gd name="T18" fmla="*/ 718 w 915"/>
                <a:gd name="T19" fmla="*/ 638 h 914"/>
                <a:gd name="T20" fmla="*/ 645 w 915"/>
                <a:gd name="T21" fmla="*/ 610 h 914"/>
                <a:gd name="T22" fmla="*/ 616 w 915"/>
                <a:gd name="T23" fmla="*/ 536 h 914"/>
                <a:gd name="T24" fmla="*/ 616 w 915"/>
                <a:gd name="T25" fmla="*/ 45 h 914"/>
                <a:gd name="T26" fmla="*/ 571 w 915"/>
                <a:gd name="T27" fmla="*/ 0 h 914"/>
                <a:gd name="T28" fmla="*/ 46 w 915"/>
                <a:gd name="T29" fmla="*/ 0 h 914"/>
                <a:gd name="T30" fmla="*/ 0 w 915"/>
                <a:gd name="T31" fmla="*/ 45 h 914"/>
                <a:gd name="T32" fmla="*/ 0 w 915"/>
                <a:gd name="T33" fmla="*/ 571 h 914"/>
                <a:gd name="T34" fmla="*/ 46 w 915"/>
                <a:gd name="T35" fmla="*/ 616 h 914"/>
                <a:gd name="T36" fmla="*/ 537 w 915"/>
                <a:gd name="T37" fmla="*/ 616 h 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5" h="914">
                  <a:moveTo>
                    <a:pt x="537" y="616"/>
                  </a:moveTo>
                  <a:cubicBezTo>
                    <a:pt x="562" y="616"/>
                    <a:pt x="595" y="629"/>
                    <a:pt x="610" y="644"/>
                  </a:cubicBezTo>
                  <a:cubicBezTo>
                    <a:pt x="626" y="660"/>
                    <a:pt x="639" y="693"/>
                    <a:pt x="639" y="718"/>
                  </a:cubicBezTo>
                  <a:cubicBezTo>
                    <a:pt x="639" y="869"/>
                    <a:pt x="639" y="869"/>
                    <a:pt x="639" y="869"/>
                  </a:cubicBezTo>
                  <a:cubicBezTo>
                    <a:pt x="639" y="894"/>
                    <a:pt x="659" y="914"/>
                    <a:pt x="684" y="914"/>
                  </a:cubicBezTo>
                  <a:cubicBezTo>
                    <a:pt x="869" y="914"/>
                    <a:pt x="869" y="914"/>
                    <a:pt x="869" y="914"/>
                  </a:cubicBezTo>
                  <a:cubicBezTo>
                    <a:pt x="894" y="914"/>
                    <a:pt x="915" y="894"/>
                    <a:pt x="915" y="869"/>
                  </a:cubicBezTo>
                  <a:cubicBezTo>
                    <a:pt x="915" y="684"/>
                    <a:pt x="915" y="684"/>
                    <a:pt x="915" y="684"/>
                  </a:cubicBezTo>
                  <a:cubicBezTo>
                    <a:pt x="915" y="659"/>
                    <a:pt x="894" y="638"/>
                    <a:pt x="869" y="638"/>
                  </a:cubicBezTo>
                  <a:cubicBezTo>
                    <a:pt x="718" y="638"/>
                    <a:pt x="718" y="638"/>
                    <a:pt x="718" y="638"/>
                  </a:cubicBezTo>
                  <a:cubicBezTo>
                    <a:pt x="693" y="638"/>
                    <a:pt x="660" y="625"/>
                    <a:pt x="645" y="610"/>
                  </a:cubicBezTo>
                  <a:cubicBezTo>
                    <a:pt x="629" y="594"/>
                    <a:pt x="616" y="561"/>
                    <a:pt x="616" y="536"/>
                  </a:cubicBezTo>
                  <a:cubicBezTo>
                    <a:pt x="616" y="45"/>
                    <a:pt x="616" y="45"/>
                    <a:pt x="616" y="45"/>
                  </a:cubicBezTo>
                  <a:cubicBezTo>
                    <a:pt x="616" y="20"/>
                    <a:pt x="596" y="0"/>
                    <a:pt x="571" y="0"/>
                  </a:cubicBezTo>
                  <a:cubicBezTo>
                    <a:pt x="46" y="0"/>
                    <a:pt x="46" y="0"/>
                    <a:pt x="46" y="0"/>
                  </a:cubicBezTo>
                  <a:cubicBezTo>
                    <a:pt x="21" y="0"/>
                    <a:pt x="0" y="20"/>
                    <a:pt x="0" y="45"/>
                  </a:cubicBezTo>
                  <a:cubicBezTo>
                    <a:pt x="0" y="571"/>
                    <a:pt x="0" y="571"/>
                    <a:pt x="0" y="571"/>
                  </a:cubicBezTo>
                  <a:cubicBezTo>
                    <a:pt x="0" y="596"/>
                    <a:pt x="21" y="616"/>
                    <a:pt x="46" y="616"/>
                  </a:cubicBezTo>
                  <a:lnTo>
                    <a:pt x="537" y="616"/>
                  </a:lnTo>
                  <a:close/>
                </a:path>
              </a:pathLst>
            </a:custGeom>
            <a:solidFill>
              <a:schemeClr val="tx2">
                <a:lumMod val="50000"/>
              </a:schemeClr>
            </a:solidFill>
            <a:ln>
              <a:noFill/>
            </a:ln>
          </p:spPr>
          <p:txBody>
            <a:bodyPr/>
            <a:lstStyle/>
            <a:p>
              <a:endParaRPr lang="zh-CN" altLang="en-US" dirty="0">
                <a:solidFill>
                  <a:schemeClr val="tx1">
                    <a:lumMod val="50000"/>
                    <a:lumOff val="50000"/>
                  </a:schemeClr>
                </a:solidFill>
              </a:endParaRPr>
            </a:p>
          </p:txBody>
        </p:sp>
        <p:sp>
          <p:nvSpPr>
            <p:cNvPr id="23" name="Freeform 24">
              <a:extLst>
                <a:ext uri="{FF2B5EF4-FFF2-40B4-BE49-F238E27FC236}">
                  <a16:creationId xmlns:a16="http://schemas.microsoft.com/office/drawing/2014/main" id="{39764912-374E-443C-A9A4-A0D6D9587B0D}"/>
                </a:ext>
              </a:extLst>
            </p:cNvPr>
            <p:cNvSpPr/>
            <p:nvPr/>
          </p:nvSpPr>
          <p:spPr bwMode="auto">
            <a:xfrm>
              <a:off x="4656138" y="2338315"/>
              <a:ext cx="1604962" cy="1605458"/>
            </a:xfrm>
            <a:custGeom>
              <a:avLst/>
              <a:gdLst>
                <a:gd name="T0" fmla="*/ 616 w 915"/>
                <a:gd name="T1" fmla="*/ 378 h 914"/>
                <a:gd name="T2" fmla="*/ 645 w 915"/>
                <a:gd name="T3" fmla="*/ 304 h 914"/>
                <a:gd name="T4" fmla="*/ 718 w 915"/>
                <a:gd name="T5" fmla="*/ 276 h 914"/>
                <a:gd name="T6" fmla="*/ 869 w 915"/>
                <a:gd name="T7" fmla="*/ 276 h 914"/>
                <a:gd name="T8" fmla="*/ 915 w 915"/>
                <a:gd name="T9" fmla="*/ 231 h 914"/>
                <a:gd name="T10" fmla="*/ 915 w 915"/>
                <a:gd name="T11" fmla="*/ 45 h 914"/>
                <a:gd name="T12" fmla="*/ 869 w 915"/>
                <a:gd name="T13" fmla="*/ 0 h 914"/>
                <a:gd name="T14" fmla="*/ 684 w 915"/>
                <a:gd name="T15" fmla="*/ 0 h 914"/>
                <a:gd name="T16" fmla="*/ 639 w 915"/>
                <a:gd name="T17" fmla="*/ 45 h 914"/>
                <a:gd name="T18" fmla="*/ 639 w 915"/>
                <a:gd name="T19" fmla="*/ 196 h 914"/>
                <a:gd name="T20" fmla="*/ 610 w 915"/>
                <a:gd name="T21" fmla="*/ 270 h 914"/>
                <a:gd name="T22" fmla="*/ 537 w 915"/>
                <a:gd name="T23" fmla="*/ 298 h 914"/>
                <a:gd name="T24" fmla="*/ 46 w 915"/>
                <a:gd name="T25" fmla="*/ 298 h 914"/>
                <a:gd name="T26" fmla="*/ 0 w 915"/>
                <a:gd name="T27" fmla="*/ 344 h 914"/>
                <a:gd name="T28" fmla="*/ 0 w 915"/>
                <a:gd name="T29" fmla="*/ 869 h 914"/>
                <a:gd name="T30" fmla="*/ 46 w 915"/>
                <a:gd name="T31" fmla="*/ 914 h 914"/>
                <a:gd name="T32" fmla="*/ 571 w 915"/>
                <a:gd name="T33" fmla="*/ 914 h 914"/>
                <a:gd name="T34" fmla="*/ 616 w 915"/>
                <a:gd name="T35" fmla="*/ 869 h 914"/>
                <a:gd name="T36" fmla="*/ 616 w 915"/>
                <a:gd name="T37" fmla="*/ 378 h 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5" h="914">
                  <a:moveTo>
                    <a:pt x="616" y="378"/>
                  </a:moveTo>
                  <a:cubicBezTo>
                    <a:pt x="616" y="353"/>
                    <a:pt x="629" y="320"/>
                    <a:pt x="645" y="304"/>
                  </a:cubicBezTo>
                  <a:cubicBezTo>
                    <a:pt x="660" y="289"/>
                    <a:pt x="693" y="276"/>
                    <a:pt x="718" y="276"/>
                  </a:cubicBezTo>
                  <a:cubicBezTo>
                    <a:pt x="869" y="276"/>
                    <a:pt x="869" y="276"/>
                    <a:pt x="869" y="276"/>
                  </a:cubicBezTo>
                  <a:cubicBezTo>
                    <a:pt x="894" y="276"/>
                    <a:pt x="915" y="256"/>
                    <a:pt x="915" y="231"/>
                  </a:cubicBezTo>
                  <a:cubicBezTo>
                    <a:pt x="915" y="45"/>
                    <a:pt x="915" y="45"/>
                    <a:pt x="915" y="45"/>
                  </a:cubicBezTo>
                  <a:cubicBezTo>
                    <a:pt x="915" y="21"/>
                    <a:pt x="894" y="0"/>
                    <a:pt x="869" y="0"/>
                  </a:cubicBezTo>
                  <a:cubicBezTo>
                    <a:pt x="684" y="0"/>
                    <a:pt x="684" y="0"/>
                    <a:pt x="684" y="0"/>
                  </a:cubicBezTo>
                  <a:cubicBezTo>
                    <a:pt x="659" y="0"/>
                    <a:pt x="639" y="21"/>
                    <a:pt x="639" y="45"/>
                  </a:cubicBezTo>
                  <a:cubicBezTo>
                    <a:pt x="639" y="196"/>
                    <a:pt x="639" y="196"/>
                    <a:pt x="639" y="196"/>
                  </a:cubicBezTo>
                  <a:cubicBezTo>
                    <a:pt x="639" y="221"/>
                    <a:pt x="626" y="254"/>
                    <a:pt x="610" y="270"/>
                  </a:cubicBezTo>
                  <a:cubicBezTo>
                    <a:pt x="595" y="286"/>
                    <a:pt x="562" y="298"/>
                    <a:pt x="537" y="298"/>
                  </a:cubicBezTo>
                  <a:cubicBezTo>
                    <a:pt x="46" y="298"/>
                    <a:pt x="46" y="298"/>
                    <a:pt x="46" y="298"/>
                  </a:cubicBezTo>
                  <a:cubicBezTo>
                    <a:pt x="21" y="298"/>
                    <a:pt x="0" y="319"/>
                    <a:pt x="0" y="344"/>
                  </a:cubicBezTo>
                  <a:cubicBezTo>
                    <a:pt x="0" y="869"/>
                    <a:pt x="0" y="869"/>
                    <a:pt x="0" y="869"/>
                  </a:cubicBezTo>
                  <a:cubicBezTo>
                    <a:pt x="0" y="894"/>
                    <a:pt x="21" y="914"/>
                    <a:pt x="46" y="914"/>
                  </a:cubicBezTo>
                  <a:cubicBezTo>
                    <a:pt x="571" y="914"/>
                    <a:pt x="571" y="914"/>
                    <a:pt x="571" y="914"/>
                  </a:cubicBezTo>
                  <a:cubicBezTo>
                    <a:pt x="596" y="914"/>
                    <a:pt x="616" y="894"/>
                    <a:pt x="616" y="869"/>
                  </a:cubicBezTo>
                  <a:lnTo>
                    <a:pt x="616" y="378"/>
                  </a:lnTo>
                  <a:close/>
                </a:path>
              </a:pathLst>
            </a:custGeom>
            <a:solidFill>
              <a:schemeClr val="tx2">
                <a:lumMod val="50000"/>
              </a:schemeClr>
            </a:solidFill>
            <a:ln>
              <a:noFill/>
            </a:ln>
          </p:spPr>
          <p:txBody>
            <a:bodyPr/>
            <a:lstStyle/>
            <a:p>
              <a:endParaRPr lang="zh-CN" altLang="en-US">
                <a:solidFill>
                  <a:schemeClr val="tx1">
                    <a:lumMod val="50000"/>
                    <a:lumOff val="50000"/>
                  </a:schemeClr>
                </a:solidFill>
              </a:endParaRPr>
            </a:p>
          </p:txBody>
        </p:sp>
        <p:sp>
          <p:nvSpPr>
            <p:cNvPr id="24" name="Freeform 25">
              <a:extLst>
                <a:ext uri="{FF2B5EF4-FFF2-40B4-BE49-F238E27FC236}">
                  <a16:creationId xmlns:a16="http://schemas.microsoft.com/office/drawing/2014/main" id="{1D0AD130-C986-4099-BC1B-44368F30518E}"/>
                </a:ext>
              </a:extLst>
            </p:cNvPr>
            <p:cNvSpPr>
              <a:spLocks noEditPoints="1"/>
            </p:cNvSpPr>
            <p:nvPr/>
          </p:nvSpPr>
          <p:spPr bwMode="auto">
            <a:xfrm>
              <a:off x="4119564" y="1264834"/>
              <a:ext cx="230187" cy="258843"/>
            </a:xfrm>
            <a:custGeom>
              <a:avLst/>
              <a:gdLst>
                <a:gd name="T0" fmla="*/ 28 w 131"/>
                <a:gd name="T1" fmla="*/ 16 h 147"/>
                <a:gd name="T2" fmla="*/ 103 w 131"/>
                <a:gd name="T3" fmla="*/ 16 h 147"/>
                <a:gd name="T4" fmla="*/ 118 w 131"/>
                <a:gd name="T5" fmla="*/ 61 h 147"/>
                <a:gd name="T6" fmla="*/ 127 w 131"/>
                <a:gd name="T7" fmla="*/ 65 h 147"/>
                <a:gd name="T8" fmla="*/ 131 w 131"/>
                <a:gd name="T9" fmla="*/ 74 h 147"/>
                <a:gd name="T10" fmla="*/ 130 w 131"/>
                <a:gd name="T11" fmla="*/ 101 h 147"/>
                <a:gd name="T12" fmla="*/ 123 w 131"/>
                <a:gd name="T13" fmla="*/ 108 h 147"/>
                <a:gd name="T14" fmla="*/ 116 w 131"/>
                <a:gd name="T15" fmla="*/ 109 h 147"/>
                <a:gd name="T16" fmla="*/ 65 w 131"/>
                <a:gd name="T17" fmla="*/ 147 h 147"/>
                <a:gd name="T18" fmla="*/ 76 w 131"/>
                <a:gd name="T19" fmla="*/ 132 h 147"/>
                <a:gd name="T20" fmla="*/ 107 w 131"/>
                <a:gd name="T21" fmla="*/ 109 h 147"/>
                <a:gd name="T22" fmla="*/ 98 w 131"/>
                <a:gd name="T23" fmla="*/ 105 h 147"/>
                <a:gd name="T24" fmla="*/ 95 w 131"/>
                <a:gd name="T25" fmla="*/ 74 h 147"/>
                <a:gd name="T26" fmla="*/ 96 w 131"/>
                <a:gd name="T27" fmla="*/ 69 h 147"/>
                <a:gd name="T28" fmla="*/ 107 w 131"/>
                <a:gd name="T29" fmla="*/ 56 h 147"/>
                <a:gd name="T30" fmla="*/ 35 w 131"/>
                <a:gd name="T31" fmla="*/ 38 h 147"/>
                <a:gd name="T32" fmla="*/ 28 w 131"/>
                <a:gd name="T33" fmla="*/ 62 h 147"/>
                <a:gd name="T34" fmla="*/ 35 w 131"/>
                <a:gd name="T35" fmla="*/ 69 h 147"/>
                <a:gd name="T36" fmla="*/ 36 w 131"/>
                <a:gd name="T37" fmla="*/ 96 h 147"/>
                <a:gd name="T38" fmla="*/ 32 w 131"/>
                <a:gd name="T39" fmla="*/ 105 h 147"/>
                <a:gd name="T40" fmla="*/ 24 w 131"/>
                <a:gd name="T41" fmla="*/ 109 h 147"/>
                <a:gd name="T42" fmla="*/ 8 w 131"/>
                <a:gd name="T43" fmla="*/ 108 h 147"/>
                <a:gd name="T44" fmla="*/ 0 w 131"/>
                <a:gd name="T45" fmla="*/ 96 h 147"/>
                <a:gd name="T46" fmla="*/ 1 w 131"/>
                <a:gd name="T47" fmla="*/ 69 h 147"/>
                <a:gd name="T48" fmla="*/ 13 w 131"/>
                <a:gd name="T49" fmla="*/ 61 h 147"/>
                <a:gd name="T50" fmla="*/ 61 w 131"/>
                <a:gd name="T51" fmla="*/ 135 h 147"/>
                <a:gd name="T52" fmla="*/ 65 w 131"/>
                <a:gd name="T53" fmla="*/ 131 h 147"/>
                <a:gd name="T54" fmla="*/ 13 w 131"/>
                <a:gd name="T55" fmla="*/ 73 h 147"/>
                <a:gd name="T56" fmla="*/ 12 w 131"/>
                <a:gd name="T57" fmla="*/ 74 h 147"/>
                <a:gd name="T58" fmla="*/ 12 w 131"/>
                <a:gd name="T59" fmla="*/ 97 h 147"/>
                <a:gd name="T60" fmla="*/ 18 w 131"/>
                <a:gd name="T61" fmla="*/ 97 h 147"/>
                <a:gd name="T62" fmla="*/ 24 w 131"/>
                <a:gd name="T63" fmla="*/ 97 h 147"/>
                <a:gd name="T64" fmla="*/ 25 w 131"/>
                <a:gd name="T65" fmla="*/ 96 h 147"/>
                <a:gd name="T66" fmla="*/ 25 w 131"/>
                <a:gd name="T67" fmla="*/ 74 h 147"/>
                <a:gd name="T68" fmla="*/ 24 w 131"/>
                <a:gd name="T69" fmla="*/ 73 h 147"/>
                <a:gd name="T70" fmla="*/ 18 w 131"/>
                <a:gd name="T71" fmla="*/ 73 h 147"/>
                <a:gd name="T72" fmla="*/ 107 w 131"/>
                <a:gd name="T73" fmla="*/ 73 h 147"/>
                <a:gd name="T74" fmla="*/ 106 w 131"/>
                <a:gd name="T75" fmla="*/ 74 h 147"/>
                <a:gd name="T76" fmla="*/ 106 w 131"/>
                <a:gd name="T77" fmla="*/ 97 h 147"/>
                <a:gd name="T78" fmla="*/ 113 w 131"/>
                <a:gd name="T79" fmla="*/ 97 h 147"/>
                <a:gd name="T80" fmla="*/ 118 w 131"/>
                <a:gd name="T81" fmla="*/ 97 h 147"/>
                <a:gd name="T82" fmla="*/ 119 w 131"/>
                <a:gd name="T83" fmla="*/ 96 h 147"/>
                <a:gd name="T84" fmla="*/ 119 w 131"/>
                <a:gd name="T85" fmla="*/ 74 h 147"/>
                <a:gd name="T86" fmla="*/ 118 w 131"/>
                <a:gd name="T87" fmla="*/ 73 h 147"/>
                <a:gd name="T88" fmla="*/ 113 w 131"/>
                <a:gd name="T89" fmla="*/ 73 h 147"/>
                <a:gd name="T90" fmla="*/ 95 w 131"/>
                <a:gd name="T91" fmla="*/ 24 h 147"/>
                <a:gd name="T92" fmla="*/ 36 w 131"/>
                <a:gd name="T93" fmla="*/ 24 h 147"/>
                <a:gd name="T94" fmla="*/ 65 w 131"/>
                <a:gd name="T95" fmla="*/ 19 h 147"/>
                <a:gd name="T96" fmla="*/ 103 w 131"/>
                <a:gd name="T97" fmla="*/ 3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1" h="147">
                  <a:moveTo>
                    <a:pt x="13" y="61"/>
                  </a:moveTo>
                  <a:cubicBezTo>
                    <a:pt x="13" y="53"/>
                    <a:pt x="13" y="53"/>
                    <a:pt x="13" y="53"/>
                  </a:cubicBezTo>
                  <a:cubicBezTo>
                    <a:pt x="13" y="38"/>
                    <a:pt x="19" y="25"/>
                    <a:pt x="28" y="16"/>
                  </a:cubicBezTo>
                  <a:cubicBezTo>
                    <a:pt x="28" y="15"/>
                    <a:pt x="28" y="15"/>
                    <a:pt x="28" y="15"/>
                  </a:cubicBezTo>
                  <a:cubicBezTo>
                    <a:pt x="38" y="6"/>
                    <a:pt x="51" y="0"/>
                    <a:pt x="65" y="0"/>
                  </a:cubicBezTo>
                  <a:cubicBezTo>
                    <a:pt x="80" y="0"/>
                    <a:pt x="93" y="6"/>
                    <a:pt x="103" y="16"/>
                  </a:cubicBezTo>
                  <a:cubicBezTo>
                    <a:pt x="103" y="16"/>
                    <a:pt x="103" y="16"/>
                    <a:pt x="103" y="16"/>
                  </a:cubicBezTo>
                  <a:cubicBezTo>
                    <a:pt x="112" y="25"/>
                    <a:pt x="118" y="38"/>
                    <a:pt x="118" y="53"/>
                  </a:cubicBezTo>
                  <a:cubicBezTo>
                    <a:pt x="118" y="61"/>
                    <a:pt x="118" y="61"/>
                    <a:pt x="118" y="61"/>
                  </a:cubicBezTo>
                  <a:cubicBezTo>
                    <a:pt x="120" y="61"/>
                    <a:pt x="121" y="62"/>
                    <a:pt x="123" y="62"/>
                  </a:cubicBezTo>
                  <a:cubicBezTo>
                    <a:pt x="123" y="62"/>
                    <a:pt x="123" y="62"/>
                    <a:pt x="123" y="62"/>
                  </a:cubicBezTo>
                  <a:cubicBezTo>
                    <a:pt x="124" y="63"/>
                    <a:pt x="126" y="64"/>
                    <a:pt x="127" y="65"/>
                  </a:cubicBezTo>
                  <a:cubicBezTo>
                    <a:pt x="128" y="66"/>
                    <a:pt x="129" y="67"/>
                    <a:pt x="130" y="69"/>
                  </a:cubicBezTo>
                  <a:cubicBezTo>
                    <a:pt x="130" y="69"/>
                    <a:pt x="130" y="69"/>
                    <a:pt x="130" y="69"/>
                  </a:cubicBezTo>
                  <a:cubicBezTo>
                    <a:pt x="130" y="71"/>
                    <a:pt x="131" y="72"/>
                    <a:pt x="131" y="74"/>
                  </a:cubicBezTo>
                  <a:cubicBezTo>
                    <a:pt x="131" y="85"/>
                    <a:pt x="131" y="85"/>
                    <a:pt x="131" y="85"/>
                  </a:cubicBezTo>
                  <a:cubicBezTo>
                    <a:pt x="131" y="96"/>
                    <a:pt x="131" y="96"/>
                    <a:pt x="131" y="96"/>
                  </a:cubicBezTo>
                  <a:cubicBezTo>
                    <a:pt x="131" y="98"/>
                    <a:pt x="130" y="99"/>
                    <a:pt x="130" y="101"/>
                  </a:cubicBezTo>
                  <a:cubicBezTo>
                    <a:pt x="130" y="101"/>
                    <a:pt x="130" y="101"/>
                    <a:pt x="130" y="101"/>
                  </a:cubicBezTo>
                  <a:cubicBezTo>
                    <a:pt x="129" y="103"/>
                    <a:pt x="128" y="104"/>
                    <a:pt x="127" y="105"/>
                  </a:cubicBezTo>
                  <a:cubicBezTo>
                    <a:pt x="126" y="106"/>
                    <a:pt x="124" y="107"/>
                    <a:pt x="123" y="108"/>
                  </a:cubicBezTo>
                  <a:cubicBezTo>
                    <a:pt x="122" y="108"/>
                    <a:pt x="122" y="108"/>
                    <a:pt x="122" y="108"/>
                  </a:cubicBezTo>
                  <a:cubicBezTo>
                    <a:pt x="121" y="108"/>
                    <a:pt x="120" y="109"/>
                    <a:pt x="118" y="109"/>
                  </a:cubicBezTo>
                  <a:cubicBezTo>
                    <a:pt x="116" y="109"/>
                    <a:pt x="116" y="109"/>
                    <a:pt x="116" y="109"/>
                  </a:cubicBezTo>
                  <a:cubicBezTo>
                    <a:pt x="115" y="116"/>
                    <a:pt x="111" y="122"/>
                    <a:pt x="104" y="128"/>
                  </a:cubicBezTo>
                  <a:cubicBezTo>
                    <a:pt x="97" y="133"/>
                    <a:pt x="87" y="137"/>
                    <a:pt x="76" y="138"/>
                  </a:cubicBezTo>
                  <a:cubicBezTo>
                    <a:pt x="75" y="143"/>
                    <a:pt x="70" y="147"/>
                    <a:pt x="65" y="147"/>
                  </a:cubicBezTo>
                  <a:cubicBezTo>
                    <a:pt x="59" y="147"/>
                    <a:pt x="54" y="142"/>
                    <a:pt x="54" y="135"/>
                  </a:cubicBezTo>
                  <a:cubicBezTo>
                    <a:pt x="54" y="129"/>
                    <a:pt x="59" y="124"/>
                    <a:pt x="65" y="124"/>
                  </a:cubicBezTo>
                  <a:cubicBezTo>
                    <a:pt x="70" y="124"/>
                    <a:pt x="74" y="127"/>
                    <a:pt x="76" y="132"/>
                  </a:cubicBezTo>
                  <a:cubicBezTo>
                    <a:pt x="85" y="130"/>
                    <a:pt x="94" y="127"/>
                    <a:pt x="100" y="122"/>
                  </a:cubicBezTo>
                  <a:cubicBezTo>
                    <a:pt x="105" y="118"/>
                    <a:pt x="108" y="114"/>
                    <a:pt x="109" y="109"/>
                  </a:cubicBezTo>
                  <a:cubicBezTo>
                    <a:pt x="107" y="109"/>
                    <a:pt x="107" y="109"/>
                    <a:pt x="107" y="109"/>
                  </a:cubicBezTo>
                  <a:cubicBezTo>
                    <a:pt x="106" y="109"/>
                    <a:pt x="104" y="108"/>
                    <a:pt x="103" y="108"/>
                  </a:cubicBezTo>
                  <a:cubicBezTo>
                    <a:pt x="103" y="108"/>
                    <a:pt x="103" y="108"/>
                    <a:pt x="103" y="108"/>
                  </a:cubicBezTo>
                  <a:cubicBezTo>
                    <a:pt x="101" y="107"/>
                    <a:pt x="100" y="106"/>
                    <a:pt x="98" y="105"/>
                  </a:cubicBezTo>
                  <a:cubicBezTo>
                    <a:pt x="96" y="103"/>
                    <a:pt x="95" y="100"/>
                    <a:pt x="95" y="96"/>
                  </a:cubicBezTo>
                  <a:cubicBezTo>
                    <a:pt x="95" y="85"/>
                    <a:pt x="95" y="85"/>
                    <a:pt x="95" y="85"/>
                  </a:cubicBezTo>
                  <a:cubicBezTo>
                    <a:pt x="95" y="74"/>
                    <a:pt x="95" y="74"/>
                    <a:pt x="95" y="74"/>
                  </a:cubicBezTo>
                  <a:cubicBezTo>
                    <a:pt x="95" y="72"/>
                    <a:pt x="95" y="71"/>
                    <a:pt x="96" y="69"/>
                  </a:cubicBezTo>
                  <a:cubicBezTo>
                    <a:pt x="96" y="69"/>
                    <a:pt x="96" y="69"/>
                    <a:pt x="96" y="69"/>
                  </a:cubicBezTo>
                  <a:cubicBezTo>
                    <a:pt x="96" y="69"/>
                    <a:pt x="96" y="69"/>
                    <a:pt x="96" y="69"/>
                  </a:cubicBezTo>
                  <a:cubicBezTo>
                    <a:pt x="96" y="67"/>
                    <a:pt x="97" y="66"/>
                    <a:pt x="98" y="65"/>
                  </a:cubicBezTo>
                  <a:cubicBezTo>
                    <a:pt x="101" y="63"/>
                    <a:pt x="104" y="61"/>
                    <a:pt x="107" y="61"/>
                  </a:cubicBezTo>
                  <a:cubicBezTo>
                    <a:pt x="107" y="56"/>
                    <a:pt x="107" y="56"/>
                    <a:pt x="107" y="56"/>
                  </a:cubicBezTo>
                  <a:cubicBezTo>
                    <a:pt x="105" y="49"/>
                    <a:pt x="101" y="43"/>
                    <a:pt x="96" y="38"/>
                  </a:cubicBezTo>
                  <a:cubicBezTo>
                    <a:pt x="89" y="30"/>
                    <a:pt x="78" y="26"/>
                    <a:pt x="65" y="26"/>
                  </a:cubicBezTo>
                  <a:cubicBezTo>
                    <a:pt x="53" y="26"/>
                    <a:pt x="42" y="30"/>
                    <a:pt x="35" y="38"/>
                  </a:cubicBezTo>
                  <a:cubicBezTo>
                    <a:pt x="30" y="43"/>
                    <a:pt x="26" y="49"/>
                    <a:pt x="24" y="56"/>
                  </a:cubicBezTo>
                  <a:cubicBezTo>
                    <a:pt x="24" y="61"/>
                    <a:pt x="24" y="61"/>
                    <a:pt x="24" y="61"/>
                  </a:cubicBezTo>
                  <a:cubicBezTo>
                    <a:pt x="25" y="61"/>
                    <a:pt x="27" y="62"/>
                    <a:pt x="28" y="62"/>
                  </a:cubicBezTo>
                  <a:cubicBezTo>
                    <a:pt x="30" y="63"/>
                    <a:pt x="31" y="64"/>
                    <a:pt x="32" y="65"/>
                  </a:cubicBezTo>
                  <a:cubicBezTo>
                    <a:pt x="34" y="66"/>
                    <a:pt x="35" y="67"/>
                    <a:pt x="35" y="69"/>
                  </a:cubicBezTo>
                  <a:cubicBezTo>
                    <a:pt x="35" y="69"/>
                    <a:pt x="35" y="69"/>
                    <a:pt x="35" y="69"/>
                  </a:cubicBezTo>
                  <a:cubicBezTo>
                    <a:pt x="36" y="71"/>
                    <a:pt x="36" y="72"/>
                    <a:pt x="36" y="74"/>
                  </a:cubicBezTo>
                  <a:cubicBezTo>
                    <a:pt x="36" y="85"/>
                    <a:pt x="36" y="85"/>
                    <a:pt x="36" y="85"/>
                  </a:cubicBezTo>
                  <a:cubicBezTo>
                    <a:pt x="36" y="96"/>
                    <a:pt x="36" y="96"/>
                    <a:pt x="36" y="96"/>
                  </a:cubicBezTo>
                  <a:cubicBezTo>
                    <a:pt x="36" y="98"/>
                    <a:pt x="36" y="99"/>
                    <a:pt x="35" y="101"/>
                  </a:cubicBezTo>
                  <a:cubicBezTo>
                    <a:pt x="35" y="101"/>
                    <a:pt x="35" y="101"/>
                    <a:pt x="35" y="101"/>
                  </a:cubicBezTo>
                  <a:cubicBezTo>
                    <a:pt x="35" y="103"/>
                    <a:pt x="34" y="104"/>
                    <a:pt x="32" y="105"/>
                  </a:cubicBezTo>
                  <a:cubicBezTo>
                    <a:pt x="31" y="106"/>
                    <a:pt x="30" y="107"/>
                    <a:pt x="28" y="108"/>
                  </a:cubicBezTo>
                  <a:cubicBezTo>
                    <a:pt x="28" y="108"/>
                    <a:pt x="28" y="108"/>
                    <a:pt x="28" y="108"/>
                  </a:cubicBezTo>
                  <a:cubicBezTo>
                    <a:pt x="27" y="108"/>
                    <a:pt x="25" y="109"/>
                    <a:pt x="24" y="109"/>
                  </a:cubicBezTo>
                  <a:cubicBezTo>
                    <a:pt x="18" y="109"/>
                    <a:pt x="18" y="109"/>
                    <a:pt x="18" y="109"/>
                  </a:cubicBezTo>
                  <a:cubicBezTo>
                    <a:pt x="13" y="109"/>
                    <a:pt x="13" y="109"/>
                    <a:pt x="13" y="109"/>
                  </a:cubicBezTo>
                  <a:cubicBezTo>
                    <a:pt x="11" y="109"/>
                    <a:pt x="10" y="108"/>
                    <a:pt x="8" y="108"/>
                  </a:cubicBezTo>
                  <a:cubicBezTo>
                    <a:pt x="8" y="108"/>
                    <a:pt x="8" y="108"/>
                    <a:pt x="8" y="108"/>
                  </a:cubicBezTo>
                  <a:cubicBezTo>
                    <a:pt x="7" y="107"/>
                    <a:pt x="5" y="106"/>
                    <a:pt x="4" y="105"/>
                  </a:cubicBezTo>
                  <a:cubicBezTo>
                    <a:pt x="2" y="103"/>
                    <a:pt x="0" y="100"/>
                    <a:pt x="0" y="96"/>
                  </a:cubicBezTo>
                  <a:cubicBezTo>
                    <a:pt x="0" y="85"/>
                    <a:pt x="0" y="85"/>
                    <a:pt x="0" y="85"/>
                  </a:cubicBezTo>
                  <a:cubicBezTo>
                    <a:pt x="0" y="74"/>
                    <a:pt x="0" y="74"/>
                    <a:pt x="0" y="74"/>
                  </a:cubicBezTo>
                  <a:cubicBezTo>
                    <a:pt x="0" y="72"/>
                    <a:pt x="1" y="71"/>
                    <a:pt x="1" y="69"/>
                  </a:cubicBezTo>
                  <a:cubicBezTo>
                    <a:pt x="1" y="69"/>
                    <a:pt x="1" y="69"/>
                    <a:pt x="1" y="69"/>
                  </a:cubicBezTo>
                  <a:cubicBezTo>
                    <a:pt x="2" y="67"/>
                    <a:pt x="3" y="66"/>
                    <a:pt x="4" y="65"/>
                  </a:cubicBezTo>
                  <a:cubicBezTo>
                    <a:pt x="6" y="63"/>
                    <a:pt x="9" y="61"/>
                    <a:pt x="13" y="61"/>
                  </a:cubicBezTo>
                  <a:close/>
                  <a:moveTo>
                    <a:pt x="65" y="131"/>
                  </a:moveTo>
                  <a:cubicBezTo>
                    <a:pt x="65" y="131"/>
                    <a:pt x="65" y="131"/>
                    <a:pt x="65" y="131"/>
                  </a:cubicBezTo>
                  <a:cubicBezTo>
                    <a:pt x="63" y="131"/>
                    <a:pt x="61" y="133"/>
                    <a:pt x="61" y="135"/>
                  </a:cubicBezTo>
                  <a:cubicBezTo>
                    <a:pt x="61" y="138"/>
                    <a:pt x="63" y="140"/>
                    <a:pt x="65" y="140"/>
                  </a:cubicBezTo>
                  <a:cubicBezTo>
                    <a:pt x="68" y="140"/>
                    <a:pt x="70" y="138"/>
                    <a:pt x="70" y="135"/>
                  </a:cubicBezTo>
                  <a:cubicBezTo>
                    <a:pt x="70" y="133"/>
                    <a:pt x="68" y="131"/>
                    <a:pt x="65" y="131"/>
                  </a:cubicBezTo>
                  <a:close/>
                  <a:moveTo>
                    <a:pt x="18" y="73"/>
                  </a:moveTo>
                  <a:cubicBezTo>
                    <a:pt x="18" y="73"/>
                    <a:pt x="18" y="73"/>
                    <a:pt x="18" y="73"/>
                  </a:cubicBezTo>
                  <a:cubicBezTo>
                    <a:pt x="13" y="73"/>
                    <a:pt x="13" y="73"/>
                    <a:pt x="13" y="73"/>
                  </a:cubicBezTo>
                  <a:cubicBezTo>
                    <a:pt x="13" y="73"/>
                    <a:pt x="12" y="73"/>
                    <a:pt x="12" y="73"/>
                  </a:cubicBezTo>
                  <a:cubicBezTo>
                    <a:pt x="12" y="73"/>
                    <a:pt x="12" y="73"/>
                    <a:pt x="12" y="73"/>
                  </a:cubicBezTo>
                  <a:cubicBezTo>
                    <a:pt x="12" y="74"/>
                    <a:pt x="12" y="74"/>
                    <a:pt x="12" y="74"/>
                  </a:cubicBezTo>
                  <a:cubicBezTo>
                    <a:pt x="12" y="85"/>
                    <a:pt x="12" y="85"/>
                    <a:pt x="12" y="85"/>
                  </a:cubicBezTo>
                  <a:cubicBezTo>
                    <a:pt x="12" y="96"/>
                    <a:pt x="12" y="96"/>
                    <a:pt x="12" y="96"/>
                  </a:cubicBezTo>
                  <a:cubicBezTo>
                    <a:pt x="12" y="96"/>
                    <a:pt x="12" y="97"/>
                    <a:pt x="12" y="97"/>
                  </a:cubicBezTo>
                  <a:cubicBezTo>
                    <a:pt x="12" y="97"/>
                    <a:pt x="12" y="97"/>
                    <a:pt x="12" y="97"/>
                  </a:cubicBezTo>
                  <a:cubicBezTo>
                    <a:pt x="13" y="97"/>
                    <a:pt x="13" y="97"/>
                    <a:pt x="13" y="97"/>
                  </a:cubicBezTo>
                  <a:cubicBezTo>
                    <a:pt x="18" y="97"/>
                    <a:pt x="18" y="97"/>
                    <a:pt x="18" y="97"/>
                  </a:cubicBezTo>
                  <a:cubicBezTo>
                    <a:pt x="24" y="97"/>
                    <a:pt x="24" y="97"/>
                    <a:pt x="24" y="97"/>
                  </a:cubicBezTo>
                  <a:cubicBezTo>
                    <a:pt x="24" y="97"/>
                    <a:pt x="24" y="97"/>
                    <a:pt x="24" y="97"/>
                  </a:cubicBezTo>
                  <a:cubicBezTo>
                    <a:pt x="24" y="97"/>
                    <a:pt x="24" y="97"/>
                    <a:pt x="24" y="97"/>
                  </a:cubicBezTo>
                  <a:cubicBezTo>
                    <a:pt x="24" y="97"/>
                    <a:pt x="24" y="97"/>
                    <a:pt x="25" y="97"/>
                  </a:cubicBezTo>
                  <a:cubicBezTo>
                    <a:pt x="25" y="97"/>
                    <a:pt x="25" y="97"/>
                    <a:pt x="25" y="97"/>
                  </a:cubicBezTo>
                  <a:cubicBezTo>
                    <a:pt x="25" y="96"/>
                    <a:pt x="25" y="96"/>
                    <a:pt x="25" y="96"/>
                  </a:cubicBezTo>
                  <a:cubicBezTo>
                    <a:pt x="25" y="85"/>
                    <a:pt x="25" y="85"/>
                    <a:pt x="25" y="85"/>
                  </a:cubicBezTo>
                  <a:cubicBezTo>
                    <a:pt x="25" y="74"/>
                    <a:pt x="25" y="74"/>
                    <a:pt x="25" y="74"/>
                  </a:cubicBezTo>
                  <a:cubicBezTo>
                    <a:pt x="25" y="74"/>
                    <a:pt x="25" y="74"/>
                    <a:pt x="25" y="74"/>
                  </a:cubicBezTo>
                  <a:cubicBezTo>
                    <a:pt x="25" y="73"/>
                    <a:pt x="25" y="73"/>
                    <a:pt x="25" y="73"/>
                  </a:cubicBezTo>
                  <a:cubicBezTo>
                    <a:pt x="25" y="73"/>
                    <a:pt x="25" y="73"/>
                    <a:pt x="25" y="73"/>
                  </a:cubicBezTo>
                  <a:cubicBezTo>
                    <a:pt x="24" y="73"/>
                    <a:pt x="24" y="73"/>
                    <a:pt x="24" y="73"/>
                  </a:cubicBezTo>
                  <a:cubicBezTo>
                    <a:pt x="24" y="73"/>
                    <a:pt x="24" y="73"/>
                    <a:pt x="24" y="73"/>
                  </a:cubicBezTo>
                  <a:cubicBezTo>
                    <a:pt x="24" y="73"/>
                    <a:pt x="24" y="73"/>
                    <a:pt x="24" y="73"/>
                  </a:cubicBezTo>
                  <a:cubicBezTo>
                    <a:pt x="18" y="73"/>
                    <a:pt x="18" y="73"/>
                    <a:pt x="18" y="73"/>
                  </a:cubicBezTo>
                  <a:close/>
                  <a:moveTo>
                    <a:pt x="113" y="73"/>
                  </a:moveTo>
                  <a:cubicBezTo>
                    <a:pt x="113" y="73"/>
                    <a:pt x="113" y="73"/>
                    <a:pt x="113" y="73"/>
                  </a:cubicBezTo>
                  <a:cubicBezTo>
                    <a:pt x="107" y="73"/>
                    <a:pt x="107" y="73"/>
                    <a:pt x="107" y="73"/>
                  </a:cubicBezTo>
                  <a:cubicBezTo>
                    <a:pt x="107" y="73"/>
                    <a:pt x="107" y="73"/>
                    <a:pt x="106" y="73"/>
                  </a:cubicBezTo>
                  <a:cubicBezTo>
                    <a:pt x="106" y="73"/>
                    <a:pt x="106" y="73"/>
                    <a:pt x="106" y="73"/>
                  </a:cubicBezTo>
                  <a:cubicBezTo>
                    <a:pt x="106" y="74"/>
                    <a:pt x="106" y="74"/>
                    <a:pt x="106" y="74"/>
                  </a:cubicBezTo>
                  <a:cubicBezTo>
                    <a:pt x="106" y="85"/>
                    <a:pt x="106" y="85"/>
                    <a:pt x="106" y="85"/>
                  </a:cubicBezTo>
                  <a:cubicBezTo>
                    <a:pt x="106" y="96"/>
                    <a:pt x="106" y="96"/>
                    <a:pt x="106" y="96"/>
                  </a:cubicBezTo>
                  <a:cubicBezTo>
                    <a:pt x="106" y="96"/>
                    <a:pt x="106" y="97"/>
                    <a:pt x="106" y="97"/>
                  </a:cubicBezTo>
                  <a:cubicBezTo>
                    <a:pt x="107" y="97"/>
                    <a:pt x="107" y="97"/>
                    <a:pt x="107" y="97"/>
                  </a:cubicBezTo>
                  <a:cubicBezTo>
                    <a:pt x="107" y="97"/>
                    <a:pt x="107" y="97"/>
                    <a:pt x="107" y="97"/>
                  </a:cubicBezTo>
                  <a:cubicBezTo>
                    <a:pt x="113" y="97"/>
                    <a:pt x="113" y="97"/>
                    <a:pt x="113" y="97"/>
                  </a:cubicBezTo>
                  <a:cubicBezTo>
                    <a:pt x="118" y="97"/>
                    <a:pt x="118" y="97"/>
                    <a:pt x="118" y="97"/>
                  </a:cubicBezTo>
                  <a:cubicBezTo>
                    <a:pt x="118" y="97"/>
                    <a:pt x="118" y="97"/>
                    <a:pt x="118" y="97"/>
                  </a:cubicBezTo>
                  <a:cubicBezTo>
                    <a:pt x="118" y="97"/>
                    <a:pt x="118" y="97"/>
                    <a:pt x="118" y="97"/>
                  </a:cubicBezTo>
                  <a:cubicBezTo>
                    <a:pt x="119" y="97"/>
                    <a:pt x="119" y="97"/>
                    <a:pt x="119" y="97"/>
                  </a:cubicBezTo>
                  <a:cubicBezTo>
                    <a:pt x="119" y="97"/>
                    <a:pt x="119" y="97"/>
                    <a:pt x="119" y="97"/>
                  </a:cubicBezTo>
                  <a:cubicBezTo>
                    <a:pt x="119" y="96"/>
                    <a:pt x="119" y="96"/>
                    <a:pt x="119" y="96"/>
                  </a:cubicBezTo>
                  <a:cubicBezTo>
                    <a:pt x="119" y="85"/>
                    <a:pt x="119" y="85"/>
                    <a:pt x="119" y="85"/>
                  </a:cubicBezTo>
                  <a:cubicBezTo>
                    <a:pt x="119" y="74"/>
                    <a:pt x="119" y="74"/>
                    <a:pt x="119" y="74"/>
                  </a:cubicBezTo>
                  <a:cubicBezTo>
                    <a:pt x="119" y="74"/>
                    <a:pt x="119" y="74"/>
                    <a:pt x="119" y="74"/>
                  </a:cubicBezTo>
                  <a:cubicBezTo>
                    <a:pt x="119" y="73"/>
                    <a:pt x="119" y="73"/>
                    <a:pt x="119" y="73"/>
                  </a:cubicBezTo>
                  <a:cubicBezTo>
                    <a:pt x="119" y="73"/>
                    <a:pt x="119" y="73"/>
                    <a:pt x="119" y="73"/>
                  </a:cubicBezTo>
                  <a:cubicBezTo>
                    <a:pt x="119" y="73"/>
                    <a:pt x="119" y="73"/>
                    <a:pt x="118" y="73"/>
                  </a:cubicBezTo>
                  <a:cubicBezTo>
                    <a:pt x="119" y="73"/>
                    <a:pt x="119" y="73"/>
                    <a:pt x="119" y="73"/>
                  </a:cubicBezTo>
                  <a:cubicBezTo>
                    <a:pt x="118" y="73"/>
                    <a:pt x="118" y="73"/>
                    <a:pt x="118" y="73"/>
                  </a:cubicBezTo>
                  <a:cubicBezTo>
                    <a:pt x="113" y="73"/>
                    <a:pt x="113" y="73"/>
                    <a:pt x="113" y="73"/>
                  </a:cubicBezTo>
                  <a:close/>
                  <a:moveTo>
                    <a:pt x="103" y="36"/>
                  </a:moveTo>
                  <a:cubicBezTo>
                    <a:pt x="103" y="36"/>
                    <a:pt x="103" y="36"/>
                    <a:pt x="103" y="36"/>
                  </a:cubicBezTo>
                  <a:cubicBezTo>
                    <a:pt x="101" y="31"/>
                    <a:pt x="98" y="27"/>
                    <a:pt x="95" y="24"/>
                  </a:cubicBezTo>
                  <a:cubicBezTo>
                    <a:pt x="95" y="24"/>
                    <a:pt x="95" y="24"/>
                    <a:pt x="95" y="24"/>
                  </a:cubicBezTo>
                  <a:cubicBezTo>
                    <a:pt x="87" y="16"/>
                    <a:pt x="77" y="11"/>
                    <a:pt x="65" y="11"/>
                  </a:cubicBezTo>
                  <a:cubicBezTo>
                    <a:pt x="54" y="11"/>
                    <a:pt x="44" y="16"/>
                    <a:pt x="36" y="24"/>
                  </a:cubicBezTo>
                  <a:cubicBezTo>
                    <a:pt x="33" y="27"/>
                    <a:pt x="30" y="31"/>
                    <a:pt x="27" y="36"/>
                  </a:cubicBezTo>
                  <a:cubicBezTo>
                    <a:pt x="28" y="35"/>
                    <a:pt x="29" y="34"/>
                    <a:pt x="30" y="34"/>
                  </a:cubicBezTo>
                  <a:cubicBezTo>
                    <a:pt x="39" y="25"/>
                    <a:pt x="52" y="19"/>
                    <a:pt x="65" y="19"/>
                  </a:cubicBezTo>
                  <a:cubicBezTo>
                    <a:pt x="79" y="19"/>
                    <a:pt x="92" y="25"/>
                    <a:pt x="101" y="34"/>
                  </a:cubicBezTo>
                  <a:cubicBezTo>
                    <a:pt x="101" y="34"/>
                    <a:pt x="101" y="34"/>
                    <a:pt x="101" y="34"/>
                  </a:cubicBezTo>
                  <a:cubicBezTo>
                    <a:pt x="102" y="34"/>
                    <a:pt x="103" y="35"/>
                    <a:pt x="103" y="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
          <p:nvSpPr>
            <p:cNvPr id="25" name="Freeform 26">
              <a:extLst>
                <a:ext uri="{FF2B5EF4-FFF2-40B4-BE49-F238E27FC236}">
                  <a16:creationId xmlns:a16="http://schemas.microsoft.com/office/drawing/2014/main" id="{A48B2844-5BDC-4E7F-85F7-901D22C0A70A}"/>
                </a:ext>
              </a:extLst>
            </p:cNvPr>
            <p:cNvSpPr>
              <a:spLocks noEditPoints="1"/>
            </p:cNvSpPr>
            <p:nvPr/>
          </p:nvSpPr>
          <p:spPr bwMode="auto">
            <a:xfrm>
              <a:off x="4702175" y="4242315"/>
              <a:ext cx="242888" cy="254078"/>
            </a:xfrm>
            <a:custGeom>
              <a:avLst/>
              <a:gdLst>
                <a:gd name="T0" fmla="*/ 4 w 139"/>
                <a:gd name="T1" fmla="*/ 139 h 145"/>
                <a:gd name="T2" fmla="*/ 56 w 139"/>
                <a:gd name="T3" fmla="*/ 133 h 145"/>
                <a:gd name="T4" fmla="*/ 24 w 139"/>
                <a:gd name="T5" fmla="*/ 117 h 145"/>
                <a:gd name="T6" fmla="*/ 20 w 139"/>
                <a:gd name="T7" fmla="*/ 115 h 145"/>
                <a:gd name="T8" fmla="*/ 2 w 139"/>
                <a:gd name="T9" fmla="*/ 89 h 145"/>
                <a:gd name="T10" fmla="*/ 24 w 139"/>
                <a:gd name="T11" fmla="*/ 70 h 145"/>
                <a:gd name="T12" fmla="*/ 56 w 139"/>
                <a:gd name="T13" fmla="*/ 58 h 145"/>
                <a:gd name="T14" fmla="*/ 19 w 139"/>
                <a:gd name="T15" fmla="*/ 53 h 145"/>
                <a:gd name="T16" fmla="*/ 19 w 139"/>
                <a:gd name="T17" fmla="*/ 18 h 145"/>
                <a:gd name="T18" fmla="*/ 25 w 139"/>
                <a:gd name="T19" fmla="*/ 12 h 145"/>
                <a:gd name="T20" fmla="*/ 56 w 139"/>
                <a:gd name="T21" fmla="*/ 3 h 145"/>
                <a:gd name="T22" fmla="*/ 60 w 139"/>
                <a:gd name="T23" fmla="*/ 0 h 145"/>
                <a:gd name="T24" fmla="*/ 82 w 139"/>
                <a:gd name="T25" fmla="*/ 3 h 145"/>
                <a:gd name="T26" fmla="*/ 82 w 139"/>
                <a:gd name="T27" fmla="*/ 12 h 145"/>
                <a:gd name="T28" fmla="*/ 119 w 139"/>
                <a:gd name="T29" fmla="*/ 14 h 145"/>
                <a:gd name="T30" fmla="*/ 136 w 139"/>
                <a:gd name="T31" fmla="*/ 39 h 145"/>
                <a:gd name="T32" fmla="*/ 119 w 139"/>
                <a:gd name="T33" fmla="*/ 57 h 145"/>
                <a:gd name="T34" fmla="*/ 115 w 139"/>
                <a:gd name="T35" fmla="*/ 58 h 145"/>
                <a:gd name="T36" fmla="*/ 82 w 139"/>
                <a:gd name="T37" fmla="*/ 70 h 145"/>
                <a:gd name="T38" fmla="*/ 114 w 139"/>
                <a:gd name="T39" fmla="*/ 70 h 145"/>
                <a:gd name="T40" fmla="*/ 120 w 139"/>
                <a:gd name="T41" fmla="*/ 111 h 145"/>
                <a:gd name="T42" fmla="*/ 114 w 139"/>
                <a:gd name="T43" fmla="*/ 117 h 145"/>
                <a:gd name="T44" fmla="*/ 82 w 139"/>
                <a:gd name="T45" fmla="*/ 133 h 145"/>
                <a:gd name="T46" fmla="*/ 135 w 139"/>
                <a:gd name="T47" fmla="*/ 139 h 145"/>
                <a:gd name="T48" fmla="*/ 10 w 139"/>
                <a:gd name="T49" fmla="*/ 145 h 145"/>
                <a:gd name="T50" fmla="*/ 63 w 139"/>
                <a:gd name="T51" fmla="*/ 133 h 145"/>
                <a:gd name="T52" fmla="*/ 76 w 139"/>
                <a:gd name="T53" fmla="*/ 117 h 145"/>
                <a:gd name="T54" fmla="*/ 63 w 139"/>
                <a:gd name="T55" fmla="*/ 133 h 145"/>
                <a:gd name="T56" fmla="*/ 76 w 139"/>
                <a:gd name="T57" fmla="*/ 6 h 145"/>
                <a:gd name="T58" fmla="*/ 63 w 139"/>
                <a:gd name="T59" fmla="*/ 12 h 145"/>
                <a:gd name="T60" fmla="*/ 76 w 139"/>
                <a:gd name="T61" fmla="*/ 6 h 145"/>
                <a:gd name="T62" fmla="*/ 76 w 139"/>
                <a:gd name="T63" fmla="*/ 70 h 145"/>
                <a:gd name="T64" fmla="*/ 63 w 139"/>
                <a:gd name="T65" fmla="*/ 58 h 145"/>
                <a:gd name="T66" fmla="*/ 76 w 139"/>
                <a:gd name="T67" fmla="*/ 70 h 145"/>
                <a:gd name="T68" fmla="*/ 113 w 139"/>
                <a:gd name="T69" fmla="*/ 23 h 145"/>
                <a:gd name="T70" fmla="*/ 30 w 139"/>
                <a:gd name="T71" fmla="*/ 47 h 145"/>
                <a:gd name="T72" fmla="*/ 125 w 139"/>
                <a:gd name="T73" fmla="*/ 35 h 145"/>
                <a:gd name="T74" fmla="*/ 109 w 139"/>
                <a:gd name="T75" fmla="*/ 81 h 145"/>
                <a:gd name="T76" fmla="*/ 26 w 139"/>
                <a:gd name="T77" fmla="*/ 81 h 145"/>
                <a:gd name="T78" fmla="*/ 26 w 139"/>
                <a:gd name="T79" fmla="*/ 105 h 145"/>
                <a:gd name="T80" fmla="*/ 109 w 139"/>
                <a:gd name="T81" fmla="*/ 81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9" h="145">
                  <a:moveTo>
                    <a:pt x="10" y="145"/>
                  </a:moveTo>
                  <a:cubicBezTo>
                    <a:pt x="6" y="145"/>
                    <a:pt x="4" y="142"/>
                    <a:pt x="4" y="139"/>
                  </a:cubicBezTo>
                  <a:cubicBezTo>
                    <a:pt x="4" y="136"/>
                    <a:pt x="6" y="133"/>
                    <a:pt x="10" y="133"/>
                  </a:cubicBezTo>
                  <a:cubicBezTo>
                    <a:pt x="56" y="133"/>
                    <a:pt x="56" y="133"/>
                    <a:pt x="56" y="133"/>
                  </a:cubicBezTo>
                  <a:cubicBezTo>
                    <a:pt x="56" y="117"/>
                    <a:pt x="56" y="117"/>
                    <a:pt x="56" y="117"/>
                  </a:cubicBezTo>
                  <a:cubicBezTo>
                    <a:pt x="24" y="117"/>
                    <a:pt x="24" y="117"/>
                    <a:pt x="24" y="117"/>
                  </a:cubicBezTo>
                  <a:cubicBezTo>
                    <a:pt x="24" y="117"/>
                    <a:pt x="24" y="117"/>
                    <a:pt x="24" y="117"/>
                  </a:cubicBezTo>
                  <a:cubicBezTo>
                    <a:pt x="22" y="117"/>
                    <a:pt x="21" y="116"/>
                    <a:pt x="20" y="115"/>
                  </a:cubicBezTo>
                  <a:cubicBezTo>
                    <a:pt x="2" y="97"/>
                    <a:pt x="2" y="97"/>
                    <a:pt x="2" y="97"/>
                  </a:cubicBezTo>
                  <a:cubicBezTo>
                    <a:pt x="0" y="95"/>
                    <a:pt x="0" y="92"/>
                    <a:pt x="2" y="89"/>
                  </a:cubicBezTo>
                  <a:cubicBezTo>
                    <a:pt x="20" y="72"/>
                    <a:pt x="20" y="72"/>
                    <a:pt x="20" y="72"/>
                  </a:cubicBezTo>
                  <a:cubicBezTo>
                    <a:pt x="20" y="71"/>
                    <a:pt x="22" y="70"/>
                    <a:pt x="24" y="70"/>
                  </a:cubicBezTo>
                  <a:cubicBezTo>
                    <a:pt x="56" y="70"/>
                    <a:pt x="56" y="70"/>
                    <a:pt x="56" y="70"/>
                  </a:cubicBezTo>
                  <a:cubicBezTo>
                    <a:pt x="56" y="58"/>
                    <a:pt x="56" y="58"/>
                    <a:pt x="56" y="58"/>
                  </a:cubicBezTo>
                  <a:cubicBezTo>
                    <a:pt x="24" y="58"/>
                    <a:pt x="24" y="58"/>
                    <a:pt x="24" y="58"/>
                  </a:cubicBezTo>
                  <a:cubicBezTo>
                    <a:pt x="21" y="58"/>
                    <a:pt x="19" y="56"/>
                    <a:pt x="19" y="53"/>
                  </a:cubicBezTo>
                  <a:cubicBezTo>
                    <a:pt x="19" y="52"/>
                    <a:pt x="19" y="52"/>
                    <a:pt x="19" y="52"/>
                  </a:cubicBezTo>
                  <a:cubicBezTo>
                    <a:pt x="19" y="18"/>
                    <a:pt x="19" y="18"/>
                    <a:pt x="19" y="18"/>
                  </a:cubicBezTo>
                  <a:cubicBezTo>
                    <a:pt x="19" y="14"/>
                    <a:pt x="21" y="12"/>
                    <a:pt x="24" y="12"/>
                  </a:cubicBezTo>
                  <a:cubicBezTo>
                    <a:pt x="25" y="12"/>
                    <a:pt x="25" y="12"/>
                    <a:pt x="25" y="12"/>
                  </a:cubicBezTo>
                  <a:cubicBezTo>
                    <a:pt x="56" y="12"/>
                    <a:pt x="56" y="12"/>
                    <a:pt x="56" y="12"/>
                  </a:cubicBezTo>
                  <a:cubicBezTo>
                    <a:pt x="56" y="3"/>
                    <a:pt x="56" y="3"/>
                    <a:pt x="56" y="3"/>
                  </a:cubicBezTo>
                  <a:cubicBezTo>
                    <a:pt x="56" y="1"/>
                    <a:pt x="58" y="0"/>
                    <a:pt x="60" y="0"/>
                  </a:cubicBezTo>
                  <a:cubicBezTo>
                    <a:pt x="60" y="0"/>
                    <a:pt x="60" y="0"/>
                    <a:pt x="60" y="0"/>
                  </a:cubicBezTo>
                  <a:cubicBezTo>
                    <a:pt x="79" y="0"/>
                    <a:pt x="79" y="0"/>
                    <a:pt x="79" y="0"/>
                  </a:cubicBezTo>
                  <a:cubicBezTo>
                    <a:pt x="81" y="0"/>
                    <a:pt x="82" y="1"/>
                    <a:pt x="82" y="3"/>
                  </a:cubicBezTo>
                  <a:cubicBezTo>
                    <a:pt x="82" y="3"/>
                    <a:pt x="82" y="3"/>
                    <a:pt x="82" y="3"/>
                  </a:cubicBezTo>
                  <a:cubicBezTo>
                    <a:pt x="82" y="12"/>
                    <a:pt x="82" y="12"/>
                    <a:pt x="82" y="12"/>
                  </a:cubicBezTo>
                  <a:cubicBezTo>
                    <a:pt x="115" y="12"/>
                    <a:pt x="115" y="12"/>
                    <a:pt x="115" y="12"/>
                  </a:cubicBezTo>
                  <a:cubicBezTo>
                    <a:pt x="117" y="12"/>
                    <a:pt x="118" y="13"/>
                    <a:pt x="119" y="14"/>
                  </a:cubicBezTo>
                  <a:cubicBezTo>
                    <a:pt x="136" y="31"/>
                    <a:pt x="136" y="31"/>
                    <a:pt x="136" y="31"/>
                  </a:cubicBezTo>
                  <a:cubicBezTo>
                    <a:pt x="139" y="33"/>
                    <a:pt x="139" y="37"/>
                    <a:pt x="136" y="39"/>
                  </a:cubicBezTo>
                  <a:cubicBezTo>
                    <a:pt x="136" y="39"/>
                    <a:pt x="136" y="39"/>
                    <a:pt x="136" y="39"/>
                  </a:cubicBezTo>
                  <a:cubicBezTo>
                    <a:pt x="119" y="57"/>
                    <a:pt x="119" y="57"/>
                    <a:pt x="119" y="57"/>
                  </a:cubicBezTo>
                  <a:cubicBezTo>
                    <a:pt x="118" y="58"/>
                    <a:pt x="116" y="58"/>
                    <a:pt x="115" y="58"/>
                  </a:cubicBezTo>
                  <a:cubicBezTo>
                    <a:pt x="115" y="58"/>
                    <a:pt x="115" y="58"/>
                    <a:pt x="115" y="58"/>
                  </a:cubicBezTo>
                  <a:cubicBezTo>
                    <a:pt x="82" y="58"/>
                    <a:pt x="82" y="58"/>
                    <a:pt x="82" y="58"/>
                  </a:cubicBezTo>
                  <a:cubicBezTo>
                    <a:pt x="82" y="70"/>
                    <a:pt x="82" y="70"/>
                    <a:pt x="82" y="70"/>
                  </a:cubicBezTo>
                  <a:cubicBezTo>
                    <a:pt x="114" y="70"/>
                    <a:pt x="114" y="70"/>
                    <a:pt x="114" y="70"/>
                  </a:cubicBezTo>
                  <a:cubicBezTo>
                    <a:pt x="114" y="70"/>
                    <a:pt x="114" y="70"/>
                    <a:pt x="114" y="70"/>
                  </a:cubicBezTo>
                  <a:cubicBezTo>
                    <a:pt x="118" y="70"/>
                    <a:pt x="120" y="73"/>
                    <a:pt x="120" y="76"/>
                  </a:cubicBezTo>
                  <a:cubicBezTo>
                    <a:pt x="120" y="111"/>
                    <a:pt x="120" y="111"/>
                    <a:pt x="120" y="111"/>
                  </a:cubicBezTo>
                  <a:cubicBezTo>
                    <a:pt x="120" y="111"/>
                    <a:pt x="120" y="111"/>
                    <a:pt x="120" y="111"/>
                  </a:cubicBezTo>
                  <a:cubicBezTo>
                    <a:pt x="120" y="114"/>
                    <a:pt x="118" y="117"/>
                    <a:pt x="114" y="117"/>
                  </a:cubicBezTo>
                  <a:cubicBezTo>
                    <a:pt x="82" y="117"/>
                    <a:pt x="82" y="117"/>
                    <a:pt x="82" y="117"/>
                  </a:cubicBezTo>
                  <a:cubicBezTo>
                    <a:pt x="82" y="133"/>
                    <a:pt x="82" y="133"/>
                    <a:pt x="82" y="133"/>
                  </a:cubicBezTo>
                  <a:cubicBezTo>
                    <a:pt x="129" y="133"/>
                    <a:pt x="129" y="133"/>
                    <a:pt x="129" y="133"/>
                  </a:cubicBezTo>
                  <a:cubicBezTo>
                    <a:pt x="132" y="133"/>
                    <a:pt x="135" y="136"/>
                    <a:pt x="135" y="139"/>
                  </a:cubicBezTo>
                  <a:cubicBezTo>
                    <a:pt x="135" y="142"/>
                    <a:pt x="132" y="145"/>
                    <a:pt x="129" y="145"/>
                  </a:cubicBezTo>
                  <a:cubicBezTo>
                    <a:pt x="10" y="145"/>
                    <a:pt x="10" y="145"/>
                    <a:pt x="10" y="145"/>
                  </a:cubicBezTo>
                  <a:close/>
                  <a:moveTo>
                    <a:pt x="63" y="133"/>
                  </a:moveTo>
                  <a:cubicBezTo>
                    <a:pt x="63" y="133"/>
                    <a:pt x="63" y="133"/>
                    <a:pt x="63" y="133"/>
                  </a:cubicBezTo>
                  <a:cubicBezTo>
                    <a:pt x="76" y="133"/>
                    <a:pt x="76" y="133"/>
                    <a:pt x="76" y="133"/>
                  </a:cubicBezTo>
                  <a:cubicBezTo>
                    <a:pt x="76" y="117"/>
                    <a:pt x="76" y="117"/>
                    <a:pt x="76" y="117"/>
                  </a:cubicBezTo>
                  <a:cubicBezTo>
                    <a:pt x="63" y="117"/>
                    <a:pt x="63" y="117"/>
                    <a:pt x="63" y="117"/>
                  </a:cubicBezTo>
                  <a:cubicBezTo>
                    <a:pt x="63" y="133"/>
                    <a:pt x="63" y="133"/>
                    <a:pt x="63" y="133"/>
                  </a:cubicBezTo>
                  <a:close/>
                  <a:moveTo>
                    <a:pt x="76" y="6"/>
                  </a:moveTo>
                  <a:cubicBezTo>
                    <a:pt x="76" y="6"/>
                    <a:pt x="76" y="6"/>
                    <a:pt x="76" y="6"/>
                  </a:cubicBezTo>
                  <a:cubicBezTo>
                    <a:pt x="63" y="6"/>
                    <a:pt x="63" y="6"/>
                    <a:pt x="63" y="6"/>
                  </a:cubicBezTo>
                  <a:cubicBezTo>
                    <a:pt x="63" y="12"/>
                    <a:pt x="63" y="12"/>
                    <a:pt x="63" y="12"/>
                  </a:cubicBezTo>
                  <a:cubicBezTo>
                    <a:pt x="76" y="12"/>
                    <a:pt x="76" y="12"/>
                    <a:pt x="76" y="12"/>
                  </a:cubicBezTo>
                  <a:cubicBezTo>
                    <a:pt x="76" y="6"/>
                    <a:pt x="76" y="6"/>
                    <a:pt x="76" y="6"/>
                  </a:cubicBezTo>
                  <a:close/>
                  <a:moveTo>
                    <a:pt x="76" y="70"/>
                  </a:moveTo>
                  <a:cubicBezTo>
                    <a:pt x="76" y="70"/>
                    <a:pt x="76" y="70"/>
                    <a:pt x="76" y="70"/>
                  </a:cubicBezTo>
                  <a:cubicBezTo>
                    <a:pt x="76" y="58"/>
                    <a:pt x="76" y="58"/>
                    <a:pt x="76" y="58"/>
                  </a:cubicBezTo>
                  <a:cubicBezTo>
                    <a:pt x="63" y="58"/>
                    <a:pt x="63" y="58"/>
                    <a:pt x="63" y="58"/>
                  </a:cubicBezTo>
                  <a:cubicBezTo>
                    <a:pt x="63" y="70"/>
                    <a:pt x="63" y="70"/>
                    <a:pt x="63" y="70"/>
                  </a:cubicBezTo>
                  <a:cubicBezTo>
                    <a:pt x="76" y="70"/>
                    <a:pt x="76" y="70"/>
                    <a:pt x="76" y="70"/>
                  </a:cubicBezTo>
                  <a:close/>
                  <a:moveTo>
                    <a:pt x="113" y="23"/>
                  </a:moveTo>
                  <a:cubicBezTo>
                    <a:pt x="113" y="23"/>
                    <a:pt x="113" y="23"/>
                    <a:pt x="113" y="23"/>
                  </a:cubicBezTo>
                  <a:cubicBezTo>
                    <a:pt x="30" y="23"/>
                    <a:pt x="30" y="23"/>
                    <a:pt x="30" y="23"/>
                  </a:cubicBezTo>
                  <a:cubicBezTo>
                    <a:pt x="30" y="47"/>
                    <a:pt x="30" y="47"/>
                    <a:pt x="30" y="47"/>
                  </a:cubicBezTo>
                  <a:cubicBezTo>
                    <a:pt x="113" y="47"/>
                    <a:pt x="113" y="47"/>
                    <a:pt x="113" y="47"/>
                  </a:cubicBezTo>
                  <a:cubicBezTo>
                    <a:pt x="125" y="35"/>
                    <a:pt x="125" y="35"/>
                    <a:pt x="125" y="35"/>
                  </a:cubicBezTo>
                  <a:cubicBezTo>
                    <a:pt x="113" y="23"/>
                    <a:pt x="113" y="23"/>
                    <a:pt x="113" y="23"/>
                  </a:cubicBezTo>
                  <a:close/>
                  <a:moveTo>
                    <a:pt x="109" y="81"/>
                  </a:moveTo>
                  <a:cubicBezTo>
                    <a:pt x="109" y="81"/>
                    <a:pt x="109" y="81"/>
                    <a:pt x="109" y="81"/>
                  </a:cubicBezTo>
                  <a:cubicBezTo>
                    <a:pt x="26" y="81"/>
                    <a:pt x="26" y="81"/>
                    <a:pt x="26" y="81"/>
                  </a:cubicBezTo>
                  <a:cubicBezTo>
                    <a:pt x="14" y="93"/>
                    <a:pt x="14" y="93"/>
                    <a:pt x="14" y="93"/>
                  </a:cubicBezTo>
                  <a:cubicBezTo>
                    <a:pt x="26" y="105"/>
                    <a:pt x="26" y="105"/>
                    <a:pt x="26" y="105"/>
                  </a:cubicBezTo>
                  <a:cubicBezTo>
                    <a:pt x="109" y="105"/>
                    <a:pt x="109" y="105"/>
                    <a:pt x="109" y="105"/>
                  </a:cubicBezTo>
                  <a:cubicBezTo>
                    <a:pt x="109" y="81"/>
                    <a:pt x="109" y="81"/>
                    <a:pt x="109"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
          <p:nvSpPr>
            <p:cNvPr id="26" name="Freeform 27">
              <a:extLst>
                <a:ext uri="{FF2B5EF4-FFF2-40B4-BE49-F238E27FC236}">
                  <a16:creationId xmlns:a16="http://schemas.microsoft.com/office/drawing/2014/main" id="{65045886-A777-4323-BEBD-3EC6A06F99B5}"/>
                </a:ext>
              </a:extLst>
            </p:cNvPr>
            <p:cNvSpPr>
              <a:spLocks noEditPoints="1"/>
            </p:cNvSpPr>
            <p:nvPr/>
          </p:nvSpPr>
          <p:spPr bwMode="auto">
            <a:xfrm>
              <a:off x="2941639" y="3081494"/>
              <a:ext cx="219075" cy="257254"/>
            </a:xfrm>
            <a:custGeom>
              <a:avLst/>
              <a:gdLst>
                <a:gd name="T0" fmla="*/ 6 w 125"/>
                <a:gd name="T1" fmla="*/ 0 h 147"/>
                <a:gd name="T2" fmla="*/ 6 w 125"/>
                <a:gd name="T3" fmla="*/ 0 h 147"/>
                <a:gd name="T4" fmla="*/ 6 w 125"/>
                <a:gd name="T5" fmla="*/ 0 h 147"/>
                <a:gd name="T6" fmla="*/ 6 w 125"/>
                <a:gd name="T7" fmla="*/ 0 h 147"/>
                <a:gd name="T8" fmla="*/ 119 w 125"/>
                <a:gd name="T9" fmla="*/ 0 h 147"/>
                <a:gd name="T10" fmla="*/ 124 w 125"/>
                <a:gd name="T11" fmla="*/ 6 h 147"/>
                <a:gd name="T12" fmla="*/ 123 w 125"/>
                <a:gd name="T13" fmla="*/ 10 h 147"/>
                <a:gd name="T14" fmla="*/ 94 w 125"/>
                <a:gd name="T15" fmla="*/ 38 h 147"/>
                <a:gd name="T16" fmla="*/ 123 w 125"/>
                <a:gd name="T17" fmla="*/ 66 h 147"/>
                <a:gd name="T18" fmla="*/ 123 w 125"/>
                <a:gd name="T19" fmla="*/ 74 h 147"/>
                <a:gd name="T20" fmla="*/ 119 w 125"/>
                <a:gd name="T21" fmla="*/ 76 h 147"/>
                <a:gd name="T22" fmla="*/ 118 w 125"/>
                <a:gd name="T23" fmla="*/ 76 h 147"/>
                <a:gd name="T24" fmla="*/ 12 w 125"/>
                <a:gd name="T25" fmla="*/ 76 h 147"/>
                <a:gd name="T26" fmla="*/ 12 w 125"/>
                <a:gd name="T27" fmla="*/ 142 h 147"/>
                <a:gd name="T28" fmla="*/ 6 w 125"/>
                <a:gd name="T29" fmla="*/ 147 h 147"/>
                <a:gd name="T30" fmla="*/ 0 w 125"/>
                <a:gd name="T31" fmla="*/ 142 h 147"/>
                <a:gd name="T32" fmla="*/ 0 w 125"/>
                <a:gd name="T33" fmla="*/ 70 h 147"/>
                <a:gd name="T34" fmla="*/ 0 w 125"/>
                <a:gd name="T35" fmla="*/ 70 h 147"/>
                <a:gd name="T36" fmla="*/ 0 w 125"/>
                <a:gd name="T37" fmla="*/ 70 h 147"/>
                <a:gd name="T38" fmla="*/ 0 w 125"/>
                <a:gd name="T39" fmla="*/ 6 h 147"/>
                <a:gd name="T40" fmla="*/ 6 w 125"/>
                <a:gd name="T41" fmla="*/ 0 h 147"/>
                <a:gd name="T42" fmla="*/ 6 w 125"/>
                <a:gd name="T43" fmla="*/ 0 h 147"/>
                <a:gd name="T44" fmla="*/ 6 w 125"/>
                <a:gd name="T45" fmla="*/ 0 h 147"/>
                <a:gd name="T46" fmla="*/ 6 w 125"/>
                <a:gd name="T47" fmla="*/ 0 h 147"/>
                <a:gd name="T48" fmla="*/ 6 w 125"/>
                <a:gd name="T49" fmla="*/ 0 h 147"/>
                <a:gd name="T50" fmla="*/ 12 w 125"/>
                <a:gd name="T51" fmla="*/ 11 h 147"/>
                <a:gd name="T52" fmla="*/ 12 w 125"/>
                <a:gd name="T53" fmla="*/ 11 h 147"/>
                <a:gd name="T54" fmla="*/ 12 w 125"/>
                <a:gd name="T55" fmla="*/ 64 h 147"/>
                <a:gd name="T56" fmla="*/ 105 w 125"/>
                <a:gd name="T57" fmla="*/ 64 h 147"/>
                <a:gd name="T58" fmla="*/ 82 w 125"/>
                <a:gd name="T59" fmla="*/ 42 h 147"/>
                <a:gd name="T60" fmla="*/ 82 w 125"/>
                <a:gd name="T61" fmla="*/ 34 h 147"/>
                <a:gd name="T62" fmla="*/ 105 w 125"/>
                <a:gd name="T63" fmla="*/ 11 h 147"/>
                <a:gd name="T64" fmla="*/ 12 w 125"/>
                <a:gd name="T65" fmla="*/ 1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 h="147">
                  <a:moveTo>
                    <a:pt x="6" y="0"/>
                  </a:moveTo>
                  <a:cubicBezTo>
                    <a:pt x="6" y="0"/>
                    <a:pt x="6" y="0"/>
                    <a:pt x="6" y="0"/>
                  </a:cubicBezTo>
                  <a:cubicBezTo>
                    <a:pt x="6" y="0"/>
                    <a:pt x="6" y="0"/>
                    <a:pt x="6" y="0"/>
                  </a:cubicBezTo>
                  <a:cubicBezTo>
                    <a:pt x="6" y="0"/>
                    <a:pt x="6" y="0"/>
                    <a:pt x="6" y="0"/>
                  </a:cubicBezTo>
                  <a:cubicBezTo>
                    <a:pt x="119" y="0"/>
                    <a:pt x="119" y="0"/>
                    <a:pt x="119" y="0"/>
                  </a:cubicBezTo>
                  <a:cubicBezTo>
                    <a:pt x="122" y="0"/>
                    <a:pt x="124" y="2"/>
                    <a:pt x="124" y="6"/>
                  </a:cubicBezTo>
                  <a:cubicBezTo>
                    <a:pt x="124" y="7"/>
                    <a:pt x="124" y="9"/>
                    <a:pt x="123" y="10"/>
                  </a:cubicBezTo>
                  <a:cubicBezTo>
                    <a:pt x="94" y="38"/>
                    <a:pt x="94" y="38"/>
                    <a:pt x="94" y="38"/>
                  </a:cubicBezTo>
                  <a:cubicBezTo>
                    <a:pt x="123" y="66"/>
                    <a:pt x="123" y="66"/>
                    <a:pt x="123" y="66"/>
                  </a:cubicBezTo>
                  <a:cubicBezTo>
                    <a:pt x="125" y="68"/>
                    <a:pt x="125" y="72"/>
                    <a:pt x="123" y="74"/>
                  </a:cubicBezTo>
                  <a:cubicBezTo>
                    <a:pt x="121" y="75"/>
                    <a:pt x="120" y="76"/>
                    <a:pt x="119" y="76"/>
                  </a:cubicBezTo>
                  <a:cubicBezTo>
                    <a:pt x="118" y="76"/>
                    <a:pt x="118" y="76"/>
                    <a:pt x="118" y="76"/>
                  </a:cubicBezTo>
                  <a:cubicBezTo>
                    <a:pt x="12" y="76"/>
                    <a:pt x="12" y="76"/>
                    <a:pt x="12" y="76"/>
                  </a:cubicBezTo>
                  <a:cubicBezTo>
                    <a:pt x="12" y="142"/>
                    <a:pt x="12" y="142"/>
                    <a:pt x="12" y="142"/>
                  </a:cubicBezTo>
                  <a:cubicBezTo>
                    <a:pt x="12" y="145"/>
                    <a:pt x="9" y="147"/>
                    <a:pt x="6" y="147"/>
                  </a:cubicBezTo>
                  <a:cubicBezTo>
                    <a:pt x="3" y="147"/>
                    <a:pt x="0" y="145"/>
                    <a:pt x="0" y="142"/>
                  </a:cubicBezTo>
                  <a:cubicBezTo>
                    <a:pt x="0" y="70"/>
                    <a:pt x="0" y="70"/>
                    <a:pt x="0" y="70"/>
                  </a:cubicBezTo>
                  <a:cubicBezTo>
                    <a:pt x="0" y="70"/>
                    <a:pt x="0" y="70"/>
                    <a:pt x="0" y="70"/>
                  </a:cubicBezTo>
                  <a:cubicBezTo>
                    <a:pt x="0" y="70"/>
                    <a:pt x="0" y="70"/>
                    <a:pt x="0" y="70"/>
                  </a:cubicBezTo>
                  <a:cubicBezTo>
                    <a:pt x="0" y="6"/>
                    <a:pt x="0" y="6"/>
                    <a:pt x="0" y="6"/>
                  </a:cubicBezTo>
                  <a:cubicBezTo>
                    <a:pt x="0" y="2"/>
                    <a:pt x="3" y="0"/>
                    <a:pt x="6" y="0"/>
                  </a:cubicBezTo>
                  <a:close/>
                  <a:moveTo>
                    <a:pt x="6" y="0"/>
                  </a:moveTo>
                  <a:cubicBezTo>
                    <a:pt x="6" y="0"/>
                    <a:pt x="6" y="0"/>
                    <a:pt x="6" y="0"/>
                  </a:cubicBezTo>
                  <a:cubicBezTo>
                    <a:pt x="6" y="0"/>
                    <a:pt x="6" y="0"/>
                    <a:pt x="6" y="0"/>
                  </a:cubicBezTo>
                  <a:cubicBezTo>
                    <a:pt x="6" y="0"/>
                    <a:pt x="6" y="0"/>
                    <a:pt x="6" y="0"/>
                  </a:cubicBezTo>
                  <a:close/>
                  <a:moveTo>
                    <a:pt x="12" y="11"/>
                  </a:moveTo>
                  <a:cubicBezTo>
                    <a:pt x="12" y="11"/>
                    <a:pt x="12" y="11"/>
                    <a:pt x="12" y="11"/>
                  </a:cubicBezTo>
                  <a:cubicBezTo>
                    <a:pt x="12" y="64"/>
                    <a:pt x="12" y="64"/>
                    <a:pt x="12" y="64"/>
                  </a:cubicBezTo>
                  <a:cubicBezTo>
                    <a:pt x="105" y="64"/>
                    <a:pt x="105" y="64"/>
                    <a:pt x="105" y="64"/>
                  </a:cubicBezTo>
                  <a:cubicBezTo>
                    <a:pt x="82" y="42"/>
                    <a:pt x="82" y="42"/>
                    <a:pt x="82" y="42"/>
                  </a:cubicBezTo>
                  <a:cubicBezTo>
                    <a:pt x="80" y="40"/>
                    <a:pt x="80" y="36"/>
                    <a:pt x="82" y="34"/>
                  </a:cubicBezTo>
                  <a:cubicBezTo>
                    <a:pt x="105" y="11"/>
                    <a:pt x="105" y="11"/>
                    <a:pt x="105" y="11"/>
                  </a:cubicBezTo>
                  <a:cubicBezTo>
                    <a:pt x="12" y="11"/>
                    <a:pt x="12" y="11"/>
                    <a:pt x="12"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
          <p:nvSpPr>
            <p:cNvPr id="27" name="Freeform 28">
              <a:extLst>
                <a:ext uri="{FF2B5EF4-FFF2-40B4-BE49-F238E27FC236}">
                  <a16:creationId xmlns:a16="http://schemas.microsoft.com/office/drawing/2014/main" id="{7204CEAB-0B3B-4820-8D83-E435DDEC1D95}"/>
                </a:ext>
              </a:extLst>
            </p:cNvPr>
            <p:cNvSpPr>
              <a:spLocks noEditPoints="1"/>
            </p:cNvSpPr>
            <p:nvPr/>
          </p:nvSpPr>
          <p:spPr bwMode="auto">
            <a:xfrm>
              <a:off x="5902325" y="2459002"/>
              <a:ext cx="261938" cy="258843"/>
            </a:xfrm>
            <a:custGeom>
              <a:avLst/>
              <a:gdLst>
                <a:gd name="T0" fmla="*/ 145 w 149"/>
                <a:gd name="T1" fmla="*/ 101 h 148"/>
                <a:gd name="T2" fmla="*/ 145 w 149"/>
                <a:gd name="T3" fmla="*/ 111 h 148"/>
                <a:gd name="T4" fmla="*/ 72 w 149"/>
                <a:gd name="T5" fmla="*/ 147 h 148"/>
                <a:gd name="T6" fmla="*/ 1 w 149"/>
                <a:gd name="T7" fmla="*/ 103 h 148"/>
                <a:gd name="T8" fmla="*/ 24 w 149"/>
                <a:gd name="T9" fmla="*/ 90 h 148"/>
                <a:gd name="T10" fmla="*/ 1 w 149"/>
                <a:gd name="T11" fmla="*/ 71 h 148"/>
                <a:gd name="T12" fmla="*/ 24 w 149"/>
                <a:gd name="T13" fmla="*/ 58 h 148"/>
                <a:gd name="T14" fmla="*/ 1 w 149"/>
                <a:gd name="T15" fmla="*/ 40 h 148"/>
                <a:gd name="T16" fmla="*/ 72 w 149"/>
                <a:gd name="T17" fmla="*/ 1 h 148"/>
                <a:gd name="T18" fmla="*/ 145 w 149"/>
                <a:gd name="T19" fmla="*/ 37 h 148"/>
                <a:gd name="T20" fmla="*/ 145 w 149"/>
                <a:gd name="T21" fmla="*/ 47 h 148"/>
                <a:gd name="T22" fmla="*/ 145 w 149"/>
                <a:gd name="T23" fmla="*/ 69 h 148"/>
                <a:gd name="T24" fmla="*/ 145 w 149"/>
                <a:gd name="T25" fmla="*/ 79 h 148"/>
                <a:gd name="T26" fmla="*/ 130 w 149"/>
                <a:gd name="T27" fmla="*/ 106 h 148"/>
                <a:gd name="T28" fmla="*/ 113 w 149"/>
                <a:gd name="T29" fmla="*/ 96 h 148"/>
                <a:gd name="T30" fmla="*/ 75 w 149"/>
                <a:gd name="T31" fmla="*/ 116 h 148"/>
                <a:gd name="T32" fmla="*/ 74 w 149"/>
                <a:gd name="T33" fmla="*/ 116 h 148"/>
                <a:gd name="T34" fmla="*/ 74 w 149"/>
                <a:gd name="T35" fmla="*/ 116 h 148"/>
                <a:gd name="T36" fmla="*/ 73 w 149"/>
                <a:gd name="T37" fmla="*/ 116 h 148"/>
                <a:gd name="T38" fmla="*/ 72 w 149"/>
                <a:gd name="T39" fmla="*/ 115 h 148"/>
                <a:gd name="T40" fmla="*/ 18 w 149"/>
                <a:gd name="T41" fmla="*/ 106 h 148"/>
                <a:gd name="T42" fmla="*/ 130 w 149"/>
                <a:gd name="T43" fmla="*/ 106 h 148"/>
                <a:gd name="T44" fmla="*/ 74 w 149"/>
                <a:gd name="T45" fmla="*/ 104 h 148"/>
                <a:gd name="T46" fmla="*/ 113 w 149"/>
                <a:gd name="T47" fmla="*/ 64 h 148"/>
                <a:gd name="T48" fmla="*/ 75 w 149"/>
                <a:gd name="T49" fmla="*/ 84 h 148"/>
                <a:gd name="T50" fmla="*/ 74 w 149"/>
                <a:gd name="T51" fmla="*/ 84 h 148"/>
                <a:gd name="T52" fmla="*/ 74 w 149"/>
                <a:gd name="T53" fmla="*/ 84 h 148"/>
                <a:gd name="T54" fmla="*/ 73 w 149"/>
                <a:gd name="T55" fmla="*/ 84 h 148"/>
                <a:gd name="T56" fmla="*/ 72 w 149"/>
                <a:gd name="T57" fmla="*/ 84 h 148"/>
                <a:gd name="T58" fmla="*/ 18 w 149"/>
                <a:gd name="T59" fmla="*/ 74 h 148"/>
                <a:gd name="T60" fmla="*/ 74 w 149"/>
                <a:gd name="T61" fmla="*/ 72 h 148"/>
                <a:gd name="T62" fmla="*/ 130 w 149"/>
                <a:gd name="T63" fmla="*/ 42 h 148"/>
                <a:gd name="T64" fmla="*/ 18 w 149"/>
                <a:gd name="T65" fmla="*/ 4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9" h="148">
                  <a:moveTo>
                    <a:pt x="124" y="90"/>
                  </a:moveTo>
                  <a:cubicBezTo>
                    <a:pt x="145" y="101"/>
                    <a:pt x="145" y="101"/>
                    <a:pt x="145" y="101"/>
                  </a:cubicBezTo>
                  <a:cubicBezTo>
                    <a:pt x="148" y="102"/>
                    <a:pt x="149" y="106"/>
                    <a:pt x="147" y="108"/>
                  </a:cubicBezTo>
                  <a:cubicBezTo>
                    <a:pt x="147" y="109"/>
                    <a:pt x="146" y="110"/>
                    <a:pt x="145" y="111"/>
                  </a:cubicBezTo>
                  <a:cubicBezTo>
                    <a:pt x="77" y="147"/>
                    <a:pt x="77" y="147"/>
                    <a:pt x="77" y="147"/>
                  </a:cubicBezTo>
                  <a:cubicBezTo>
                    <a:pt x="75" y="148"/>
                    <a:pt x="73" y="148"/>
                    <a:pt x="72" y="147"/>
                  </a:cubicBezTo>
                  <a:cubicBezTo>
                    <a:pt x="4" y="111"/>
                    <a:pt x="4" y="111"/>
                    <a:pt x="4" y="111"/>
                  </a:cubicBezTo>
                  <a:cubicBezTo>
                    <a:pt x="1" y="109"/>
                    <a:pt x="0" y="106"/>
                    <a:pt x="1" y="103"/>
                  </a:cubicBezTo>
                  <a:cubicBezTo>
                    <a:pt x="2" y="102"/>
                    <a:pt x="3" y="101"/>
                    <a:pt x="4" y="101"/>
                  </a:cubicBezTo>
                  <a:cubicBezTo>
                    <a:pt x="24" y="90"/>
                    <a:pt x="24" y="90"/>
                    <a:pt x="24" y="90"/>
                  </a:cubicBezTo>
                  <a:cubicBezTo>
                    <a:pt x="4" y="79"/>
                    <a:pt x="4" y="79"/>
                    <a:pt x="4" y="79"/>
                  </a:cubicBezTo>
                  <a:cubicBezTo>
                    <a:pt x="1" y="77"/>
                    <a:pt x="0" y="74"/>
                    <a:pt x="1" y="71"/>
                  </a:cubicBezTo>
                  <a:cubicBezTo>
                    <a:pt x="2" y="70"/>
                    <a:pt x="3" y="69"/>
                    <a:pt x="4" y="69"/>
                  </a:cubicBezTo>
                  <a:cubicBezTo>
                    <a:pt x="24" y="58"/>
                    <a:pt x="24" y="58"/>
                    <a:pt x="24" y="58"/>
                  </a:cubicBezTo>
                  <a:cubicBezTo>
                    <a:pt x="4" y="47"/>
                    <a:pt x="4" y="47"/>
                    <a:pt x="4" y="47"/>
                  </a:cubicBezTo>
                  <a:cubicBezTo>
                    <a:pt x="1" y="46"/>
                    <a:pt x="0" y="42"/>
                    <a:pt x="1" y="40"/>
                  </a:cubicBezTo>
                  <a:cubicBezTo>
                    <a:pt x="2" y="39"/>
                    <a:pt x="3" y="38"/>
                    <a:pt x="4" y="37"/>
                  </a:cubicBezTo>
                  <a:cubicBezTo>
                    <a:pt x="72" y="1"/>
                    <a:pt x="72" y="1"/>
                    <a:pt x="72" y="1"/>
                  </a:cubicBezTo>
                  <a:cubicBezTo>
                    <a:pt x="73" y="0"/>
                    <a:pt x="75" y="0"/>
                    <a:pt x="77" y="1"/>
                  </a:cubicBezTo>
                  <a:cubicBezTo>
                    <a:pt x="145" y="37"/>
                    <a:pt x="145" y="37"/>
                    <a:pt x="145" y="37"/>
                  </a:cubicBezTo>
                  <a:cubicBezTo>
                    <a:pt x="148" y="39"/>
                    <a:pt x="149" y="42"/>
                    <a:pt x="147" y="45"/>
                  </a:cubicBezTo>
                  <a:cubicBezTo>
                    <a:pt x="147" y="46"/>
                    <a:pt x="146" y="47"/>
                    <a:pt x="145" y="47"/>
                  </a:cubicBezTo>
                  <a:cubicBezTo>
                    <a:pt x="124" y="58"/>
                    <a:pt x="124" y="58"/>
                    <a:pt x="124" y="58"/>
                  </a:cubicBezTo>
                  <a:cubicBezTo>
                    <a:pt x="145" y="69"/>
                    <a:pt x="145" y="69"/>
                    <a:pt x="145" y="69"/>
                  </a:cubicBezTo>
                  <a:cubicBezTo>
                    <a:pt x="148" y="70"/>
                    <a:pt x="149" y="74"/>
                    <a:pt x="147" y="77"/>
                  </a:cubicBezTo>
                  <a:cubicBezTo>
                    <a:pt x="147" y="78"/>
                    <a:pt x="146" y="78"/>
                    <a:pt x="145" y="79"/>
                  </a:cubicBezTo>
                  <a:cubicBezTo>
                    <a:pt x="124" y="90"/>
                    <a:pt x="124" y="90"/>
                    <a:pt x="124" y="90"/>
                  </a:cubicBezTo>
                  <a:close/>
                  <a:moveTo>
                    <a:pt x="130" y="106"/>
                  </a:moveTo>
                  <a:cubicBezTo>
                    <a:pt x="130" y="106"/>
                    <a:pt x="130" y="106"/>
                    <a:pt x="130" y="106"/>
                  </a:cubicBezTo>
                  <a:cubicBezTo>
                    <a:pt x="113" y="96"/>
                    <a:pt x="113" y="96"/>
                    <a:pt x="113" y="96"/>
                  </a:cubicBezTo>
                  <a:cubicBezTo>
                    <a:pt x="77" y="115"/>
                    <a:pt x="77" y="115"/>
                    <a:pt x="77" y="115"/>
                  </a:cubicBezTo>
                  <a:cubicBezTo>
                    <a:pt x="76" y="116"/>
                    <a:pt x="76" y="116"/>
                    <a:pt x="75" y="116"/>
                  </a:cubicBezTo>
                  <a:cubicBezTo>
                    <a:pt x="75" y="116"/>
                    <a:pt x="75" y="116"/>
                    <a:pt x="75" y="116"/>
                  </a:cubicBezTo>
                  <a:cubicBezTo>
                    <a:pt x="74" y="116"/>
                    <a:pt x="74" y="116"/>
                    <a:pt x="74" y="116"/>
                  </a:cubicBezTo>
                  <a:cubicBezTo>
                    <a:pt x="74" y="116"/>
                    <a:pt x="74" y="116"/>
                    <a:pt x="74" y="116"/>
                  </a:cubicBezTo>
                  <a:cubicBezTo>
                    <a:pt x="74" y="116"/>
                    <a:pt x="74" y="116"/>
                    <a:pt x="74" y="116"/>
                  </a:cubicBezTo>
                  <a:cubicBezTo>
                    <a:pt x="74" y="116"/>
                    <a:pt x="74" y="116"/>
                    <a:pt x="74" y="116"/>
                  </a:cubicBezTo>
                  <a:cubicBezTo>
                    <a:pt x="73" y="116"/>
                    <a:pt x="73" y="116"/>
                    <a:pt x="73" y="116"/>
                  </a:cubicBezTo>
                  <a:cubicBezTo>
                    <a:pt x="73" y="116"/>
                    <a:pt x="73" y="116"/>
                    <a:pt x="73" y="116"/>
                  </a:cubicBezTo>
                  <a:cubicBezTo>
                    <a:pt x="73" y="116"/>
                    <a:pt x="72" y="116"/>
                    <a:pt x="72" y="115"/>
                  </a:cubicBezTo>
                  <a:cubicBezTo>
                    <a:pt x="36" y="96"/>
                    <a:pt x="36" y="96"/>
                    <a:pt x="36" y="96"/>
                  </a:cubicBezTo>
                  <a:cubicBezTo>
                    <a:pt x="18" y="106"/>
                    <a:pt x="18" y="106"/>
                    <a:pt x="18" y="106"/>
                  </a:cubicBezTo>
                  <a:cubicBezTo>
                    <a:pt x="74" y="136"/>
                    <a:pt x="74" y="136"/>
                    <a:pt x="74" y="136"/>
                  </a:cubicBezTo>
                  <a:cubicBezTo>
                    <a:pt x="130" y="106"/>
                    <a:pt x="130" y="106"/>
                    <a:pt x="130" y="106"/>
                  </a:cubicBezTo>
                  <a:close/>
                  <a:moveTo>
                    <a:pt x="74" y="104"/>
                  </a:moveTo>
                  <a:cubicBezTo>
                    <a:pt x="74" y="104"/>
                    <a:pt x="74" y="104"/>
                    <a:pt x="74" y="104"/>
                  </a:cubicBezTo>
                  <a:cubicBezTo>
                    <a:pt x="93" y="94"/>
                    <a:pt x="112" y="84"/>
                    <a:pt x="130" y="74"/>
                  </a:cubicBezTo>
                  <a:cubicBezTo>
                    <a:pt x="113" y="64"/>
                    <a:pt x="113" y="64"/>
                    <a:pt x="113" y="64"/>
                  </a:cubicBezTo>
                  <a:cubicBezTo>
                    <a:pt x="77" y="84"/>
                    <a:pt x="77" y="84"/>
                    <a:pt x="77" y="84"/>
                  </a:cubicBezTo>
                  <a:cubicBezTo>
                    <a:pt x="76" y="84"/>
                    <a:pt x="76" y="84"/>
                    <a:pt x="75" y="84"/>
                  </a:cubicBezTo>
                  <a:cubicBezTo>
                    <a:pt x="75" y="84"/>
                    <a:pt x="75" y="84"/>
                    <a:pt x="75" y="84"/>
                  </a:cubicBezTo>
                  <a:cubicBezTo>
                    <a:pt x="74" y="84"/>
                    <a:pt x="74" y="84"/>
                    <a:pt x="74" y="84"/>
                  </a:cubicBezTo>
                  <a:cubicBezTo>
                    <a:pt x="74" y="84"/>
                    <a:pt x="74" y="84"/>
                    <a:pt x="74" y="84"/>
                  </a:cubicBezTo>
                  <a:cubicBezTo>
                    <a:pt x="74" y="84"/>
                    <a:pt x="74" y="84"/>
                    <a:pt x="74" y="84"/>
                  </a:cubicBezTo>
                  <a:cubicBezTo>
                    <a:pt x="74" y="84"/>
                    <a:pt x="74" y="84"/>
                    <a:pt x="74" y="84"/>
                  </a:cubicBezTo>
                  <a:cubicBezTo>
                    <a:pt x="73" y="84"/>
                    <a:pt x="73" y="84"/>
                    <a:pt x="73" y="84"/>
                  </a:cubicBezTo>
                  <a:cubicBezTo>
                    <a:pt x="73" y="84"/>
                    <a:pt x="73" y="84"/>
                    <a:pt x="73" y="84"/>
                  </a:cubicBezTo>
                  <a:cubicBezTo>
                    <a:pt x="73" y="84"/>
                    <a:pt x="72" y="84"/>
                    <a:pt x="72" y="84"/>
                  </a:cubicBezTo>
                  <a:cubicBezTo>
                    <a:pt x="36" y="64"/>
                    <a:pt x="36" y="64"/>
                    <a:pt x="36" y="64"/>
                  </a:cubicBezTo>
                  <a:cubicBezTo>
                    <a:pt x="18" y="74"/>
                    <a:pt x="18" y="74"/>
                    <a:pt x="18" y="74"/>
                  </a:cubicBezTo>
                  <a:cubicBezTo>
                    <a:pt x="37" y="84"/>
                    <a:pt x="55" y="94"/>
                    <a:pt x="74" y="104"/>
                  </a:cubicBezTo>
                  <a:close/>
                  <a:moveTo>
                    <a:pt x="74" y="72"/>
                  </a:moveTo>
                  <a:cubicBezTo>
                    <a:pt x="74" y="72"/>
                    <a:pt x="74" y="72"/>
                    <a:pt x="74" y="72"/>
                  </a:cubicBezTo>
                  <a:cubicBezTo>
                    <a:pt x="93" y="62"/>
                    <a:pt x="112" y="52"/>
                    <a:pt x="130" y="42"/>
                  </a:cubicBezTo>
                  <a:cubicBezTo>
                    <a:pt x="74" y="12"/>
                    <a:pt x="74" y="12"/>
                    <a:pt x="74" y="12"/>
                  </a:cubicBezTo>
                  <a:cubicBezTo>
                    <a:pt x="18" y="42"/>
                    <a:pt x="18" y="42"/>
                    <a:pt x="18" y="42"/>
                  </a:cubicBezTo>
                  <a:cubicBezTo>
                    <a:pt x="37" y="52"/>
                    <a:pt x="55" y="62"/>
                    <a:pt x="74" y="7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
          <p:nvSpPr>
            <p:cNvPr id="28" name="Rectangle 29">
              <a:extLst>
                <a:ext uri="{FF2B5EF4-FFF2-40B4-BE49-F238E27FC236}">
                  <a16:creationId xmlns:a16="http://schemas.microsoft.com/office/drawing/2014/main" id="{49EC1E6C-305B-4571-B5C8-925F1B9195DD}"/>
                </a:ext>
              </a:extLst>
            </p:cNvPr>
            <p:cNvSpPr>
              <a:spLocks noChangeArrowheads="1"/>
            </p:cNvSpPr>
            <p:nvPr/>
          </p:nvSpPr>
          <p:spPr bwMode="auto">
            <a:xfrm>
              <a:off x="4629150" y="1946082"/>
              <a:ext cx="863600" cy="611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zh-CN" sz="800" dirty="0">
                  <a:solidFill>
                    <a:schemeClr val="bg1"/>
                  </a:solidFill>
                  <a:latin typeface="微软雅黑 Light" panose="020B0502040204020203" pitchFamily="34" charset="-122"/>
                  <a:ea typeface="微软雅黑 Light" panose="020B0502040204020203" pitchFamily="34" charset="-122"/>
                </a:rPr>
                <a:t>We have many PowerPoint templates that has been specifically designed.</a:t>
              </a:r>
            </a:p>
          </p:txBody>
        </p:sp>
        <p:sp>
          <p:nvSpPr>
            <p:cNvPr id="29" name="Rectangle 30">
              <a:extLst>
                <a:ext uri="{FF2B5EF4-FFF2-40B4-BE49-F238E27FC236}">
                  <a16:creationId xmlns:a16="http://schemas.microsoft.com/office/drawing/2014/main" id="{03EFE31F-1D57-419C-9393-F07E8943FE4E}"/>
                </a:ext>
              </a:extLst>
            </p:cNvPr>
            <p:cNvSpPr>
              <a:spLocks noChangeArrowheads="1"/>
            </p:cNvSpPr>
            <p:nvPr/>
          </p:nvSpPr>
          <p:spPr bwMode="auto">
            <a:xfrm>
              <a:off x="4756150" y="3102138"/>
              <a:ext cx="863600" cy="611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zh-CN" sz="800" dirty="0">
                  <a:solidFill>
                    <a:schemeClr val="bg1"/>
                  </a:solidFill>
                  <a:latin typeface="微软雅黑 Light" panose="020B0502040204020203" pitchFamily="34" charset="-122"/>
                  <a:ea typeface="微软雅黑 Light" panose="020B0502040204020203" pitchFamily="34" charset="-122"/>
                </a:rPr>
                <a:t>We have many PowerPoint templates that has been specifically designed.</a:t>
              </a:r>
            </a:p>
          </p:txBody>
        </p:sp>
        <p:sp>
          <p:nvSpPr>
            <p:cNvPr id="30" name="Rectangle 31">
              <a:extLst>
                <a:ext uri="{FF2B5EF4-FFF2-40B4-BE49-F238E27FC236}">
                  <a16:creationId xmlns:a16="http://schemas.microsoft.com/office/drawing/2014/main" id="{5A36FE02-6AF4-4926-82F4-6209FABBD8D6}"/>
                </a:ext>
              </a:extLst>
            </p:cNvPr>
            <p:cNvSpPr>
              <a:spLocks noChangeArrowheads="1"/>
            </p:cNvSpPr>
            <p:nvPr/>
          </p:nvSpPr>
          <p:spPr bwMode="auto">
            <a:xfrm>
              <a:off x="3568700" y="3243469"/>
              <a:ext cx="863600" cy="611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zh-CN" sz="800" dirty="0">
                  <a:solidFill>
                    <a:schemeClr val="bg1"/>
                  </a:solidFill>
                  <a:latin typeface="微软雅黑 Light" panose="020B0502040204020203" pitchFamily="34" charset="-122"/>
                  <a:ea typeface="微软雅黑 Light" panose="020B0502040204020203" pitchFamily="34" charset="-122"/>
                </a:rPr>
                <a:t>We have many PowerPoint templates that has been specifically designed.</a:t>
              </a:r>
            </a:p>
          </p:txBody>
        </p:sp>
        <p:sp>
          <p:nvSpPr>
            <p:cNvPr id="31" name="Rectangle 32">
              <a:extLst>
                <a:ext uri="{FF2B5EF4-FFF2-40B4-BE49-F238E27FC236}">
                  <a16:creationId xmlns:a16="http://schemas.microsoft.com/office/drawing/2014/main" id="{8A85C829-9909-4C50-BBB0-591695A9AF73}"/>
                </a:ext>
              </a:extLst>
            </p:cNvPr>
            <p:cNvSpPr>
              <a:spLocks noChangeArrowheads="1"/>
            </p:cNvSpPr>
            <p:nvPr/>
          </p:nvSpPr>
          <p:spPr bwMode="auto">
            <a:xfrm>
              <a:off x="3435350" y="2055652"/>
              <a:ext cx="863600" cy="611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zh-CN" sz="800" dirty="0">
                  <a:solidFill>
                    <a:schemeClr val="bg1"/>
                  </a:solidFill>
                  <a:latin typeface="微软雅黑 Light" panose="020B0502040204020203" pitchFamily="34" charset="-122"/>
                  <a:ea typeface="微软雅黑 Light" panose="020B0502040204020203" pitchFamily="34" charset="-122"/>
                </a:rPr>
                <a:t>We have many PowerPoint templates that has been specifically designed.</a:t>
              </a:r>
            </a:p>
          </p:txBody>
        </p:sp>
      </p:grpSp>
    </p:spTree>
    <p:extLst>
      <p:ext uri="{BB962C8B-B14F-4D97-AF65-F5344CB8AC3E}">
        <p14:creationId xmlns:p14="http://schemas.microsoft.com/office/powerpoint/2010/main" val="301949485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anim calcmode="lin" valueType="num">
                                      <p:cBhvr>
                                        <p:cTn id="8" dur="750" fill="hold"/>
                                        <p:tgtEl>
                                          <p:spTgt spid="9"/>
                                        </p:tgtEl>
                                        <p:attrNameLst>
                                          <p:attrName>ppt_x</p:attrName>
                                        </p:attrNameLst>
                                      </p:cBhvr>
                                      <p:tavLst>
                                        <p:tav tm="0">
                                          <p:val>
                                            <p:strVal val="#ppt_x"/>
                                          </p:val>
                                        </p:tav>
                                        <p:tav tm="100000">
                                          <p:val>
                                            <p:strVal val="#ppt_x"/>
                                          </p:val>
                                        </p:tav>
                                      </p:tavLst>
                                    </p:anim>
                                    <p:anim calcmode="lin" valueType="num">
                                      <p:cBhvr>
                                        <p:cTn id="9" dur="75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10"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par>
                          <p:cTn id="14" fill="hold">
                            <p:stCondLst>
                              <p:cond delay="1250"/>
                            </p:stCondLst>
                            <p:childTnLst>
                              <p:par>
                                <p:cTn id="15" presetID="22" presetClass="entr" presetSubtype="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par>
                          <p:cTn id="18" fill="hold">
                            <p:stCondLst>
                              <p:cond delay="1750"/>
                            </p:stCondLst>
                            <p:childTnLst>
                              <p:par>
                                <p:cTn id="19" presetID="53" presetClass="entr" presetSubtype="16"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par>
                          <p:cTn id="24" fill="hold">
                            <p:stCondLst>
                              <p:cond delay="225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2750"/>
                            </p:stCondLst>
                            <p:childTnLst>
                              <p:par>
                                <p:cTn id="29" presetID="22" presetClass="entr" presetSubtype="8"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childTnLst>
                          </p:cTn>
                        </p:par>
                        <p:par>
                          <p:cTn id="32" fill="hold">
                            <p:stCondLst>
                              <p:cond delay="3250"/>
                            </p:stCondLst>
                            <p:childTnLst>
                              <p:par>
                                <p:cTn id="33" presetID="53" presetClass="entr" presetSubtype="16"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animEffect transition="in" filter="fade">
                                      <p:cBhvr>
                                        <p:cTn id="37" dur="500"/>
                                        <p:tgtEl>
                                          <p:spTgt spid="8"/>
                                        </p:tgtEl>
                                      </p:cBhvr>
                                    </p:animEffect>
                                  </p:childTnLst>
                                </p:cTn>
                              </p:par>
                            </p:childTnLst>
                          </p:cTn>
                        </p:par>
                        <p:par>
                          <p:cTn id="38" fill="hold">
                            <p:stCondLst>
                              <p:cond delay="3750"/>
                            </p:stCondLst>
                            <p:childTnLst>
                              <p:par>
                                <p:cTn id="39" presetID="10" presetClass="entr" presetSubtype="0"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500"/>
                                        <p:tgtEl>
                                          <p:spTgt spid="10"/>
                                        </p:tgtEl>
                                      </p:cBhvr>
                                    </p:animEffect>
                                  </p:childTnLst>
                                </p:cTn>
                              </p:par>
                            </p:childTnLst>
                          </p:cTn>
                        </p:par>
                        <p:par>
                          <p:cTn id="42" fill="hold">
                            <p:stCondLst>
                              <p:cond delay="4250"/>
                            </p:stCondLst>
                            <p:childTnLst>
                              <p:par>
                                <p:cTn id="43" presetID="22" presetClass="entr" presetSubtype="8" fill="hold"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left)">
                                      <p:cBhvr>
                                        <p:cTn id="45" dur="500"/>
                                        <p:tgtEl>
                                          <p:spTgt spid="11"/>
                                        </p:tgtEl>
                                      </p:cBhvr>
                                    </p:animEffect>
                                  </p:childTnLst>
                                </p:cTn>
                              </p:par>
                            </p:childTnLst>
                          </p:cTn>
                        </p:par>
                        <p:par>
                          <p:cTn id="46" fill="hold">
                            <p:stCondLst>
                              <p:cond delay="4750"/>
                            </p:stCondLst>
                            <p:childTnLst>
                              <p:par>
                                <p:cTn id="47" presetID="53" presetClass="entr" presetSubtype="16"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ppt_w</p:attrName>
                                        </p:attrNameLst>
                                      </p:cBhvr>
                                      <p:tavLst>
                                        <p:tav tm="0">
                                          <p:val>
                                            <p:fltVal val="0"/>
                                          </p:val>
                                        </p:tav>
                                        <p:tav tm="100000">
                                          <p:val>
                                            <p:strVal val="#ppt_w"/>
                                          </p:val>
                                        </p:tav>
                                      </p:tavLst>
                                    </p:anim>
                                    <p:anim calcmode="lin" valueType="num">
                                      <p:cBhvr>
                                        <p:cTn id="50" dur="500" fill="hold"/>
                                        <p:tgtEl>
                                          <p:spTgt spid="12"/>
                                        </p:tgtEl>
                                        <p:attrNameLst>
                                          <p:attrName>ppt_h</p:attrName>
                                        </p:attrNameLst>
                                      </p:cBhvr>
                                      <p:tavLst>
                                        <p:tav tm="0">
                                          <p:val>
                                            <p:fltVal val="0"/>
                                          </p:val>
                                        </p:tav>
                                        <p:tav tm="100000">
                                          <p:val>
                                            <p:strVal val="#ppt_h"/>
                                          </p:val>
                                        </p:tav>
                                      </p:tavLst>
                                    </p:anim>
                                    <p:animEffect transition="in" filter="fade">
                                      <p:cBhvr>
                                        <p:cTn id="51" dur="500"/>
                                        <p:tgtEl>
                                          <p:spTgt spid="12"/>
                                        </p:tgtEl>
                                      </p:cBhvr>
                                    </p:animEffect>
                                  </p:childTnLst>
                                </p:cTn>
                              </p:par>
                            </p:childTnLst>
                          </p:cTn>
                        </p:par>
                        <p:par>
                          <p:cTn id="52" fill="hold">
                            <p:stCondLst>
                              <p:cond delay="5250"/>
                            </p:stCondLst>
                            <p:childTnLst>
                              <p:par>
                                <p:cTn id="53" presetID="10" presetClass="entr" presetSubtype="0"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500"/>
                                        <p:tgtEl>
                                          <p:spTgt spid="13"/>
                                        </p:tgtEl>
                                      </p:cBhvr>
                                    </p:animEffect>
                                  </p:childTnLst>
                                </p:cTn>
                              </p:par>
                            </p:childTnLst>
                          </p:cTn>
                        </p:par>
                        <p:par>
                          <p:cTn id="56" fill="hold">
                            <p:stCondLst>
                              <p:cond delay="5750"/>
                            </p:stCondLst>
                            <p:childTnLst>
                              <p:par>
                                <p:cTn id="57" presetID="22" presetClass="entr" presetSubtype="8"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left)">
                                      <p:cBhvr>
                                        <p:cTn id="59" dur="500"/>
                                        <p:tgtEl>
                                          <p:spTgt spid="14"/>
                                        </p:tgtEl>
                                      </p:cBhvr>
                                    </p:animEffect>
                                  </p:childTnLst>
                                </p:cTn>
                              </p:par>
                            </p:childTnLst>
                          </p:cTn>
                        </p:par>
                        <p:par>
                          <p:cTn id="60" fill="hold">
                            <p:stCondLst>
                              <p:cond delay="6250"/>
                            </p:stCondLst>
                            <p:childTnLst>
                              <p:par>
                                <p:cTn id="61" presetID="53" presetClass="entr" presetSubtype="16"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 calcmode="lin" valueType="num">
                                      <p:cBhvr>
                                        <p:cTn id="63" dur="500" fill="hold"/>
                                        <p:tgtEl>
                                          <p:spTgt spid="15"/>
                                        </p:tgtEl>
                                        <p:attrNameLst>
                                          <p:attrName>ppt_w</p:attrName>
                                        </p:attrNameLst>
                                      </p:cBhvr>
                                      <p:tavLst>
                                        <p:tav tm="0">
                                          <p:val>
                                            <p:fltVal val="0"/>
                                          </p:val>
                                        </p:tav>
                                        <p:tav tm="100000">
                                          <p:val>
                                            <p:strVal val="#ppt_w"/>
                                          </p:val>
                                        </p:tav>
                                      </p:tavLst>
                                    </p:anim>
                                    <p:anim calcmode="lin" valueType="num">
                                      <p:cBhvr>
                                        <p:cTn id="64" dur="500" fill="hold"/>
                                        <p:tgtEl>
                                          <p:spTgt spid="15"/>
                                        </p:tgtEl>
                                        <p:attrNameLst>
                                          <p:attrName>ppt_h</p:attrName>
                                        </p:attrNameLst>
                                      </p:cBhvr>
                                      <p:tavLst>
                                        <p:tav tm="0">
                                          <p:val>
                                            <p:fltVal val="0"/>
                                          </p:val>
                                        </p:tav>
                                        <p:tav tm="100000">
                                          <p:val>
                                            <p:strVal val="#ppt_h"/>
                                          </p:val>
                                        </p:tav>
                                      </p:tavLst>
                                    </p:anim>
                                    <p:animEffect transition="in" filter="fade">
                                      <p:cBhvr>
                                        <p:cTn id="65" dur="500"/>
                                        <p:tgtEl>
                                          <p:spTgt spid="15"/>
                                        </p:tgtEl>
                                      </p:cBhvr>
                                    </p:animEffect>
                                  </p:childTnLst>
                                </p:cTn>
                              </p:par>
                            </p:childTnLst>
                          </p:cTn>
                        </p:par>
                        <p:par>
                          <p:cTn id="66" fill="hold">
                            <p:stCondLst>
                              <p:cond delay="6750"/>
                            </p:stCondLst>
                            <p:childTnLst>
                              <p:par>
                                <p:cTn id="67" presetID="42" presetClass="entr" presetSubtype="0" fill="hold" nodeType="after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fade">
                                      <p:cBhvr>
                                        <p:cTn id="69" dur="1000"/>
                                        <p:tgtEl>
                                          <p:spTgt spid="19"/>
                                        </p:tgtEl>
                                      </p:cBhvr>
                                    </p:animEffect>
                                    <p:anim calcmode="lin" valueType="num">
                                      <p:cBhvr>
                                        <p:cTn id="70" dur="1000" fill="hold"/>
                                        <p:tgtEl>
                                          <p:spTgt spid="19"/>
                                        </p:tgtEl>
                                        <p:attrNameLst>
                                          <p:attrName>ppt_x</p:attrName>
                                        </p:attrNameLst>
                                      </p:cBhvr>
                                      <p:tavLst>
                                        <p:tav tm="0">
                                          <p:val>
                                            <p:strVal val="#ppt_x"/>
                                          </p:val>
                                        </p:tav>
                                        <p:tav tm="100000">
                                          <p:val>
                                            <p:strVal val="#ppt_x"/>
                                          </p:val>
                                        </p:tav>
                                      </p:tavLst>
                                    </p:anim>
                                    <p:anim calcmode="lin" valueType="num">
                                      <p:cBhvr>
                                        <p:cTn id="7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animBg="1"/>
      <p:bldP spid="5" grpId="0"/>
      <p:bldP spid="6" grpId="0" animBg="1"/>
      <p:bldP spid="8" grpId="0"/>
      <p:bldP spid="10" grpId="0" animBg="1"/>
      <p:bldP spid="12" grpId="0"/>
      <p:bldP spid="13" grpId="0" animBg="1"/>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3"/>
          <p:cNvSpPr/>
          <p:nvPr/>
        </p:nvSpPr>
        <p:spPr>
          <a:xfrm>
            <a:off x="394155" y="721891"/>
            <a:ext cx="2031307" cy="461657"/>
          </a:xfrm>
          <a:prstGeom prst="rect">
            <a:avLst/>
          </a:prstGeom>
          <a:noFill/>
          <a:ln w="9525">
            <a:noFill/>
            <a:miter/>
          </a:ln>
        </p:spPr>
        <p:txBody>
          <a:bodyPr wrap="none" lIns="91431" tIns="45716" rIns="91431" bIns="45716">
            <a:spAutoFit/>
          </a:bodyPr>
          <a:lstStyle/>
          <a:p>
            <a:pPr lvl="0" algn="ctr" eaLnBrk="1" hangingPunct="1">
              <a:buNone/>
            </a:pPr>
            <a:r>
              <a:rPr lang="zh-CN" altLang="en-US" sz="2400" b="1" dirty="0">
                <a:solidFill>
                  <a:schemeClr val="bg1"/>
                </a:solidFill>
                <a:latin typeface="Arial" pitchFamily="34" charset="0"/>
                <a:ea typeface="微软雅黑" pitchFamily="34" charset="-122"/>
                <a:sym typeface="Arial" pitchFamily="34" charset="0"/>
              </a:rPr>
              <a:t>加入标题描述</a:t>
            </a:r>
          </a:p>
        </p:txBody>
      </p:sp>
      <p:grpSp>
        <p:nvGrpSpPr>
          <p:cNvPr id="3" name="组合 2">
            <a:extLst>
              <a:ext uri="{FF2B5EF4-FFF2-40B4-BE49-F238E27FC236}">
                <a16:creationId xmlns:a16="http://schemas.microsoft.com/office/drawing/2014/main" id="{5711A655-1B23-413D-8283-6F194D7D9460}"/>
              </a:ext>
            </a:extLst>
          </p:cNvPr>
          <p:cNvGrpSpPr/>
          <p:nvPr/>
        </p:nvGrpSpPr>
        <p:grpSpPr>
          <a:xfrm>
            <a:off x="4720678" y="2469094"/>
            <a:ext cx="1524000" cy="1406525"/>
            <a:chOff x="5402398" y="2388811"/>
            <a:chExt cx="1524000" cy="1406525"/>
          </a:xfrm>
          <a:solidFill>
            <a:schemeClr val="tx2">
              <a:lumMod val="50000"/>
            </a:schemeClr>
          </a:solidFill>
        </p:grpSpPr>
        <p:sp>
          <p:nvSpPr>
            <p:cNvPr id="4" name="椭圆 1">
              <a:extLst>
                <a:ext uri="{FF2B5EF4-FFF2-40B4-BE49-F238E27FC236}">
                  <a16:creationId xmlns:a16="http://schemas.microsoft.com/office/drawing/2014/main" id="{53CEB703-7F9D-4D03-9756-59E3A0842D8C}"/>
                </a:ext>
              </a:extLst>
            </p:cNvPr>
            <p:cNvSpPr/>
            <p:nvPr/>
          </p:nvSpPr>
          <p:spPr>
            <a:xfrm rot="16200000">
              <a:off x="5461135" y="2330074"/>
              <a:ext cx="1406525" cy="1524000"/>
            </a:xfrm>
            <a:custGeom>
              <a:avLst/>
              <a:gdLst/>
              <a:ahLst/>
              <a:cxnLst/>
              <a:rect l="l" t="t" r="r" b="b"/>
              <a:pathLst>
                <a:path w="3456384" h="3744416">
                  <a:moveTo>
                    <a:pt x="1728192" y="0"/>
                  </a:moveTo>
                  <a:cubicBezTo>
                    <a:pt x="2682646" y="0"/>
                    <a:pt x="3456384" y="773738"/>
                    <a:pt x="3456384" y="1728192"/>
                  </a:cubicBezTo>
                  <a:cubicBezTo>
                    <a:pt x="3456384" y="2620989"/>
                    <a:pt x="2779384" y="3355664"/>
                    <a:pt x="1910712" y="3446573"/>
                  </a:cubicBezTo>
                  <a:lnTo>
                    <a:pt x="1712150" y="3744416"/>
                  </a:lnTo>
                  <a:lnTo>
                    <a:pt x="1509954" y="3441122"/>
                  </a:lnTo>
                  <a:cubicBezTo>
                    <a:pt x="658425" y="3335335"/>
                    <a:pt x="0" y="2608655"/>
                    <a:pt x="0" y="1728192"/>
                  </a:cubicBezTo>
                  <a:cubicBezTo>
                    <a:pt x="0" y="773738"/>
                    <a:pt x="773738" y="0"/>
                    <a:pt x="1728192" y="0"/>
                  </a:cubicBezTo>
                  <a:close/>
                </a:path>
              </a:pathLst>
            </a:custGeom>
            <a:grpFill/>
            <a:ln w="12700" cap="flat" cmpd="sng" algn="ctr">
              <a:noFill/>
              <a:prstDash val="solid"/>
            </a:ln>
            <a:effectLst/>
          </p:spPr>
          <p:txBody>
            <a:bodyPr anchor="ctr"/>
            <a:lstStyle/>
            <a:p>
              <a:pPr algn="ctr">
                <a:defRPr/>
              </a:pPr>
              <a:endParaRPr lang="en-US" sz="1200" kern="0">
                <a:solidFill>
                  <a:sysClr val="window" lastClr="FFFFFF"/>
                </a:solidFill>
                <a:latin typeface="微软雅黑" panose="020B0503020204020204" pitchFamily="34" charset="-122"/>
                <a:ea typeface="微软雅黑" panose="020B0503020204020204" pitchFamily="34" charset="-122"/>
              </a:endParaRPr>
            </a:p>
          </p:txBody>
        </p:sp>
        <p:sp>
          <p:nvSpPr>
            <p:cNvPr id="5" name="椭圆 4">
              <a:extLst>
                <a:ext uri="{FF2B5EF4-FFF2-40B4-BE49-F238E27FC236}">
                  <a16:creationId xmlns:a16="http://schemas.microsoft.com/office/drawing/2014/main" id="{DADC8DAB-0EC3-429D-9520-83EECC45AA28}"/>
                </a:ext>
              </a:extLst>
            </p:cNvPr>
            <p:cNvSpPr/>
            <p:nvPr/>
          </p:nvSpPr>
          <p:spPr>
            <a:xfrm>
              <a:off x="5526223" y="2498349"/>
              <a:ext cx="1171575" cy="1173163"/>
            </a:xfrm>
            <a:prstGeom prst="ellipse">
              <a:avLst/>
            </a:prstGeom>
            <a:grpFill/>
            <a:ln w="25400" cap="flat" cmpd="sng" algn="ctr">
              <a:noFill/>
              <a:prstDash val="solid"/>
            </a:ln>
            <a:effectLst/>
          </p:spPr>
          <p:txBody>
            <a:bodyPr lIns="0" tIns="0" rIns="0" bIns="0" anchor="ctr"/>
            <a:lstStyle/>
            <a:p>
              <a:pPr algn="ctr">
                <a:defRPr/>
              </a:pPr>
              <a:r>
                <a:rPr lang="zh-CN" altLang="en-US" sz="2400" kern="0" dirty="0">
                  <a:solidFill>
                    <a:srgbClr val="FFFFFF"/>
                  </a:solidFill>
                  <a:latin typeface="微软雅黑" panose="020B0503020204020204" pitchFamily="34" charset="-122"/>
                  <a:ea typeface="微软雅黑" panose="020B0503020204020204" pitchFamily="34" charset="-122"/>
                </a:rPr>
                <a:t>文字</a:t>
              </a:r>
              <a:endParaRPr lang="en-US" sz="2400" kern="0" dirty="0">
                <a:solidFill>
                  <a:srgbClr val="FFFFFF"/>
                </a:solidFill>
                <a:latin typeface="微软雅黑" panose="020B0503020204020204" pitchFamily="34" charset="-122"/>
                <a:ea typeface="微软雅黑" panose="020B0503020204020204" pitchFamily="34" charset="-122"/>
              </a:endParaRPr>
            </a:p>
          </p:txBody>
        </p:sp>
      </p:grpSp>
      <p:grpSp>
        <p:nvGrpSpPr>
          <p:cNvPr id="6" name="组合 5">
            <a:extLst>
              <a:ext uri="{FF2B5EF4-FFF2-40B4-BE49-F238E27FC236}">
                <a16:creationId xmlns:a16="http://schemas.microsoft.com/office/drawing/2014/main" id="{0CFF4B96-7F76-44B4-902D-527E20EE828C}"/>
              </a:ext>
            </a:extLst>
          </p:cNvPr>
          <p:cNvGrpSpPr/>
          <p:nvPr/>
        </p:nvGrpSpPr>
        <p:grpSpPr>
          <a:xfrm>
            <a:off x="4720678" y="3866094"/>
            <a:ext cx="1406525" cy="1524000"/>
            <a:chOff x="5402398" y="3785811"/>
            <a:chExt cx="1406525" cy="1524000"/>
          </a:xfrm>
          <a:solidFill>
            <a:schemeClr val="tx2">
              <a:lumMod val="50000"/>
            </a:schemeClr>
          </a:solidFill>
        </p:grpSpPr>
        <p:sp>
          <p:nvSpPr>
            <p:cNvPr id="7" name="椭圆 1">
              <a:extLst>
                <a:ext uri="{FF2B5EF4-FFF2-40B4-BE49-F238E27FC236}">
                  <a16:creationId xmlns:a16="http://schemas.microsoft.com/office/drawing/2014/main" id="{A46D9C8A-3524-4AC9-A7EB-F316F351DBE7}"/>
                </a:ext>
              </a:extLst>
            </p:cNvPr>
            <p:cNvSpPr/>
            <p:nvPr/>
          </p:nvSpPr>
          <p:spPr>
            <a:xfrm rot="10800000">
              <a:off x="5402398" y="3785811"/>
              <a:ext cx="1406525" cy="1524000"/>
            </a:xfrm>
            <a:custGeom>
              <a:avLst/>
              <a:gdLst/>
              <a:ahLst/>
              <a:cxnLst/>
              <a:rect l="l" t="t" r="r" b="b"/>
              <a:pathLst>
                <a:path w="3456384" h="3744416">
                  <a:moveTo>
                    <a:pt x="1728192" y="0"/>
                  </a:moveTo>
                  <a:cubicBezTo>
                    <a:pt x="2682646" y="0"/>
                    <a:pt x="3456384" y="773738"/>
                    <a:pt x="3456384" y="1728192"/>
                  </a:cubicBezTo>
                  <a:cubicBezTo>
                    <a:pt x="3456384" y="2620989"/>
                    <a:pt x="2779384" y="3355664"/>
                    <a:pt x="1910712" y="3446573"/>
                  </a:cubicBezTo>
                  <a:lnTo>
                    <a:pt x="1712150" y="3744416"/>
                  </a:lnTo>
                  <a:lnTo>
                    <a:pt x="1509954" y="3441122"/>
                  </a:lnTo>
                  <a:cubicBezTo>
                    <a:pt x="658425" y="3335335"/>
                    <a:pt x="0" y="2608655"/>
                    <a:pt x="0" y="1728192"/>
                  </a:cubicBezTo>
                  <a:cubicBezTo>
                    <a:pt x="0" y="773738"/>
                    <a:pt x="773738" y="0"/>
                    <a:pt x="1728192" y="0"/>
                  </a:cubicBezTo>
                  <a:close/>
                </a:path>
              </a:pathLst>
            </a:custGeom>
            <a:grpFill/>
            <a:ln w="12700" cap="flat" cmpd="sng" algn="ctr">
              <a:noFill/>
              <a:prstDash val="solid"/>
            </a:ln>
            <a:effectLst/>
          </p:spPr>
          <p:txBody>
            <a:bodyPr anchor="ctr"/>
            <a:lstStyle/>
            <a:p>
              <a:pPr algn="ctr">
                <a:defRPr/>
              </a:pPr>
              <a:endParaRPr lang="en-US" sz="1200" kern="0">
                <a:solidFill>
                  <a:sysClr val="window" lastClr="FFFFFF"/>
                </a:solidFill>
                <a:latin typeface="微软雅黑" panose="020B0503020204020204" pitchFamily="34" charset="-122"/>
                <a:ea typeface="微软雅黑" panose="020B0503020204020204" pitchFamily="34" charset="-122"/>
              </a:endParaRPr>
            </a:p>
          </p:txBody>
        </p:sp>
        <p:sp>
          <p:nvSpPr>
            <p:cNvPr id="8" name="椭圆 7">
              <a:extLst>
                <a:ext uri="{FF2B5EF4-FFF2-40B4-BE49-F238E27FC236}">
                  <a16:creationId xmlns:a16="http://schemas.microsoft.com/office/drawing/2014/main" id="{1E49E790-4066-4D1A-99A5-00C4EE7871E2}"/>
                </a:ext>
              </a:extLst>
            </p:cNvPr>
            <p:cNvSpPr/>
            <p:nvPr/>
          </p:nvSpPr>
          <p:spPr>
            <a:xfrm>
              <a:off x="5511935" y="4014412"/>
              <a:ext cx="1173162" cy="1171575"/>
            </a:xfrm>
            <a:prstGeom prst="ellipse">
              <a:avLst/>
            </a:prstGeom>
            <a:grpFill/>
            <a:ln w="25400" cap="flat" cmpd="sng" algn="ctr">
              <a:noFill/>
              <a:prstDash val="solid"/>
            </a:ln>
            <a:effectLst/>
          </p:spPr>
          <p:txBody>
            <a:bodyPr lIns="0" tIns="0" rIns="0" bIns="0" anchor="ctr"/>
            <a:lstStyle/>
            <a:p>
              <a:pPr algn="ctr">
                <a:defRPr/>
              </a:pPr>
              <a:r>
                <a:rPr lang="zh-CN" altLang="en-US" sz="2400" kern="0" dirty="0">
                  <a:solidFill>
                    <a:srgbClr val="FFFFFF"/>
                  </a:solidFill>
                  <a:latin typeface="微软雅黑" panose="020B0503020204020204" pitchFamily="34" charset="-122"/>
                  <a:ea typeface="微软雅黑" panose="020B0503020204020204" pitchFamily="34" charset="-122"/>
                </a:rPr>
                <a:t>文字</a:t>
              </a:r>
              <a:endParaRPr lang="en-US" sz="2400" kern="0" dirty="0">
                <a:solidFill>
                  <a:srgbClr val="FFFFFF"/>
                </a:solidFill>
                <a:latin typeface="微软雅黑" panose="020B0503020204020204" pitchFamily="34" charset="-122"/>
                <a:ea typeface="微软雅黑" panose="020B0503020204020204" pitchFamily="34" charset="-122"/>
              </a:endParaRPr>
            </a:p>
          </p:txBody>
        </p:sp>
      </p:grpSp>
      <p:grpSp>
        <p:nvGrpSpPr>
          <p:cNvPr id="10" name="组合 9">
            <a:extLst>
              <a:ext uri="{FF2B5EF4-FFF2-40B4-BE49-F238E27FC236}">
                <a16:creationId xmlns:a16="http://schemas.microsoft.com/office/drawing/2014/main" id="{E619534F-EF5E-4309-AF70-3B21D747A006}"/>
              </a:ext>
            </a:extLst>
          </p:cNvPr>
          <p:cNvGrpSpPr/>
          <p:nvPr/>
        </p:nvGrpSpPr>
        <p:grpSpPr>
          <a:xfrm>
            <a:off x="6109741" y="3983569"/>
            <a:ext cx="1524000" cy="1406525"/>
            <a:chOff x="6791461" y="3903286"/>
            <a:chExt cx="1524000" cy="1406525"/>
          </a:xfrm>
          <a:solidFill>
            <a:schemeClr val="tx2">
              <a:lumMod val="50000"/>
            </a:schemeClr>
          </a:solidFill>
        </p:grpSpPr>
        <p:sp>
          <p:nvSpPr>
            <p:cNvPr id="11" name="椭圆 1">
              <a:extLst>
                <a:ext uri="{FF2B5EF4-FFF2-40B4-BE49-F238E27FC236}">
                  <a16:creationId xmlns:a16="http://schemas.microsoft.com/office/drawing/2014/main" id="{DCDDA108-BFBB-44C2-9774-88BA86B35FD6}"/>
                </a:ext>
              </a:extLst>
            </p:cNvPr>
            <p:cNvSpPr/>
            <p:nvPr/>
          </p:nvSpPr>
          <p:spPr>
            <a:xfrm rot="5400000">
              <a:off x="6850198" y="3844549"/>
              <a:ext cx="1406525" cy="1524000"/>
            </a:xfrm>
            <a:custGeom>
              <a:avLst/>
              <a:gdLst/>
              <a:ahLst/>
              <a:cxnLst/>
              <a:rect l="l" t="t" r="r" b="b"/>
              <a:pathLst>
                <a:path w="3456384" h="3744416">
                  <a:moveTo>
                    <a:pt x="1728192" y="0"/>
                  </a:moveTo>
                  <a:cubicBezTo>
                    <a:pt x="2682646" y="0"/>
                    <a:pt x="3456384" y="773738"/>
                    <a:pt x="3456384" y="1728192"/>
                  </a:cubicBezTo>
                  <a:cubicBezTo>
                    <a:pt x="3456384" y="2620989"/>
                    <a:pt x="2779384" y="3355664"/>
                    <a:pt x="1910712" y="3446573"/>
                  </a:cubicBezTo>
                  <a:lnTo>
                    <a:pt x="1712150" y="3744416"/>
                  </a:lnTo>
                  <a:lnTo>
                    <a:pt x="1509954" y="3441122"/>
                  </a:lnTo>
                  <a:cubicBezTo>
                    <a:pt x="658425" y="3335335"/>
                    <a:pt x="0" y="2608655"/>
                    <a:pt x="0" y="1728192"/>
                  </a:cubicBezTo>
                  <a:cubicBezTo>
                    <a:pt x="0" y="773738"/>
                    <a:pt x="773738" y="0"/>
                    <a:pt x="1728192" y="0"/>
                  </a:cubicBezTo>
                  <a:close/>
                </a:path>
              </a:pathLst>
            </a:custGeom>
            <a:grpFill/>
            <a:ln w="12700" cap="flat" cmpd="sng" algn="ctr">
              <a:noFill/>
              <a:prstDash val="solid"/>
            </a:ln>
            <a:effectLst/>
          </p:spPr>
          <p:txBody>
            <a:bodyPr anchor="ctr"/>
            <a:lstStyle/>
            <a:p>
              <a:pPr algn="ctr">
                <a:defRPr/>
              </a:pPr>
              <a:endParaRPr lang="en-US" sz="1200" kern="0">
                <a:solidFill>
                  <a:srgbClr val="FFFFFF"/>
                </a:solidFill>
                <a:latin typeface="微软雅黑" panose="020B0503020204020204" pitchFamily="34" charset="-122"/>
                <a:ea typeface="微软雅黑" panose="020B0503020204020204" pitchFamily="34" charset="-122"/>
              </a:endParaRPr>
            </a:p>
          </p:txBody>
        </p:sp>
        <p:sp>
          <p:nvSpPr>
            <p:cNvPr id="12" name="椭圆 11">
              <a:extLst>
                <a:ext uri="{FF2B5EF4-FFF2-40B4-BE49-F238E27FC236}">
                  <a16:creationId xmlns:a16="http://schemas.microsoft.com/office/drawing/2014/main" id="{75D84C04-BF65-4F7D-8D79-9CF59F0A3E2D}"/>
                </a:ext>
              </a:extLst>
            </p:cNvPr>
            <p:cNvSpPr/>
            <p:nvPr/>
          </p:nvSpPr>
          <p:spPr>
            <a:xfrm>
              <a:off x="7020061" y="4027112"/>
              <a:ext cx="1171575" cy="1171575"/>
            </a:xfrm>
            <a:prstGeom prst="ellipse">
              <a:avLst/>
            </a:prstGeom>
            <a:grpFill/>
            <a:ln w="25400" cap="flat" cmpd="sng" algn="ctr">
              <a:noFill/>
              <a:prstDash val="solid"/>
            </a:ln>
            <a:effectLst/>
          </p:spPr>
          <p:txBody>
            <a:bodyPr lIns="0" tIns="0" rIns="0" bIns="0" anchor="ctr"/>
            <a:lstStyle/>
            <a:p>
              <a:pPr algn="ctr">
                <a:defRPr/>
              </a:pPr>
              <a:r>
                <a:rPr lang="zh-CN" altLang="en-US" sz="2400" kern="0" dirty="0">
                  <a:solidFill>
                    <a:sysClr val="window" lastClr="FFFFFF"/>
                  </a:solidFill>
                  <a:latin typeface="微软雅黑" panose="020B0503020204020204" pitchFamily="34" charset="-122"/>
                  <a:ea typeface="微软雅黑" panose="020B0503020204020204" pitchFamily="34" charset="-122"/>
                </a:rPr>
                <a:t>文字</a:t>
              </a:r>
              <a:endParaRPr lang="en-US" sz="2400" kern="0" dirty="0">
                <a:solidFill>
                  <a:sysClr val="window" lastClr="FFFFFF"/>
                </a:solidFill>
                <a:latin typeface="微软雅黑" panose="020B0503020204020204" pitchFamily="34" charset="-122"/>
                <a:ea typeface="微软雅黑" panose="020B0503020204020204" pitchFamily="34" charset="-122"/>
              </a:endParaRPr>
            </a:p>
          </p:txBody>
        </p:sp>
      </p:grpSp>
      <p:grpSp>
        <p:nvGrpSpPr>
          <p:cNvPr id="13" name="组合 12">
            <a:extLst>
              <a:ext uri="{FF2B5EF4-FFF2-40B4-BE49-F238E27FC236}">
                <a16:creationId xmlns:a16="http://schemas.microsoft.com/office/drawing/2014/main" id="{6335BC6D-9F4B-48F1-82F3-43479FDC54EF}"/>
              </a:ext>
            </a:extLst>
          </p:cNvPr>
          <p:cNvGrpSpPr/>
          <p:nvPr/>
        </p:nvGrpSpPr>
        <p:grpSpPr>
          <a:xfrm>
            <a:off x="6227216" y="2469094"/>
            <a:ext cx="1406525" cy="1524000"/>
            <a:chOff x="6908936" y="2388811"/>
            <a:chExt cx="1406525" cy="1524000"/>
          </a:xfrm>
          <a:solidFill>
            <a:schemeClr val="tx2">
              <a:lumMod val="50000"/>
            </a:schemeClr>
          </a:solidFill>
        </p:grpSpPr>
        <p:sp>
          <p:nvSpPr>
            <p:cNvPr id="14" name="椭圆 1">
              <a:extLst>
                <a:ext uri="{FF2B5EF4-FFF2-40B4-BE49-F238E27FC236}">
                  <a16:creationId xmlns:a16="http://schemas.microsoft.com/office/drawing/2014/main" id="{4BB268B9-C02D-4F02-8E19-F0B68DE0251C}"/>
                </a:ext>
              </a:extLst>
            </p:cNvPr>
            <p:cNvSpPr/>
            <p:nvPr/>
          </p:nvSpPr>
          <p:spPr>
            <a:xfrm>
              <a:off x="6908936" y="2388811"/>
              <a:ext cx="1406525" cy="1524000"/>
            </a:xfrm>
            <a:custGeom>
              <a:avLst/>
              <a:gdLst/>
              <a:ahLst/>
              <a:cxnLst/>
              <a:rect l="l" t="t" r="r" b="b"/>
              <a:pathLst>
                <a:path w="3456384" h="3744416">
                  <a:moveTo>
                    <a:pt x="1728192" y="0"/>
                  </a:moveTo>
                  <a:cubicBezTo>
                    <a:pt x="2682646" y="0"/>
                    <a:pt x="3456384" y="773738"/>
                    <a:pt x="3456384" y="1728192"/>
                  </a:cubicBezTo>
                  <a:cubicBezTo>
                    <a:pt x="3456384" y="2620989"/>
                    <a:pt x="2779384" y="3355664"/>
                    <a:pt x="1910712" y="3446573"/>
                  </a:cubicBezTo>
                  <a:lnTo>
                    <a:pt x="1712150" y="3744416"/>
                  </a:lnTo>
                  <a:lnTo>
                    <a:pt x="1509954" y="3441122"/>
                  </a:lnTo>
                  <a:cubicBezTo>
                    <a:pt x="658425" y="3335335"/>
                    <a:pt x="0" y="2608655"/>
                    <a:pt x="0" y="1728192"/>
                  </a:cubicBezTo>
                  <a:cubicBezTo>
                    <a:pt x="0" y="773738"/>
                    <a:pt x="773738" y="0"/>
                    <a:pt x="1728192" y="0"/>
                  </a:cubicBezTo>
                  <a:close/>
                </a:path>
              </a:pathLst>
            </a:custGeom>
            <a:grpFill/>
            <a:ln w="12700" cap="flat" cmpd="sng" algn="ctr">
              <a:noFill/>
              <a:prstDash val="solid"/>
            </a:ln>
            <a:effectLst/>
          </p:spPr>
          <p:txBody>
            <a:bodyPr anchor="ctr"/>
            <a:lstStyle/>
            <a:p>
              <a:pPr algn="ctr">
                <a:defRPr/>
              </a:pPr>
              <a:endParaRPr lang="en-US" sz="1200" kern="0">
                <a:solidFill>
                  <a:sysClr val="window" lastClr="FFFFFF"/>
                </a:solidFill>
                <a:latin typeface="微软雅黑" panose="020B0503020204020204" pitchFamily="34" charset="-122"/>
                <a:ea typeface="微软雅黑" panose="020B0503020204020204" pitchFamily="34" charset="-122"/>
              </a:endParaRPr>
            </a:p>
          </p:txBody>
        </p:sp>
        <p:sp>
          <p:nvSpPr>
            <p:cNvPr id="15" name="椭圆 14">
              <a:extLst>
                <a:ext uri="{FF2B5EF4-FFF2-40B4-BE49-F238E27FC236}">
                  <a16:creationId xmlns:a16="http://schemas.microsoft.com/office/drawing/2014/main" id="{FADD3BF9-E911-40C3-91D7-6812E5BA6CE8}"/>
                </a:ext>
              </a:extLst>
            </p:cNvPr>
            <p:cNvSpPr/>
            <p:nvPr/>
          </p:nvSpPr>
          <p:spPr>
            <a:xfrm>
              <a:off x="7032761" y="2512637"/>
              <a:ext cx="1171575" cy="1171575"/>
            </a:xfrm>
            <a:prstGeom prst="ellipse">
              <a:avLst/>
            </a:prstGeom>
            <a:grpFill/>
            <a:ln w="25400" cap="flat" cmpd="sng" algn="ctr">
              <a:noFill/>
              <a:prstDash val="solid"/>
            </a:ln>
            <a:effectLst/>
          </p:spPr>
          <p:txBody>
            <a:bodyPr lIns="0" tIns="0" rIns="0" bIns="0" anchor="ctr"/>
            <a:lstStyle/>
            <a:p>
              <a:pPr algn="ctr">
                <a:defRPr/>
              </a:pPr>
              <a:r>
                <a:rPr lang="zh-CN" altLang="en-US" sz="2400" kern="0" dirty="0">
                  <a:solidFill>
                    <a:srgbClr val="FFFFFF"/>
                  </a:solidFill>
                  <a:latin typeface="微软雅黑" panose="020B0503020204020204" pitchFamily="34" charset="-122"/>
                  <a:ea typeface="微软雅黑" panose="020B0503020204020204" pitchFamily="34" charset="-122"/>
                </a:rPr>
                <a:t>文字</a:t>
              </a:r>
              <a:endParaRPr lang="en-US" sz="2400" kern="0" dirty="0">
                <a:solidFill>
                  <a:srgbClr val="FFFFFF"/>
                </a:solidFill>
                <a:latin typeface="微软雅黑" panose="020B0503020204020204" pitchFamily="34" charset="-122"/>
                <a:ea typeface="微软雅黑" panose="020B0503020204020204" pitchFamily="34" charset="-122"/>
              </a:endParaRPr>
            </a:p>
          </p:txBody>
        </p:sp>
      </p:grpSp>
      <p:sp>
        <p:nvSpPr>
          <p:cNvPr id="16" name="矩形 1">
            <a:extLst>
              <a:ext uri="{FF2B5EF4-FFF2-40B4-BE49-F238E27FC236}">
                <a16:creationId xmlns:a16="http://schemas.microsoft.com/office/drawing/2014/main" id="{5B7C10D7-F41F-4343-946C-0D98F30AF549}"/>
              </a:ext>
            </a:extLst>
          </p:cNvPr>
          <p:cNvSpPr>
            <a:spLocks noChangeArrowheads="1"/>
          </p:cNvSpPr>
          <p:nvPr/>
        </p:nvSpPr>
        <p:spPr bwMode="auto">
          <a:xfrm>
            <a:off x="1652643" y="2389606"/>
            <a:ext cx="2546093" cy="1306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just">
              <a:lnSpc>
                <a:spcPct val="13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请在此处输入您的文本请在此处输入您的文本请在此处输入您的文本请在此处输入您的文本请在</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1">
            <a:extLst>
              <a:ext uri="{FF2B5EF4-FFF2-40B4-BE49-F238E27FC236}">
                <a16:creationId xmlns:a16="http://schemas.microsoft.com/office/drawing/2014/main" id="{DEE6D62F-D2B4-4CDF-A22E-ED1C62253A28}"/>
              </a:ext>
            </a:extLst>
          </p:cNvPr>
          <p:cNvSpPr>
            <a:spLocks noChangeArrowheads="1"/>
          </p:cNvSpPr>
          <p:nvPr/>
        </p:nvSpPr>
        <p:spPr bwMode="auto">
          <a:xfrm>
            <a:off x="8107392" y="2389605"/>
            <a:ext cx="2546093" cy="1306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just">
              <a:lnSpc>
                <a:spcPct val="13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请在此处输入您的文本请在此处输入您的文本请在此处输入您的文本请在此处输入您的文本请在</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矩形 12">
            <a:extLst>
              <a:ext uri="{FF2B5EF4-FFF2-40B4-BE49-F238E27FC236}">
                <a16:creationId xmlns:a16="http://schemas.microsoft.com/office/drawing/2014/main" id="{B2F0368B-4A35-4635-8852-9F1B8074C777}"/>
              </a:ext>
            </a:extLst>
          </p:cNvPr>
          <p:cNvSpPr>
            <a:spLocks noChangeArrowheads="1"/>
          </p:cNvSpPr>
          <p:nvPr/>
        </p:nvSpPr>
        <p:spPr bwMode="auto">
          <a:xfrm>
            <a:off x="1652643" y="4149691"/>
            <a:ext cx="2546093"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just">
              <a:lnSpc>
                <a:spcPct val="130000"/>
              </a:lnSpc>
            </a:pPr>
            <a:r>
              <a:rPr lang="zh-CN" altLang="en-US" sz="1400">
                <a:solidFill>
                  <a:schemeClr val="bg1">
                    <a:lumMod val="50000"/>
                  </a:schemeClr>
                </a:solidFill>
                <a:latin typeface="微软雅黑" panose="020B0503020204020204" pitchFamily="34" charset="-122"/>
                <a:ea typeface="微软雅黑" panose="020B0503020204020204" pitchFamily="34" charset="-122"/>
              </a:rPr>
              <a:t>请在此处输入您的文本请在此处输入您的文本请在此处输入您的文本请在此处输入您的文本请在</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矩形 13">
            <a:extLst>
              <a:ext uri="{FF2B5EF4-FFF2-40B4-BE49-F238E27FC236}">
                <a16:creationId xmlns:a16="http://schemas.microsoft.com/office/drawing/2014/main" id="{7409CFC3-D99F-45B4-8598-BA28E3B1C738}"/>
              </a:ext>
            </a:extLst>
          </p:cNvPr>
          <p:cNvSpPr>
            <a:spLocks noChangeArrowheads="1"/>
          </p:cNvSpPr>
          <p:nvPr/>
        </p:nvSpPr>
        <p:spPr bwMode="auto">
          <a:xfrm>
            <a:off x="8107392" y="4105241"/>
            <a:ext cx="2546093" cy="139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just">
              <a:lnSpc>
                <a:spcPct val="13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请在此处输入您的文本请在此处输入您的文本请在此处输入您的文本请在此处输入您的文本请在</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4502263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anim calcmode="lin" valueType="num">
                                      <p:cBhvr>
                                        <p:cTn id="8" dur="750" fill="hold"/>
                                        <p:tgtEl>
                                          <p:spTgt spid="9"/>
                                        </p:tgtEl>
                                        <p:attrNameLst>
                                          <p:attrName>ppt_x</p:attrName>
                                        </p:attrNameLst>
                                      </p:cBhvr>
                                      <p:tavLst>
                                        <p:tav tm="0">
                                          <p:val>
                                            <p:strVal val="#ppt_x"/>
                                          </p:val>
                                        </p:tav>
                                        <p:tav tm="100000">
                                          <p:val>
                                            <p:strVal val="#ppt_x"/>
                                          </p:val>
                                        </p:tav>
                                      </p:tavLst>
                                    </p:anim>
                                    <p:anim calcmode="lin" valueType="num">
                                      <p:cBhvr>
                                        <p:cTn id="9" dur="750" fill="hold"/>
                                        <p:tgtEl>
                                          <p:spTgt spid="9"/>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750"/>
                            </p:stCondLst>
                            <p:childTnLst>
                              <p:par>
                                <p:cTn id="16" presetID="22" presetClass="entr" presetSubtype="1"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up)">
                                      <p:cBhvr>
                                        <p:cTn id="18" dur="500"/>
                                        <p:tgtEl>
                                          <p:spTgt spid="16"/>
                                        </p:tgtEl>
                                      </p:cBhvr>
                                    </p:animEffect>
                                  </p:childTnLst>
                                </p:cTn>
                              </p:par>
                            </p:childTnLst>
                          </p:cTn>
                        </p:par>
                        <p:par>
                          <p:cTn id="19" fill="hold">
                            <p:stCondLst>
                              <p:cond delay="1250"/>
                            </p:stCondLst>
                            <p:childTnLst>
                              <p:par>
                                <p:cTn id="20" presetID="53" presetClass="entr" presetSubtype="16"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par>
                          <p:cTn id="25" fill="hold">
                            <p:stCondLst>
                              <p:cond delay="1750"/>
                            </p:stCondLst>
                            <p:childTnLst>
                              <p:par>
                                <p:cTn id="26" presetID="22" presetClass="entr" presetSubtype="1"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up)">
                                      <p:cBhvr>
                                        <p:cTn id="28" dur="500"/>
                                        <p:tgtEl>
                                          <p:spTgt spid="17"/>
                                        </p:tgtEl>
                                      </p:cBhvr>
                                    </p:animEffect>
                                  </p:childTnLst>
                                </p:cTn>
                              </p:par>
                            </p:childTnLst>
                          </p:cTn>
                        </p:par>
                        <p:par>
                          <p:cTn id="29" fill="hold">
                            <p:stCondLst>
                              <p:cond delay="2250"/>
                            </p:stCondLst>
                            <p:childTnLst>
                              <p:par>
                                <p:cTn id="30" presetID="53" presetClass="entr" presetSubtype="16"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childTnLst>
                          </p:cTn>
                        </p:par>
                        <p:par>
                          <p:cTn id="35" fill="hold">
                            <p:stCondLst>
                              <p:cond delay="2750"/>
                            </p:stCondLst>
                            <p:childTnLst>
                              <p:par>
                                <p:cTn id="36" presetID="22" presetClass="entr" presetSubtype="1"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up)">
                                      <p:cBhvr>
                                        <p:cTn id="38" dur="500"/>
                                        <p:tgtEl>
                                          <p:spTgt spid="19"/>
                                        </p:tgtEl>
                                      </p:cBhvr>
                                    </p:animEffect>
                                  </p:childTnLst>
                                </p:cTn>
                              </p:par>
                            </p:childTnLst>
                          </p:cTn>
                        </p:par>
                        <p:par>
                          <p:cTn id="39" fill="hold">
                            <p:stCondLst>
                              <p:cond delay="3250"/>
                            </p:stCondLst>
                            <p:childTnLst>
                              <p:par>
                                <p:cTn id="40" presetID="53" presetClass="entr" presetSubtype="16" fill="hold" nodeType="after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p:cTn id="42" dur="500" fill="hold"/>
                                        <p:tgtEl>
                                          <p:spTgt spid="6"/>
                                        </p:tgtEl>
                                        <p:attrNameLst>
                                          <p:attrName>ppt_w</p:attrName>
                                        </p:attrNameLst>
                                      </p:cBhvr>
                                      <p:tavLst>
                                        <p:tav tm="0">
                                          <p:val>
                                            <p:fltVal val="0"/>
                                          </p:val>
                                        </p:tav>
                                        <p:tav tm="100000">
                                          <p:val>
                                            <p:strVal val="#ppt_w"/>
                                          </p:val>
                                        </p:tav>
                                      </p:tavLst>
                                    </p:anim>
                                    <p:anim calcmode="lin" valueType="num">
                                      <p:cBhvr>
                                        <p:cTn id="43" dur="500" fill="hold"/>
                                        <p:tgtEl>
                                          <p:spTgt spid="6"/>
                                        </p:tgtEl>
                                        <p:attrNameLst>
                                          <p:attrName>ppt_h</p:attrName>
                                        </p:attrNameLst>
                                      </p:cBhvr>
                                      <p:tavLst>
                                        <p:tav tm="0">
                                          <p:val>
                                            <p:fltVal val="0"/>
                                          </p:val>
                                        </p:tav>
                                        <p:tav tm="100000">
                                          <p:val>
                                            <p:strVal val="#ppt_h"/>
                                          </p:val>
                                        </p:tav>
                                      </p:tavLst>
                                    </p:anim>
                                    <p:animEffect transition="in" filter="fade">
                                      <p:cBhvr>
                                        <p:cTn id="44" dur="500"/>
                                        <p:tgtEl>
                                          <p:spTgt spid="6"/>
                                        </p:tgtEl>
                                      </p:cBhvr>
                                    </p:animEffect>
                                  </p:childTnLst>
                                </p:cTn>
                              </p:par>
                            </p:childTnLst>
                          </p:cTn>
                        </p:par>
                        <p:par>
                          <p:cTn id="45" fill="hold">
                            <p:stCondLst>
                              <p:cond delay="3750"/>
                            </p:stCondLst>
                            <p:childTnLst>
                              <p:par>
                                <p:cTn id="46" presetID="22" presetClass="entr" presetSubtype="1"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up)">
                                      <p:cBhvr>
                                        <p:cTn id="4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p:bldP spid="17" grpId="0"/>
      <p:bldP spid="18" grpId="0"/>
      <p:bldP spid="1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3"/>
          <p:cNvSpPr/>
          <p:nvPr/>
        </p:nvSpPr>
        <p:spPr>
          <a:xfrm>
            <a:off x="394155" y="721891"/>
            <a:ext cx="2031307" cy="461657"/>
          </a:xfrm>
          <a:prstGeom prst="rect">
            <a:avLst/>
          </a:prstGeom>
          <a:noFill/>
          <a:ln w="9525">
            <a:noFill/>
            <a:miter/>
          </a:ln>
        </p:spPr>
        <p:txBody>
          <a:bodyPr wrap="none" lIns="91431" tIns="45716" rIns="91431" bIns="45716">
            <a:spAutoFit/>
          </a:bodyPr>
          <a:lstStyle/>
          <a:p>
            <a:pPr lvl="0" algn="ctr" eaLnBrk="1" hangingPunct="1">
              <a:buNone/>
            </a:pPr>
            <a:r>
              <a:rPr lang="zh-CN" altLang="en-US" sz="2400" b="1" dirty="0">
                <a:solidFill>
                  <a:schemeClr val="bg1"/>
                </a:solidFill>
                <a:latin typeface="Arial" pitchFamily="34" charset="0"/>
                <a:ea typeface="微软雅黑" pitchFamily="34" charset="-122"/>
                <a:sym typeface="Arial" pitchFamily="34" charset="0"/>
              </a:rPr>
              <a:t>加入标题描述</a:t>
            </a:r>
          </a:p>
        </p:txBody>
      </p:sp>
      <p:grpSp>
        <p:nvGrpSpPr>
          <p:cNvPr id="3" name="组合 2">
            <a:extLst>
              <a:ext uri="{FF2B5EF4-FFF2-40B4-BE49-F238E27FC236}">
                <a16:creationId xmlns:a16="http://schemas.microsoft.com/office/drawing/2014/main" id="{55AFC6A6-16FC-4B98-B62F-408DEABC5DFD}"/>
              </a:ext>
            </a:extLst>
          </p:cNvPr>
          <p:cNvGrpSpPr/>
          <p:nvPr/>
        </p:nvGrpSpPr>
        <p:grpSpPr>
          <a:xfrm>
            <a:off x="661345" y="1979018"/>
            <a:ext cx="10830996" cy="4278053"/>
            <a:chOff x="815236" y="1059582"/>
            <a:chExt cx="7413187" cy="2928078"/>
          </a:xfrm>
        </p:grpSpPr>
        <p:grpSp>
          <p:nvGrpSpPr>
            <p:cNvPr id="4" name="组合 3">
              <a:extLst>
                <a:ext uri="{FF2B5EF4-FFF2-40B4-BE49-F238E27FC236}">
                  <a16:creationId xmlns:a16="http://schemas.microsoft.com/office/drawing/2014/main" id="{C510F142-DF29-4789-97D5-8C2CEB38D8A2}"/>
                </a:ext>
              </a:extLst>
            </p:cNvPr>
            <p:cNvGrpSpPr/>
            <p:nvPr/>
          </p:nvGrpSpPr>
          <p:grpSpPr>
            <a:xfrm>
              <a:off x="815236" y="1059582"/>
              <a:ext cx="2092022" cy="1656184"/>
              <a:chOff x="815236" y="1059582"/>
              <a:chExt cx="2092022" cy="1656184"/>
            </a:xfrm>
          </p:grpSpPr>
          <p:graphicFrame>
            <p:nvGraphicFramePr>
              <p:cNvPr id="18" name="Chart Placeholder 8">
                <a:extLst>
                  <a:ext uri="{FF2B5EF4-FFF2-40B4-BE49-F238E27FC236}">
                    <a16:creationId xmlns:a16="http://schemas.microsoft.com/office/drawing/2014/main" id="{1486F0F4-F9BB-4224-8498-80639395F911}"/>
                  </a:ext>
                </a:extLst>
              </p:cNvPr>
              <p:cNvGraphicFramePr>
                <a:graphicFrameLocks/>
              </p:cNvGraphicFramePr>
              <p:nvPr>
                <p:custDataLst>
                  <p:tags r:id="rId3"/>
                </p:custDataLst>
                <p:extLst>
                  <p:ext uri="{D42A27DB-BD31-4B8C-83A1-F6EECF244321}">
                    <p14:modId xmlns:p14="http://schemas.microsoft.com/office/powerpoint/2010/main" val="1121161447"/>
                  </p:ext>
                </p:extLst>
              </p:nvPr>
            </p:nvGraphicFramePr>
            <p:xfrm>
              <a:off x="815236" y="1059582"/>
              <a:ext cx="2092022" cy="1656184"/>
            </p:xfrm>
            <a:graphic>
              <a:graphicData uri="http://schemas.openxmlformats.org/drawingml/2006/chart">
                <c:chart xmlns:c="http://schemas.openxmlformats.org/drawingml/2006/chart" xmlns:r="http://schemas.openxmlformats.org/officeDocument/2006/relationships" r:id="rId6"/>
              </a:graphicData>
            </a:graphic>
          </p:graphicFrame>
          <p:sp>
            <p:nvSpPr>
              <p:cNvPr id="19" name="矩形 18">
                <a:extLst>
                  <a:ext uri="{FF2B5EF4-FFF2-40B4-BE49-F238E27FC236}">
                    <a16:creationId xmlns:a16="http://schemas.microsoft.com/office/drawing/2014/main" id="{B55ED39D-0633-43F2-9DB9-E7D117A652F5}"/>
                  </a:ext>
                </a:extLst>
              </p:cNvPr>
              <p:cNvSpPr/>
              <p:nvPr/>
            </p:nvSpPr>
            <p:spPr>
              <a:xfrm>
                <a:off x="1575845" y="1599474"/>
                <a:ext cx="737513" cy="484507"/>
              </a:xfrm>
              <a:prstGeom prst="rect">
                <a:avLst/>
              </a:prstGeom>
              <a:ln>
                <a:noFill/>
              </a:ln>
            </p:spPr>
            <p:txBody>
              <a:bodyPr wrap="none">
                <a:spAutoFit/>
              </a:bodyPr>
              <a:lstStyle/>
              <a:p>
                <a:pPr algn="ctr"/>
                <a:r>
                  <a:rPr lang="en-US" altLang="zh-CN" sz="4000" b="1" dirty="0">
                    <a:solidFill>
                      <a:schemeClr val="bg1">
                        <a:lumMod val="50000"/>
                      </a:schemeClr>
                    </a:solidFill>
                  </a:rPr>
                  <a:t>40%</a:t>
                </a:r>
                <a:endParaRPr lang="zh-CN" altLang="en-US" sz="4000" b="1" dirty="0">
                  <a:solidFill>
                    <a:schemeClr val="bg1">
                      <a:lumMod val="50000"/>
                    </a:schemeClr>
                  </a:solidFill>
                </a:endParaRPr>
              </a:p>
            </p:txBody>
          </p:sp>
        </p:grpSp>
        <p:grpSp>
          <p:nvGrpSpPr>
            <p:cNvPr id="5" name="组合 4">
              <a:extLst>
                <a:ext uri="{FF2B5EF4-FFF2-40B4-BE49-F238E27FC236}">
                  <a16:creationId xmlns:a16="http://schemas.microsoft.com/office/drawing/2014/main" id="{AE0A8744-FEF1-4FC1-BC53-CD2223094C7C}"/>
                </a:ext>
              </a:extLst>
            </p:cNvPr>
            <p:cNvGrpSpPr/>
            <p:nvPr/>
          </p:nvGrpSpPr>
          <p:grpSpPr>
            <a:xfrm>
              <a:off x="3447279" y="1059582"/>
              <a:ext cx="2092022" cy="1656184"/>
              <a:chOff x="3447279" y="1059582"/>
              <a:chExt cx="2092022" cy="1656184"/>
            </a:xfrm>
          </p:grpSpPr>
          <p:graphicFrame>
            <p:nvGraphicFramePr>
              <p:cNvPr id="16" name="Chart Placeholder 8">
                <a:extLst>
                  <a:ext uri="{FF2B5EF4-FFF2-40B4-BE49-F238E27FC236}">
                    <a16:creationId xmlns:a16="http://schemas.microsoft.com/office/drawing/2014/main" id="{74993DCA-DE3F-497C-B97B-8963A3A4EDA7}"/>
                  </a:ext>
                </a:extLst>
              </p:cNvPr>
              <p:cNvGraphicFramePr>
                <a:graphicFrameLocks/>
              </p:cNvGraphicFramePr>
              <p:nvPr>
                <p:custDataLst>
                  <p:tags r:id="rId2"/>
                </p:custDataLst>
                <p:extLst>
                  <p:ext uri="{D42A27DB-BD31-4B8C-83A1-F6EECF244321}">
                    <p14:modId xmlns:p14="http://schemas.microsoft.com/office/powerpoint/2010/main" val="3571709589"/>
                  </p:ext>
                </p:extLst>
              </p:nvPr>
            </p:nvGraphicFramePr>
            <p:xfrm>
              <a:off x="3447279" y="1059582"/>
              <a:ext cx="2092022" cy="1656184"/>
            </p:xfrm>
            <a:graphic>
              <a:graphicData uri="http://schemas.openxmlformats.org/drawingml/2006/chart">
                <c:chart xmlns:c="http://schemas.openxmlformats.org/drawingml/2006/chart" xmlns:r="http://schemas.openxmlformats.org/officeDocument/2006/relationships" r:id="rId7"/>
              </a:graphicData>
            </a:graphic>
          </p:graphicFrame>
          <p:sp>
            <p:nvSpPr>
              <p:cNvPr id="17" name="矩形 16">
                <a:extLst>
                  <a:ext uri="{FF2B5EF4-FFF2-40B4-BE49-F238E27FC236}">
                    <a16:creationId xmlns:a16="http://schemas.microsoft.com/office/drawing/2014/main" id="{1B5AD932-9037-464A-AE82-3B773EE14844}"/>
                  </a:ext>
                </a:extLst>
              </p:cNvPr>
              <p:cNvSpPr/>
              <p:nvPr/>
            </p:nvSpPr>
            <p:spPr>
              <a:xfrm>
                <a:off x="4195940" y="1599472"/>
                <a:ext cx="737513" cy="484507"/>
              </a:xfrm>
              <a:prstGeom prst="rect">
                <a:avLst/>
              </a:prstGeom>
              <a:ln>
                <a:noFill/>
              </a:ln>
            </p:spPr>
            <p:txBody>
              <a:bodyPr wrap="none">
                <a:spAutoFit/>
              </a:bodyPr>
              <a:lstStyle/>
              <a:p>
                <a:pPr algn="ctr"/>
                <a:r>
                  <a:rPr lang="en-US" altLang="zh-CN" sz="4000" b="1" dirty="0">
                    <a:solidFill>
                      <a:schemeClr val="bg1">
                        <a:lumMod val="50000"/>
                      </a:schemeClr>
                    </a:solidFill>
                  </a:rPr>
                  <a:t>60%</a:t>
                </a:r>
                <a:endParaRPr lang="zh-CN" altLang="en-US" sz="4000" b="1" dirty="0">
                  <a:solidFill>
                    <a:schemeClr val="bg1">
                      <a:lumMod val="50000"/>
                    </a:schemeClr>
                  </a:solidFill>
                </a:endParaRPr>
              </a:p>
            </p:txBody>
          </p:sp>
        </p:grpSp>
        <p:grpSp>
          <p:nvGrpSpPr>
            <p:cNvPr id="6" name="组合 5">
              <a:extLst>
                <a:ext uri="{FF2B5EF4-FFF2-40B4-BE49-F238E27FC236}">
                  <a16:creationId xmlns:a16="http://schemas.microsoft.com/office/drawing/2014/main" id="{62ED0CA9-E439-49FC-AF24-4D981EB9F8EA}"/>
                </a:ext>
              </a:extLst>
            </p:cNvPr>
            <p:cNvGrpSpPr/>
            <p:nvPr/>
          </p:nvGrpSpPr>
          <p:grpSpPr>
            <a:xfrm>
              <a:off x="6019033" y="1059582"/>
              <a:ext cx="2092022" cy="1656184"/>
              <a:chOff x="6019033" y="1059582"/>
              <a:chExt cx="2092022" cy="1656184"/>
            </a:xfrm>
          </p:grpSpPr>
          <p:graphicFrame>
            <p:nvGraphicFramePr>
              <p:cNvPr id="14" name="Chart Placeholder 8">
                <a:extLst>
                  <a:ext uri="{FF2B5EF4-FFF2-40B4-BE49-F238E27FC236}">
                    <a16:creationId xmlns:a16="http://schemas.microsoft.com/office/drawing/2014/main" id="{327D9EC5-714E-43DA-AE38-52C869E98882}"/>
                  </a:ext>
                </a:extLst>
              </p:cNvPr>
              <p:cNvGraphicFramePr>
                <a:graphicFrameLocks/>
              </p:cNvGraphicFramePr>
              <p:nvPr>
                <p:custDataLst>
                  <p:tags r:id="rId1"/>
                </p:custDataLst>
                <p:extLst>
                  <p:ext uri="{D42A27DB-BD31-4B8C-83A1-F6EECF244321}">
                    <p14:modId xmlns:p14="http://schemas.microsoft.com/office/powerpoint/2010/main" val="2451888484"/>
                  </p:ext>
                </p:extLst>
              </p:nvPr>
            </p:nvGraphicFramePr>
            <p:xfrm>
              <a:off x="6019033" y="1059582"/>
              <a:ext cx="2092022" cy="1656184"/>
            </p:xfrm>
            <a:graphic>
              <a:graphicData uri="http://schemas.openxmlformats.org/drawingml/2006/chart">
                <c:chart xmlns:c="http://schemas.openxmlformats.org/drawingml/2006/chart" xmlns:r="http://schemas.openxmlformats.org/officeDocument/2006/relationships" r:id="rId8"/>
              </a:graphicData>
            </a:graphic>
          </p:graphicFrame>
          <p:sp>
            <p:nvSpPr>
              <p:cNvPr id="15" name="矩形 14">
                <a:extLst>
                  <a:ext uri="{FF2B5EF4-FFF2-40B4-BE49-F238E27FC236}">
                    <a16:creationId xmlns:a16="http://schemas.microsoft.com/office/drawing/2014/main" id="{CC549E5F-C079-420A-AC25-B090B24BC437}"/>
                  </a:ext>
                </a:extLst>
              </p:cNvPr>
              <p:cNvSpPr/>
              <p:nvPr/>
            </p:nvSpPr>
            <p:spPr>
              <a:xfrm>
                <a:off x="6789690" y="1599473"/>
                <a:ext cx="737513" cy="484507"/>
              </a:xfrm>
              <a:prstGeom prst="rect">
                <a:avLst/>
              </a:prstGeom>
              <a:ln>
                <a:noFill/>
              </a:ln>
            </p:spPr>
            <p:txBody>
              <a:bodyPr wrap="none">
                <a:spAutoFit/>
              </a:bodyPr>
              <a:lstStyle/>
              <a:p>
                <a:pPr algn="ctr"/>
                <a:r>
                  <a:rPr lang="en-US" altLang="zh-CN" sz="4000" b="1" dirty="0">
                    <a:solidFill>
                      <a:schemeClr val="bg1">
                        <a:lumMod val="50000"/>
                      </a:schemeClr>
                    </a:solidFill>
                  </a:rPr>
                  <a:t>80%</a:t>
                </a:r>
                <a:endParaRPr lang="zh-CN" altLang="en-US" sz="4000" b="1" dirty="0">
                  <a:solidFill>
                    <a:schemeClr val="bg1">
                      <a:lumMod val="50000"/>
                    </a:schemeClr>
                  </a:solidFill>
                </a:endParaRPr>
              </a:p>
            </p:txBody>
          </p:sp>
        </p:grpSp>
        <p:sp>
          <p:nvSpPr>
            <p:cNvPr id="7" name="TextBox 14">
              <a:extLst>
                <a:ext uri="{FF2B5EF4-FFF2-40B4-BE49-F238E27FC236}">
                  <a16:creationId xmlns:a16="http://schemas.microsoft.com/office/drawing/2014/main" id="{F54B6179-01D0-4EBB-8227-A08CC0767CC1}"/>
                </a:ext>
              </a:extLst>
            </p:cNvPr>
            <p:cNvSpPr txBox="1"/>
            <p:nvPr/>
          </p:nvSpPr>
          <p:spPr>
            <a:xfrm>
              <a:off x="1050481" y="3166105"/>
              <a:ext cx="2160240" cy="821555"/>
            </a:xfrm>
            <a:prstGeom prst="rect">
              <a:avLst/>
            </a:prstGeom>
            <a:noFill/>
            <a:ln>
              <a:noFill/>
            </a:ln>
          </p:spPr>
          <p:txBody>
            <a:bodyPr wrap="square" rtlCol="0">
              <a:spAutoFit/>
            </a:bodyPr>
            <a:lstStyle/>
            <a:p>
              <a:pPr>
                <a:lnSpc>
                  <a:spcPct val="150000"/>
                </a:lnSpc>
                <a:buClr>
                  <a:srgbClr val="CC0099"/>
                </a:buClr>
              </a:pPr>
              <a:r>
                <a:rPr lang="en-US" altLang="zh-CN" sz="1600" dirty="0">
                  <a:solidFill>
                    <a:schemeClr val="bg1">
                      <a:lumMod val="50000"/>
                    </a:schemeClr>
                  </a:solidFill>
                </a:rPr>
                <a:t>You can click here to enter you text. You can click here to enter you text. You can click here to enter you text.</a:t>
              </a:r>
            </a:p>
          </p:txBody>
        </p:sp>
        <p:sp>
          <p:nvSpPr>
            <p:cNvPr id="8" name="矩形 7">
              <a:extLst>
                <a:ext uri="{FF2B5EF4-FFF2-40B4-BE49-F238E27FC236}">
                  <a16:creationId xmlns:a16="http://schemas.microsoft.com/office/drawing/2014/main" id="{506603DC-4F33-4285-AEB3-A95C9001A102}"/>
                </a:ext>
              </a:extLst>
            </p:cNvPr>
            <p:cNvSpPr/>
            <p:nvPr/>
          </p:nvSpPr>
          <p:spPr>
            <a:xfrm>
              <a:off x="1122489" y="2787835"/>
              <a:ext cx="1800200" cy="273852"/>
            </a:xfrm>
            <a:prstGeom prst="rect">
              <a:avLst/>
            </a:prstGeom>
            <a:solidFill>
              <a:schemeClr val="tx2">
                <a:lumMod val="50000"/>
              </a:schemeClr>
            </a:solidFill>
            <a:ln>
              <a:noFill/>
            </a:ln>
          </p:spPr>
          <p:txBody>
            <a:bodyPr wrap="square">
              <a:spAutoFit/>
            </a:bodyPr>
            <a:lstStyle/>
            <a:p>
              <a:pPr algn="ctr"/>
              <a:r>
                <a:rPr lang="en-US" altLang="zh-CN" sz="2000" b="1" dirty="0">
                  <a:solidFill>
                    <a:schemeClr val="bg1"/>
                  </a:solidFill>
                </a:rPr>
                <a:t>TEXT  HERE</a:t>
              </a:r>
              <a:endParaRPr lang="zh-CN" altLang="en-US" sz="2000" b="1" dirty="0">
                <a:solidFill>
                  <a:schemeClr val="bg1"/>
                </a:solidFill>
              </a:endParaRPr>
            </a:p>
          </p:txBody>
        </p:sp>
        <p:sp>
          <p:nvSpPr>
            <p:cNvPr id="10" name="TextBox 16">
              <a:extLst>
                <a:ext uri="{FF2B5EF4-FFF2-40B4-BE49-F238E27FC236}">
                  <a16:creationId xmlns:a16="http://schemas.microsoft.com/office/drawing/2014/main" id="{B8904F9F-4050-42E7-A2C6-D2C6E4BB3411}"/>
                </a:ext>
              </a:extLst>
            </p:cNvPr>
            <p:cNvSpPr txBox="1"/>
            <p:nvPr/>
          </p:nvSpPr>
          <p:spPr>
            <a:xfrm>
              <a:off x="3592588" y="3166105"/>
              <a:ext cx="2160240" cy="821555"/>
            </a:xfrm>
            <a:prstGeom prst="rect">
              <a:avLst/>
            </a:prstGeom>
            <a:noFill/>
            <a:ln>
              <a:noFill/>
            </a:ln>
          </p:spPr>
          <p:txBody>
            <a:bodyPr wrap="square" rtlCol="0">
              <a:spAutoFit/>
            </a:bodyPr>
            <a:lstStyle/>
            <a:p>
              <a:pPr>
                <a:lnSpc>
                  <a:spcPct val="150000"/>
                </a:lnSpc>
                <a:buClr>
                  <a:srgbClr val="CC0099"/>
                </a:buClr>
              </a:pPr>
              <a:r>
                <a:rPr lang="en-US" altLang="zh-CN" sz="1600" dirty="0">
                  <a:solidFill>
                    <a:schemeClr val="bg1">
                      <a:lumMod val="50000"/>
                    </a:schemeClr>
                  </a:solidFill>
                </a:rPr>
                <a:t>You can click here to enter you text. You can click here to enter you text. You can click here to enter you text.</a:t>
              </a:r>
            </a:p>
          </p:txBody>
        </p:sp>
        <p:sp>
          <p:nvSpPr>
            <p:cNvPr id="11" name="矩形 10">
              <a:extLst>
                <a:ext uri="{FF2B5EF4-FFF2-40B4-BE49-F238E27FC236}">
                  <a16:creationId xmlns:a16="http://schemas.microsoft.com/office/drawing/2014/main" id="{99FC6A61-B9BF-4490-A8EE-90708A97FE4D}"/>
                </a:ext>
              </a:extLst>
            </p:cNvPr>
            <p:cNvSpPr/>
            <p:nvPr/>
          </p:nvSpPr>
          <p:spPr>
            <a:xfrm>
              <a:off x="3664596" y="2787835"/>
              <a:ext cx="1800200" cy="273852"/>
            </a:xfrm>
            <a:prstGeom prst="rect">
              <a:avLst/>
            </a:prstGeom>
            <a:solidFill>
              <a:schemeClr val="tx2">
                <a:lumMod val="50000"/>
              </a:schemeClr>
            </a:solidFill>
            <a:ln>
              <a:noFill/>
            </a:ln>
          </p:spPr>
          <p:txBody>
            <a:bodyPr wrap="square">
              <a:spAutoFit/>
            </a:bodyPr>
            <a:lstStyle/>
            <a:p>
              <a:pPr algn="ctr"/>
              <a:r>
                <a:rPr lang="en-US" altLang="zh-CN" sz="2000" b="1" dirty="0">
                  <a:solidFill>
                    <a:schemeClr val="bg1"/>
                  </a:solidFill>
                </a:rPr>
                <a:t>TEXT  HERE</a:t>
              </a:r>
              <a:endParaRPr lang="zh-CN" altLang="en-US" sz="2000" b="1" dirty="0">
                <a:solidFill>
                  <a:schemeClr val="bg1"/>
                </a:solidFill>
              </a:endParaRPr>
            </a:p>
          </p:txBody>
        </p:sp>
        <p:sp>
          <p:nvSpPr>
            <p:cNvPr id="12" name="TextBox 18">
              <a:extLst>
                <a:ext uri="{FF2B5EF4-FFF2-40B4-BE49-F238E27FC236}">
                  <a16:creationId xmlns:a16="http://schemas.microsoft.com/office/drawing/2014/main" id="{B80B8F59-E22D-4C91-AD04-91DE97ADCCE9}"/>
                </a:ext>
              </a:extLst>
            </p:cNvPr>
            <p:cNvSpPr txBox="1"/>
            <p:nvPr/>
          </p:nvSpPr>
          <p:spPr>
            <a:xfrm>
              <a:off x="6068183" y="3166105"/>
              <a:ext cx="2160240" cy="821555"/>
            </a:xfrm>
            <a:prstGeom prst="rect">
              <a:avLst/>
            </a:prstGeom>
            <a:noFill/>
            <a:ln>
              <a:noFill/>
            </a:ln>
          </p:spPr>
          <p:txBody>
            <a:bodyPr wrap="square" rtlCol="0">
              <a:spAutoFit/>
            </a:bodyPr>
            <a:lstStyle/>
            <a:p>
              <a:pPr>
                <a:lnSpc>
                  <a:spcPct val="150000"/>
                </a:lnSpc>
                <a:buClr>
                  <a:srgbClr val="CC0099"/>
                </a:buClr>
              </a:pPr>
              <a:r>
                <a:rPr lang="en-US" altLang="zh-CN" sz="1600" dirty="0">
                  <a:solidFill>
                    <a:schemeClr val="bg1">
                      <a:lumMod val="50000"/>
                    </a:schemeClr>
                  </a:solidFill>
                </a:rPr>
                <a:t>You can click here to enter you text. You can click here to enter you text. You can click here to enter you text.</a:t>
              </a:r>
            </a:p>
          </p:txBody>
        </p:sp>
        <p:sp>
          <p:nvSpPr>
            <p:cNvPr id="13" name="矩形 12">
              <a:extLst>
                <a:ext uri="{FF2B5EF4-FFF2-40B4-BE49-F238E27FC236}">
                  <a16:creationId xmlns:a16="http://schemas.microsoft.com/office/drawing/2014/main" id="{D8692248-B0E0-4B5F-8AFC-31813E903DC1}"/>
                </a:ext>
              </a:extLst>
            </p:cNvPr>
            <p:cNvSpPr/>
            <p:nvPr/>
          </p:nvSpPr>
          <p:spPr>
            <a:xfrm>
              <a:off x="6140191" y="2787835"/>
              <a:ext cx="1800200" cy="273852"/>
            </a:xfrm>
            <a:prstGeom prst="rect">
              <a:avLst/>
            </a:prstGeom>
            <a:solidFill>
              <a:schemeClr val="tx2">
                <a:lumMod val="50000"/>
              </a:schemeClr>
            </a:solidFill>
            <a:ln>
              <a:noFill/>
            </a:ln>
          </p:spPr>
          <p:txBody>
            <a:bodyPr wrap="square">
              <a:spAutoFit/>
            </a:bodyPr>
            <a:lstStyle/>
            <a:p>
              <a:pPr algn="ctr"/>
              <a:r>
                <a:rPr lang="en-US" altLang="zh-CN" sz="2000" b="1" dirty="0">
                  <a:solidFill>
                    <a:schemeClr val="bg1"/>
                  </a:solidFill>
                </a:rPr>
                <a:t>TEXT  HERE</a:t>
              </a:r>
              <a:endParaRPr lang="zh-CN" altLang="en-US" sz="2000" b="1" dirty="0">
                <a:solidFill>
                  <a:schemeClr val="bg1"/>
                </a:solidFill>
              </a:endParaRPr>
            </a:p>
          </p:txBody>
        </p:sp>
      </p:grpSp>
    </p:spTree>
    <p:extLst>
      <p:ext uri="{BB962C8B-B14F-4D97-AF65-F5344CB8AC3E}">
        <p14:creationId xmlns:p14="http://schemas.microsoft.com/office/powerpoint/2010/main" val="111547493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anim calcmode="lin" valueType="num">
                                      <p:cBhvr>
                                        <p:cTn id="8" dur="750" fill="hold"/>
                                        <p:tgtEl>
                                          <p:spTgt spid="9"/>
                                        </p:tgtEl>
                                        <p:attrNameLst>
                                          <p:attrName>ppt_x</p:attrName>
                                        </p:attrNameLst>
                                      </p:cBhvr>
                                      <p:tavLst>
                                        <p:tav tm="0">
                                          <p:val>
                                            <p:strVal val="#ppt_x"/>
                                          </p:val>
                                        </p:tav>
                                        <p:tav tm="100000">
                                          <p:val>
                                            <p:strVal val="#ppt_x"/>
                                          </p:val>
                                        </p:tav>
                                      </p:tavLst>
                                    </p:anim>
                                    <p:anim calcmode="lin" valueType="num">
                                      <p:cBhvr>
                                        <p:cTn id="9" dur="75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4544D7BE-85FF-4E23-8BCA-4BEAFB1C65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6" name="组合 15">
            <a:extLst>
              <a:ext uri="{FF2B5EF4-FFF2-40B4-BE49-F238E27FC236}">
                <a16:creationId xmlns:a16="http://schemas.microsoft.com/office/drawing/2014/main" id="{F7160518-A24D-4EFE-92AB-696139FC2CC3}"/>
              </a:ext>
            </a:extLst>
          </p:cNvPr>
          <p:cNvGrpSpPr/>
          <p:nvPr/>
        </p:nvGrpSpPr>
        <p:grpSpPr>
          <a:xfrm>
            <a:off x="3543300" y="533400"/>
            <a:ext cx="4219576" cy="4232276"/>
            <a:chOff x="3524250" y="533400"/>
            <a:chExt cx="4219576" cy="4232276"/>
          </a:xfrm>
        </p:grpSpPr>
        <p:sp>
          <p:nvSpPr>
            <p:cNvPr id="18" name="弧形 17">
              <a:extLst>
                <a:ext uri="{FF2B5EF4-FFF2-40B4-BE49-F238E27FC236}">
                  <a16:creationId xmlns:a16="http://schemas.microsoft.com/office/drawing/2014/main" id="{85C19EFD-C51F-43B5-875B-05C8B1522E8B}"/>
                </a:ext>
              </a:extLst>
            </p:cNvPr>
            <p:cNvSpPr/>
            <p:nvPr/>
          </p:nvSpPr>
          <p:spPr>
            <a:xfrm>
              <a:off x="3524250" y="533400"/>
              <a:ext cx="4219576" cy="4219576"/>
            </a:xfrm>
            <a:prstGeom prst="arc">
              <a:avLst>
                <a:gd name="adj1" fmla="val 6904399"/>
                <a:gd name="adj2" fmla="val 4749740"/>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79922205-8837-4235-BE5B-4F46AE19C287}"/>
                </a:ext>
              </a:extLst>
            </p:cNvPr>
            <p:cNvSpPr/>
            <p:nvPr/>
          </p:nvSpPr>
          <p:spPr>
            <a:xfrm>
              <a:off x="5993606" y="4664076"/>
              <a:ext cx="101600" cy="1016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7FCEE92D-201B-46CE-A5BD-CCCB31C0FFC2}"/>
                </a:ext>
              </a:extLst>
            </p:cNvPr>
            <p:cNvSpPr/>
            <p:nvPr/>
          </p:nvSpPr>
          <p:spPr>
            <a:xfrm>
              <a:off x="4672806" y="4492626"/>
              <a:ext cx="101600" cy="1016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_14">
            <a:extLst>
              <a:ext uri="{FF2B5EF4-FFF2-40B4-BE49-F238E27FC236}">
                <a16:creationId xmlns:a16="http://schemas.microsoft.com/office/drawing/2014/main" id="{F83AEAFE-C0C6-4DBF-BDF5-26C65420E88C}"/>
              </a:ext>
            </a:extLst>
          </p:cNvPr>
          <p:cNvSpPr txBox="1">
            <a:spLocks noChangeArrowheads="1"/>
          </p:cNvSpPr>
          <p:nvPr/>
        </p:nvSpPr>
        <p:spPr bwMode="auto">
          <a:xfrm>
            <a:off x="4161989" y="837450"/>
            <a:ext cx="2070294" cy="18029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9600" spc="600" dirty="0">
                <a:solidFill>
                  <a:schemeClr val="tx2">
                    <a:lumMod val="50000"/>
                  </a:schemeClr>
                </a:solidFill>
                <a:latin typeface="叶根友刀锋黑草" panose="02010601030101010101" pitchFamily="2" charset="-122"/>
                <a:ea typeface="叶根友刀锋黑草" panose="02010601030101010101" pitchFamily="2" charset="-122"/>
              </a:rPr>
              <a:t>谢</a:t>
            </a:r>
            <a:endParaRPr lang="zh-CN" sz="9600" spc="600" dirty="0">
              <a:solidFill>
                <a:schemeClr val="tx2">
                  <a:lumMod val="50000"/>
                </a:schemeClr>
              </a:solidFill>
              <a:latin typeface="叶根友刀锋黑草" panose="02010601030101010101" pitchFamily="2" charset="-122"/>
              <a:ea typeface="叶根友刀锋黑草" panose="02010601030101010101" pitchFamily="2" charset="-122"/>
            </a:endParaRPr>
          </a:p>
        </p:txBody>
      </p:sp>
      <p:sp>
        <p:nvSpPr>
          <p:cNvPr id="28" name="_14">
            <a:extLst>
              <a:ext uri="{FF2B5EF4-FFF2-40B4-BE49-F238E27FC236}">
                <a16:creationId xmlns:a16="http://schemas.microsoft.com/office/drawing/2014/main" id="{A3E1750C-B603-4869-9C18-042CF03FD5FE}"/>
              </a:ext>
            </a:extLst>
          </p:cNvPr>
          <p:cNvSpPr txBox="1">
            <a:spLocks noChangeArrowheads="1"/>
          </p:cNvSpPr>
          <p:nvPr/>
        </p:nvSpPr>
        <p:spPr bwMode="auto">
          <a:xfrm>
            <a:off x="5056884" y="1731713"/>
            <a:ext cx="2070294" cy="18029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9600" spc="600" dirty="0">
                <a:solidFill>
                  <a:schemeClr val="tx2">
                    <a:lumMod val="50000"/>
                  </a:schemeClr>
                </a:solidFill>
                <a:latin typeface="叶根友刀锋黑草" panose="02010601030101010101" pitchFamily="2" charset="-122"/>
                <a:ea typeface="叶根友刀锋黑草" panose="02010601030101010101" pitchFamily="2" charset="-122"/>
              </a:rPr>
              <a:t>谢</a:t>
            </a:r>
            <a:endParaRPr lang="zh-CN" sz="9600" spc="600" dirty="0">
              <a:solidFill>
                <a:schemeClr val="tx2">
                  <a:lumMod val="50000"/>
                </a:schemeClr>
              </a:solidFill>
              <a:latin typeface="叶根友刀锋黑草" panose="02010601030101010101" pitchFamily="2" charset="-122"/>
              <a:ea typeface="叶根友刀锋黑草" panose="02010601030101010101" pitchFamily="2" charset="-122"/>
            </a:endParaRPr>
          </a:p>
        </p:txBody>
      </p:sp>
      <p:pic>
        <p:nvPicPr>
          <p:cNvPr id="29" name="图片 28">
            <a:extLst>
              <a:ext uri="{FF2B5EF4-FFF2-40B4-BE49-F238E27FC236}">
                <a16:creationId xmlns:a16="http://schemas.microsoft.com/office/drawing/2014/main" id="{695E481A-1132-4539-9C38-D59BA79FB97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89481" y="1045176"/>
            <a:ext cx="720107" cy="855311"/>
          </a:xfrm>
          <a:prstGeom prst="rect">
            <a:avLst/>
          </a:prstGeom>
        </p:spPr>
      </p:pic>
      <p:sp>
        <p:nvSpPr>
          <p:cNvPr id="30" name="_14">
            <a:extLst>
              <a:ext uri="{FF2B5EF4-FFF2-40B4-BE49-F238E27FC236}">
                <a16:creationId xmlns:a16="http://schemas.microsoft.com/office/drawing/2014/main" id="{20888217-6A12-4E7A-891C-3D351C9AA312}"/>
              </a:ext>
            </a:extLst>
          </p:cNvPr>
          <p:cNvSpPr txBox="1">
            <a:spLocks noChangeArrowheads="1"/>
          </p:cNvSpPr>
          <p:nvPr/>
        </p:nvSpPr>
        <p:spPr bwMode="auto">
          <a:xfrm>
            <a:off x="4041081" y="2108213"/>
            <a:ext cx="2070294" cy="32963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2800" b="1" spc="600" dirty="0">
                <a:solidFill>
                  <a:schemeClr val="tx2">
                    <a:lumMod val="50000"/>
                  </a:schemeClr>
                </a:solidFill>
                <a:latin typeface="微软雅黑" panose="020B0503020204020204" pitchFamily="34" charset="-122"/>
                <a:ea typeface="微软雅黑" panose="020B0503020204020204" pitchFamily="34" charset="-122"/>
              </a:rPr>
              <a:t>欢迎下载使用</a:t>
            </a:r>
            <a:endParaRPr lang="zh-CN" sz="2800" b="1" spc="600" dirty="0">
              <a:solidFill>
                <a:schemeClr val="tx2">
                  <a:lumMod val="50000"/>
                </a:schemeClr>
              </a:solidFill>
              <a:latin typeface="微软雅黑" panose="020B0503020204020204" pitchFamily="34" charset="-122"/>
              <a:ea typeface="微软雅黑" panose="020B0503020204020204" pitchFamily="34" charset="-122"/>
            </a:endParaRPr>
          </a:p>
        </p:txBody>
      </p:sp>
      <p:sp>
        <p:nvSpPr>
          <p:cNvPr id="31" name="_14">
            <a:extLst>
              <a:ext uri="{FF2B5EF4-FFF2-40B4-BE49-F238E27FC236}">
                <a16:creationId xmlns:a16="http://schemas.microsoft.com/office/drawing/2014/main" id="{499CAD70-6EB0-4ABB-B934-76B7BA9E2D02}"/>
              </a:ext>
            </a:extLst>
          </p:cNvPr>
          <p:cNvSpPr txBox="1">
            <a:spLocks noChangeArrowheads="1"/>
          </p:cNvSpPr>
          <p:nvPr/>
        </p:nvSpPr>
        <p:spPr bwMode="auto">
          <a:xfrm>
            <a:off x="4450082" y="3232707"/>
            <a:ext cx="2356332" cy="32726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nSpc>
                <a:spcPct val="150000"/>
              </a:lnSpc>
            </a:pPr>
            <a:r>
              <a:rPr lang="zh-CN" altLang="en-US" sz="900" dirty="0">
                <a:solidFill>
                  <a:schemeClr val="tx2">
                    <a:lumMod val="50000"/>
                  </a:schemeClr>
                </a:solidFill>
                <a:latin typeface="微软雅黑" panose="020B0503020204020204" pitchFamily="34" charset="-122"/>
                <a:ea typeface="微软雅黑" panose="020B0503020204020204" pitchFamily="34" charset="-122"/>
              </a:rPr>
              <a:t>中国风，即在歌曲中加入中国古代一些典故作为创作背景，用现代的音乐唱出古典的味道，唱法多样。曲风偏向传统的一种传统东方的美感，因为它完全符合“三古三新”标准。</a:t>
            </a:r>
            <a:endParaRPr lang="zh-CN" sz="9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750"/>
                                        <p:tgtEl>
                                          <p:spTgt spid="12"/>
                                        </p:tgtEl>
                                      </p:cBhvr>
                                    </p:animEffect>
                                  </p:childTnLst>
                                </p:cTn>
                              </p:par>
                              <p:par>
                                <p:cTn id="8" presetID="47" presetClass="entr" presetSubtype="0" fill="hold" nodeType="withEffect">
                                  <p:stCondLst>
                                    <p:cond delay="50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1000"/>
                                        <p:tgtEl>
                                          <p:spTgt spid="16"/>
                                        </p:tgtEl>
                                      </p:cBhvr>
                                    </p:animEffect>
                                    <p:anim calcmode="lin" valueType="num">
                                      <p:cBhvr>
                                        <p:cTn id="11" dur="1000" fill="hold"/>
                                        <p:tgtEl>
                                          <p:spTgt spid="16"/>
                                        </p:tgtEl>
                                        <p:attrNameLst>
                                          <p:attrName>ppt_x</p:attrName>
                                        </p:attrNameLst>
                                      </p:cBhvr>
                                      <p:tavLst>
                                        <p:tav tm="0">
                                          <p:val>
                                            <p:strVal val="#ppt_x"/>
                                          </p:val>
                                        </p:tav>
                                        <p:tav tm="100000">
                                          <p:val>
                                            <p:strVal val="#ppt_x"/>
                                          </p:val>
                                        </p:tav>
                                      </p:tavLst>
                                    </p:anim>
                                    <p:anim calcmode="lin" valueType="num">
                                      <p:cBhvr>
                                        <p:cTn id="12" dur="1000" fill="hold"/>
                                        <p:tgtEl>
                                          <p:spTgt spid="16"/>
                                        </p:tgtEl>
                                        <p:attrNameLst>
                                          <p:attrName>ppt_y</p:attrName>
                                        </p:attrNameLst>
                                      </p:cBhvr>
                                      <p:tavLst>
                                        <p:tav tm="0">
                                          <p:val>
                                            <p:strVal val="#ppt_y-.1"/>
                                          </p:val>
                                        </p:tav>
                                        <p:tav tm="100000">
                                          <p:val>
                                            <p:strVal val="#ppt_y"/>
                                          </p:val>
                                        </p:tav>
                                      </p:tavLst>
                                    </p:anim>
                                  </p:childTnLst>
                                </p:cTn>
                              </p:par>
                            </p:childTnLst>
                          </p:cTn>
                        </p:par>
                        <p:par>
                          <p:cTn id="13" fill="hold">
                            <p:stCondLst>
                              <p:cond delay="15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27"/>
                                        </p:tgtEl>
                                        <p:attrNameLst>
                                          <p:attrName>style.visibility</p:attrName>
                                        </p:attrNameLst>
                                      </p:cBhvr>
                                      <p:to>
                                        <p:strVal val="visible"/>
                                      </p:to>
                                    </p:set>
                                    <p:anim by="(-#ppt_w*2)" calcmode="lin" valueType="num">
                                      <p:cBhvr rctx="PPT">
                                        <p:cTn id="16" dur="500" autoRev="1" fill="hold">
                                          <p:stCondLst>
                                            <p:cond delay="0"/>
                                          </p:stCondLst>
                                        </p:cTn>
                                        <p:tgtEl>
                                          <p:spTgt spid="27"/>
                                        </p:tgtEl>
                                        <p:attrNameLst>
                                          <p:attrName>ppt_w</p:attrName>
                                        </p:attrNameLst>
                                      </p:cBhvr>
                                    </p:anim>
                                    <p:anim by="(#ppt_w*0.50)" calcmode="lin" valueType="num">
                                      <p:cBhvr>
                                        <p:cTn id="17" dur="500" decel="50000" autoRev="1" fill="hold">
                                          <p:stCondLst>
                                            <p:cond delay="0"/>
                                          </p:stCondLst>
                                        </p:cTn>
                                        <p:tgtEl>
                                          <p:spTgt spid="27"/>
                                        </p:tgtEl>
                                        <p:attrNameLst>
                                          <p:attrName>ppt_x</p:attrName>
                                        </p:attrNameLst>
                                      </p:cBhvr>
                                    </p:anim>
                                    <p:anim from="(-#ppt_h/2)" to="(#ppt_y)" calcmode="lin" valueType="num">
                                      <p:cBhvr>
                                        <p:cTn id="18" dur="1000" fill="hold">
                                          <p:stCondLst>
                                            <p:cond delay="0"/>
                                          </p:stCondLst>
                                        </p:cTn>
                                        <p:tgtEl>
                                          <p:spTgt spid="27"/>
                                        </p:tgtEl>
                                        <p:attrNameLst>
                                          <p:attrName>ppt_y</p:attrName>
                                        </p:attrNameLst>
                                      </p:cBhvr>
                                    </p:anim>
                                    <p:animRot by="21600000">
                                      <p:cBhvr>
                                        <p:cTn id="19" dur="1000" fill="hold">
                                          <p:stCondLst>
                                            <p:cond delay="0"/>
                                          </p:stCondLst>
                                        </p:cTn>
                                        <p:tgtEl>
                                          <p:spTgt spid="27"/>
                                        </p:tgtEl>
                                        <p:attrNameLst>
                                          <p:attrName>r</p:attrName>
                                        </p:attrNameLst>
                                      </p:cBhvr>
                                    </p:animRot>
                                  </p:childTnLst>
                                </p:cTn>
                              </p:par>
                            </p:childTnLst>
                          </p:cTn>
                        </p:par>
                        <p:par>
                          <p:cTn id="20" fill="hold">
                            <p:stCondLst>
                              <p:cond delay="25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28"/>
                                        </p:tgtEl>
                                        <p:attrNameLst>
                                          <p:attrName>style.visibility</p:attrName>
                                        </p:attrNameLst>
                                      </p:cBhvr>
                                      <p:to>
                                        <p:strVal val="visible"/>
                                      </p:to>
                                    </p:set>
                                    <p:anim by="(-#ppt_w*2)" calcmode="lin" valueType="num">
                                      <p:cBhvr rctx="PPT">
                                        <p:cTn id="23" dur="500" autoRev="1" fill="hold">
                                          <p:stCondLst>
                                            <p:cond delay="0"/>
                                          </p:stCondLst>
                                        </p:cTn>
                                        <p:tgtEl>
                                          <p:spTgt spid="28"/>
                                        </p:tgtEl>
                                        <p:attrNameLst>
                                          <p:attrName>ppt_w</p:attrName>
                                        </p:attrNameLst>
                                      </p:cBhvr>
                                    </p:anim>
                                    <p:anim by="(#ppt_w*0.50)" calcmode="lin" valueType="num">
                                      <p:cBhvr>
                                        <p:cTn id="24" dur="500" decel="50000" autoRev="1" fill="hold">
                                          <p:stCondLst>
                                            <p:cond delay="0"/>
                                          </p:stCondLst>
                                        </p:cTn>
                                        <p:tgtEl>
                                          <p:spTgt spid="28"/>
                                        </p:tgtEl>
                                        <p:attrNameLst>
                                          <p:attrName>ppt_x</p:attrName>
                                        </p:attrNameLst>
                                      </p:cBhvr>
                                    </p:anim>
                                    <p:anim from="(-#ppt_h/2)" to="(#ppt_y)" calcmode="lin" valueType="num">
                                      <p:cBhvr>
                                        <p:cTn id="25" dur="1000" fill="hold">
                                          <p:stCondLst>
                                            <p:cond delay="0"/>
                                          </p:stCondLst>
                                        </p:cTn>
                                        <p:tgtEl>
                                          <p:spTgt spid="28"/>
                                        </p:tgtEl>
                                        <p:attrNameLst>
                                          <p:attrName>ppt_y</p:attrName>
                                        </p:attrNameLst>
                                      </p:cBhvr>
                                    </p:anim>
                                    <p:animRot by="21600000">
                                      <p:cBhvr>
                                        <p:cTn id="26" dur="1000" fill="hold">
                                          <p:stCondLst>
                                            <p:cond delay="0"/>
                                          </p:stCondLst>
                                        </p:cTn>
                                        <p:tgtEl>
                                          <p:spTgt spid="28"/>
                                        </p:tgtEl>
                                        <p:attrNameLst>
                                          <p:attrName>r</p:attrName>
                                        </p:attrNameLst>
                                      </p:cBhvr>
                                    </p:animRot>
                                  </p:childTnLst>
                                </p:cTn>
                              </p:par>
                              <p:par>
                                <p:cTn id="27" presetID="47" presetClass="entr" presetSubtype="0" fill="hold" nodeType="with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750"/>
                                        <p:tgtEl>
                                          <p:spTgt spid="29"/>
                                        </p:tgtEl>
                                      </p:cBhvr>
                                    </p:animEffect>
                                    <p:anim calcmode="lin" valueType="num">
                                      <p:cBhvr>
                                        <p:cTn id="30" dur="750" fill="hold"/>
                                        <p:tgtEl>
                                          <p:spTgt spid="29"/>
                                        </p:tgtEl>
                                        <p:attrNameLst>
                                          <p:attrName>ppt_x</p:attrName>
                                        </p:attrNameLst>
                                      </p:cBhvr>
                                      <p:tavLst>
                                        <p:tav tm="0">
                                          <p:val>
                                            <p:strVal val="#ppt_x"/>
                                          </p:val>
                                        </p:tav>
                                        <p:tav tm="100000">
                                          <p:val>
                                            <p:strVal val="#ppt_x"/>
                                          </p:val>
                                        </p:tav>
                                      </p:tavLst>
                                    </p:anim>
                                    <p:anim calcmode="lin" valueType="num">
                                      <p:cBhvr>
                                        <p:cTn id="31" dur="750" fill="hold"/>
                                        <p:tgtEl>
                                          <p:spTgt spid="29"/>
                                        </p:tgtEl>
                                        <p:attrNameLst>
                                          <p:attrName>ppt_y</p:attrName>
                                        </p:attrNameLst>
                                      </p:cBhvr>
                                      <p:tavLst>
                                        <p:tav tm="0">
                                          <p:val>
                                            <p:strVal val="#ppt_y-.1"/>
                                          </p:val>
                                        </p:tav>
                                        <p:tav tm="100000">
                                          <p:val>
                                            <p:strVal val="#ppt_y"/>
                                          </p:val>
                                        </p:tav>
                                      </p:tavLst>
                                    </p:anim>
                                  </p:childTnLst>
                                </p:cTn>
                              </p:par>
                            </p:childTnLst>
                          </p:cTn>
                        </p:par>
                        <p:par>
                          <p:cTn id="32" fill="hold">
                            <p:stCondLst>
                              <p:cond delay="3500"/>
                            </p:stCondLst>
                            <p:childTnLst>
                              <p:par>
                                <p:cTn id="33" presetID="56" presetClass="entr" presetSubtype="0" fill="hold" grpId="0" nodeType="afterEffect">
                                  <p:stCondLst>
                                    <p:cond delay="0"/>
                                  </p:stCondLst>
                                  <p:iterate type="lt">
                                    <p:tmPct val="10000"/>
                                  </p:iterate>
                                  <p:childTnLst>
                                    <p:set>
                                      <p:cBhvr>
                                        <p:cTn id="34" dur="1" fill="hold">
                                          <p:stCondLst>
                                            <p:cond delay="0"/>
                                          </p:stCondLst>
                                        </p:cTn>
                                        <p:tgtEl>
                                          <p:spTgt spid="30"/>
                                        </p:tgtEl>
                                        <p:attrNameLst>
                                          <p:attrName>style.visibility</p:attrName>
                                        </p:attrNameLst>
                                      </p:cBhvr>
                                      <p:to>
                                        <p:strVal val="visible"/>
                                      </p:to>
                                    </p:set>
                                    <p:anim by="(-#ppt_w*2)" calcmode="lin" valueType="num">
                                      <p:cBhvr rctx="PPT">
                                        <p:cTn id="35" dur="500" autoRev="1" fill="hold">
                                          <p:stCondLst>
                                            <p:cond delay="0"/>
                                          </p:stCondLst>
                                        </p:cTn>
                                        <p:tgtEl>
                                          <p:spTgt spid="30"/>
                                        </p:tgtEl>
                                        <p:attrNameLst>
                                          <p:attrName>ppt_w</p:attrName>
                                        </p:attrNameLst>
                                      </p:cBhvr>
                                    </p:anim>
                                    <p:anim by="(#ppt_w*0.50)" calcmode="lin" valueType="num">
                                      <p:cBhvr>
                                        <p:cTn id="36" dur="500" decel="50000" autoRev="1" fill="hold">
                                          <p:stCondLst>
                                            <p:cond delay="0"/>
                                          </p:stCondLst>
                                        </p:cTn>
                                        <p:tgtEl>
                                          <p:spTgt spid="30"/>
                                        </p:tgtEl>
                                        <p:attrNameLst>
                                          <p:attrName>ppt_x</p:attrName>
                                        </p:attrNameLst>
                                      </p:cBhvr>
                                    </p:anim>
                                    <p:anim from="(-#ppt_h/2)" to="(#ppt_y)" calcmode="lin" valueType="num">
                                      <p:cBhvr>
                                        <p:cTn id="37" dur="1000" fill="hold">
                                          <p:stCondLst>
                                            <p:cond delay="0"/>
                                          </p:stCondLst>
                                        </p:cTn>
                                        <p:tgtEl>
                                          <p:spTgt spid="30"/>
                                        </p:tgtEl>
                                        <p:attrNameLst>
                                          <p:attrName>ppt_y</p:attrName>
                                        </p:attrNameLst>
                                      </p:cBhvr>
                                    </p:anim>
                                    <p:animRot by="21600000">
                                      <p:cBhvr>
                                        <p:cTn id="38" dur="1000" fill="hold">
                                          <p:stCondLst>
                                            <p:cond delay="0"/>
                                          </p:stCondLst>
                                        </p:cTn>
                                        <p:tgtEl>
                                          <p:spTgt spid="30"/>
                                        </p:tgtEl>
                                        <p:attrNameLst>
                                          <p:attrName>r</p:attrName>
                                        </p:attrNameLst>
                                      </p:cBhvr>
                                    </p:animRot>
                                  </p:childTnLst>
                                </p:cTn>
                              </p:par>
                            </p:childTnLst>
                          </p:cTn>
                        </p:par>
                        <p:par>
                          <p:cTn id="39" fill="hold">
                            <p:stCondLst>
                              <p:cond delay="5000"/>
                            </p:stCondLst>
                            <p:childTnLst>
                              <p:par>
                                <p:cTn id="40" presetID="56" presetClass="entr" presetSubtype="0" fill="hold" grpId="0" nodeType="afterEffect">
                                  <p:stCondLst>
                                    <p:cond delay="0"/>
                                  </p:stCondLst>
                                  <p:iterate type="lt">
                                    <p:tmPct val="10000"/>
                                  </p:iterate>
                                  <p:childTnLst>
                                    <p:set>
                                      <p:cBhvr>
                                        <p:cTn id="41" dur="1" fill="hold">
                                          <p:stCondLst>
                                            <p:cond delay="0"/>
                                          </p:stCondLst>
                                        </p:cTn>
                                        <p:tgtEl>
                                          <p:spTgt spid="31"/>
                                        </p:tgtEl>
                                        <p:attrNameLst>
                                          <p:attrName>style.visibility</p:attrName>
                                        </p:attrNameLst>
                                      </p:cBhvr>
                                      <p:to>
                                        <p:strVal val="visible"/>
                                      </p:to>
                                    </p:set>
                                    <p:anim by="(-#ppt_w*2)" calcmode="lin" valueType="num">
                                      <p:cBhvr rctx="PPT">
                                        <p:cTn id="42" dur="125" autoRev="1" fill="hold">
                                          <p:stCondLst>
                                            <p:cond delay="0"/>
                                          </p:stCondLst>
                                        </p:cTn>
                                        <p:tgtEl>
                                          <p:spTgt spid="31"/>
                                        </p:tgtEl>
                                        <p:attrNameLst>
                                          <p:attrName>ppt_w</p:attrName>
                                        </p:attrNameLst>
                                      </p:cBhvr>
                                    </p:anim>
                                    <p:anim by="(#ppt_w*0.50)" calcmode="lin" valueType="num">
                                      <p:cBhvr>
                                        <p:cTn id="43" dur="125" decel="50000" autoRev="1" fill="hold">
                                          <p:stCondLst>
                                            <p:cond delay="0"/>
                                          </p:stCondLst>
                                        </p:cTn>
                                        <p:tgtEl>
                                          <p:spTgt spid="31"/>
                                        </p:tgtEl>
                                        <p:attrNameLst>
                                          <p:attrName>ppt_x</p:attrName>
                                        </p:attrNameLst>
                                      </p:cBhvr>
                                    </p:anim>
                                    <p:anim from="(-#ppt_h/2)" to="(#ppt_y)" calcmode="lin" valueType="num">
                                      <p:cBhvr>
                                        <p:cTn id="44" dur="250" fill="hold">
                                          <p:stCondLst>
                                            <p:cond delay="0"/>
                                          </p:stCondLst>
                                        </p:cTn>
                                        <p:tgtEl>
                                          <p:spTgt spid="31"/>
                                        </p:tgtEl>
                                        <p:attrNameLst>
                                          <p:attrName>ppt_y</p:attrName>
                                        </p:attrNameLst>
                                      </p:cBhvr>
                                    </p:anim>
                                    <p:animRot by="21600000">
                                      <p:cBhvr>
                                        <p:cTn id="45" dur="250" fill="hold">
                                          <p:stCondLst>
                                            <p:cond delay="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30" grpId="0"/>
      <p:bldP spid="3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B29B687E-3E5C-4495-8BBE-F93839C352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1" name="组合 10">
            <a:extLst>
              <a:ext uri="{FF2B5EF4-FFF2-40B4-BE49-F238E27FC236}">
                <a16:creationId xmlns:a16="http://schemas.microsoft.com/office/drawing/2014/main" id="{4A15DFA5-E4DB-4F4E-B0AA-06BBE58093D7}"/>
              </a:ext>
            </a:extLst>
          </p:cNvPr>
          <p:cNvGrpSpPr/>
          <p:nvPr/>
        </p:nvGrpSpPr>
        <p:grpSpPr>
          <a:xfrm>
            <a:off x="3105833" y="2979033"/>
            <a:ext cx="8053783" cy="1080653"/>
            <a:chOff x="2890273" y="1350179"/>
            <a:chExt cx="4717325" cy="549605"/>
          </a:xfrm>
        </p:grpSpPr>
        <p:sp>
          <p:nvSpPr>
            <p:cNvPr id="12" name="矩形 11">
              <a:extLst>
                <a:ext uri="{FF2B5EF4-FFF2-40B4-BE49-F238E27FC236}">
                  <a16:creationId xmlns:a16="http://schemas.microsoft.com/office/drawing/2014/main" id="{8D0F6B6D-2589-4864-8951-42B3538BCD76}"/>
                </a:ext>
              </a:extLst>
            </p:cNvPr>
            <p:cNvSpPr/>
            <p:nvPr/>
          </p:nvSpPr>
          <p:spPr bwMode="auto">
            <a:xfrm>
              <a:off x="2993645" y="1350179"/>
              <a:ext cx="4613953"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3600" dirty="0">
                  <a:solidFill>
                    <a:schemeClr val="tx2">
                      <a:lumMod val="50000"/>
                    </a:schemeClr>
                  </a:solidFill>
                  <a:latin typeface="叶根友刀锋黑草" panose="02010601030101010101" pitchFamily="2" charset="-122"/>
                  <a:ea typeface="叶根友刀锋黑草" panose="02010601030101010101" pitchFamily="2" charset="-122"/>
                </a:rPr>
                <a:t>单击此处添加文字模板</a:t>
              </a:r>
            </a:p>
          </p:txBody>
        </p:sp>
        <p:pic>
          <p:nvPicPr>
            <p:cNvPr id="15" name="图片 28" descr="C_108.jpg">
              <a:extLst>
                <a:ext uri="{FF2B5EF4-FFF2-40B4-BE49-F238E27FC236}">
                  <a16:creationId xmlns:a16="http://schemas.microsoft.com/office/drawing/2014/main" id="{2C9C37D6-575F-4CE7-A695-08BF3A92047A}"/>
                </a:ext>
              </a:extLst>
            </p:cNvPr>
            <p:cNvPicPr>
              <a:picLocks noChangeAspect="1"/>
            </p:cNvPicPr>
            <p:nvPr/>
          </p:nvPicPr>
          <p:blipFill>
            <a:blip r:embed="rId4" cstate="email">
              <a:clrChange>
                <a:clrFrom>
                  <a:srgbClr val="FFFFFF"/>
                </a:clrFrom>
                <a:clrTo>
                  <a:srgbClr val="FFFFFF">
                    <a:alpha val="0"/>
                  </a:srgbClr>
                </a:clrTo>
              </a:clrChange>
              <a:extLst>
                <a:ext uri="{BEBA8EAE-BF5A-486C-A8C5-ECC9F3942E4B}">
                  <a14:imgProps xmlns:a14="http://schemas.microsoft.com/office/drawing/2010/main">
                    <a14:imgLayer r:embed="rId5">
                      <a14:imgEffect>
                        <a14:brightnessContrast bright="10000" contrast="-15000"/>
                      </a14:imgEffect>
                    </a14:imgLayer>
                  </a14:imgProps>
                </a:ext>
                <a:ext uri="{28A0092B-C50C-407E-A947-70E740481C1C}">
                  <a14:useLocalDpi xmlns:a14="http://schemas.microsoft.com/office/drawing/2010/main"/>
                </a:ext>
              </a:extLst>
            </a:blip>
            <a:srcRect/>
            <a:stretch>
              <a:fillRect/>
            </a:stretch>
          </p:blipFill>
          <p:spPr bwMode="auto">
            <a:xfrm>
              <a:off x="2890273" y="1821438"/>
              <a:ext cx="3483555" cy="515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16" name="_14">
            <a:extLst>
              <a:ext uri="{FF2B5EF4-FFF2-40B4-BE49-F238E27FC236}">
                <a16:creationId xmlns:a16="http://schemas.microsoft.com/office/drawing/2014/main" id="{38682847-0CA1-429E-B285-AFD7F0AD8C1A}"/>
              </a:ext>
            </a:extLst>
          </p:cNvPr>
          <p:cNvSpPr txBox="1">
            <a:spLocks noChangeArrowheads="1"/>
          </p:cNvSpPr>
          <p:nvPr/>
        </p:nvSpPr>
        <p:spPr bwMode="auto">
          <a:xfrm>
            <a:off x="4859256" y="1586034"/>
            <a:ext cx="2598224" cy="8425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r>
              <a:rPr lang="zh-CN" altLang="en-US" sz="3600" spc="600" dirty="0">
                <a:solidFill>
                  <a:schemeClr val="tx2">
                    <a:lumMod val="50000"/>
                  </a:schemeClr>
                </a:solidFill>
                <a:latin typeface="叶根友刀锋黑草" panose="02010601030101010101" pitchFamily="2" charset="-122"/>
                <a:ea typeface="叶根友刀锋黑草" panose="02010601030101010101" pitchFamily="2" charset="-122"/>
              </a:rPr>
              <a:t>第一章</a:t>
            </a:r>
            <a:endParaRPr lang="en-US" altLang="zh-CN" sz="3600" spc="600" dirty="0">
              <a:solidFill>
                <a:schemeClr val="tx2">
                  <a:lumMod val="50000"/>
                </a:schemeClr>
              </a:solidFill>
              <a:latin typeface="叶根友刀锋黑草" panose="02010601030101010101" pitchFamily="2" charset="-122"/>
              <a:ea typeface="叶根友刀锋黑草" panose="02010601030101010101" pitchFamily="2" charset="-122"/>
            </a:endParaRPr>
          </a:p>
        </p:txBody>
      </p:sp>
      <p:grpSp>
        <p:nvGrpSpPr>
          <p:cNvPr id="8" name="组合 7">
            <a:extLst>
              <a:ext uri="{FF2B5EF4-FFF2-40B4-BE49-F238E27FC236}">
                <a16:creationId xmlns:a16="http://schemas.microsoft.com/office/drawing/2014/main" id="{4466926B-1BFF-48D0-A64A-3B24457E1752}"/>
              </a:ext>
            </a:extLst>
          </p:cNvPr>
          <p:cNvGrpSpPr/>
          <p:nvPr/>
        </p:nvGrpSpPr>
        <p:grpSpPr>
          <a:xfrm>
            <a:off x="4653059" y="1067826"/>
            <a:ext cx="1961860" cy="1990921"/>
            <a:chOff x="3524250" y="533400"/>
            <a:chExt cx="4219576" cy="4282082"/>
          </a:xfrm>
        </p:grpSpPr>
        <p:sp>
          <p:nvSpPr>
            <p:cNvPr id="9" name="弧形 8">
              <a:extLst>
                <a:ext uri="{FF2B5EF4-FFF2-40B4-BE49-F238E27FC236}">
                  <a16:creationId xmlns:a16="http://schemas.microsoft.com/office/drawing/2014/main" id="{60F85D2A-F3A3-4B58-83B7-598B45F4C1F6}"/>
                </a:ext>
              </a:extLst>
            </p:cNvPr>
            <p:cNvSpPr/>
            <p:nvPr/>
          </p:nvSpPr>
          <p:spPr>
            <a:xfrm>
              <a:off x="3524250" y="533400"/>
              <a:ext cx="4219576" cy="4219576"/>
            </a:xfrm>
            <a:prstGeom prst="arc">
              <a:avLst>
                <a:gd name="adj1" fmla="val 6904399"/>
                <a:gd name="adj2" fmla="val 4749740"/>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29285C37-3C13-4BD1-B8E0-7284407D8C54}"/>
                </a:ext>
              </a:extLst>
            </p:cNvPr>
            <p:cNvSpPr/>
            <p:nvPr/>
          </p:nvSpPr>
          <p:spPr>
            <a:xfrm>
              <a:off x="5943799" y="4614270"/>
              <a:ext cx="201212" cy="20121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FA0D24BE-E4A2-4559-8061-231A49579D3B}"/>
                </a:ext>
              </a:extLst>
            </p:cNvPr>
            <p:cNvSpPr/>
            <p:nvPr/>
          </p:nvSpPr>
          <p:spPr>
            <a:xfrm>
              <a:off x="4622999" y="4442821"/>
              <a:ext cx="201212" cy="20121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750"/>
                                        <p:tgtEl>
                                          <p:spTgt spid="7"/>
                                        </p:tgtEl>
                                      </p:cBhvr>
                                    </p:animEffect>
                                  </p:childTnLst>
                                </p:cTn>
                              </p:par>
                            </p:childTnLst>
                          </p:cTn>
                        </p:par>
                        <p:par>
                          <p:cTn id="8" fill="hold">
                            <p:stCondLst>
                              <p:cond delay="75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6"/>
                                        </p:tgtEl>
                                        <p:attrNameLst>
                                          <p:attrName>style.visibility</p:attrName>
                                        </p:attrNameLst>
                                      </p:cBhvr>
                                      <p:to>
                                        <p:strVal val="visible"/>
                                      </p:to>
                                    </p:set>
                                    <p:anim by="(-#ppt_w*2)" calcmode="lin" valueType="num">
                                      <p:cBhvr rctx="PPT">
                                        <p:cTn id="11" dur="500" autoRev="1" fill="hold">
                                          <p:stCondLst>
                                            <p:cond delay="0"/>
                                          </p:stCondLst>
                                        </p:cTn>
                                        <p:tgtEl>
                                          <p:spTgt spid="16"/>
                                        </p:tgtEl>
                                        <p:attrNameLst>
                                          <p:attrName>ppt_w</p:attrName>
                                        </p:attrNameLst>
                                      </p:cBhvr>
                                    </p:anim>
                                    <p:anim by="(#ppt_w*0.50)" calcmode="lin" valueType="num">
                                      <p:cBhvr>
                                        <p:cTn id="12" dur="500" decel="50000" autoRev="1" fill="hold">
                                          <p:stCondLst>
                                            <p:cond delay="0"/>
                                          </p:stCondLst>
                                        </p:cTn>
                                        <p:tgtEl>
                                          <p:spTgt spid="16"/>
                                        </p:tgtEl>
                                        <p:attrNameLst>
                                          <p:attrName>ppt_x</p:attrName>
                                        </p:attrNameLst>
                                      </p:cBhvr>
                                    </p:anim>
                                    <p:anim from="(-#ppt_h/2)" to="(#ppt_y)" calcmode="lin" valueType="num">
                                      <p:cBhvr>
                                        <p:cTn id="13" dur="1000" fill="hold">
                                          <p:stCondLst>
                                            <p:cond delay="0"/>
                                          </p:stCondLst>
                                        </p:cTn>
                                        <p:tgtEl>
                                          <p:spTgt spid="16"/>
                                        </p:tgtEl>
                                        <p:attrNameLst>
                                          <p:attrName>ppt_y</p:attrName>
                                        </p:attrNameLst>
                                      </p:cBhvr>
                                    </p:anim>
                                    <p:animRot by="21600000">
                                      <p:cBhvr>
                                        <p:cTn id="14" dur="1000" fill="hold">
                                          <p:stCondLst>
                                            <p:cond delay="0"/>
                                          </p:stCondLst>
                                        </p:cTn>
                                        <p:tgtEl>
                                          <p:spTgt spid="16"/>
                                        </p:tgtEl>
                                        <p:attrNameLst>
                                          <p:attrName>r</p:attrName>
                                        </p:attrNameLst>
                                      </p:cBhvr>
                                    </p:animRot>
                                  </p:childTnLst>
                                </p:cTn>
                              </p:par>
                              <p:par>
                                <p:cTn id="15" presetID="47"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1950"/>
                            </p:stCondLst>
                            <p:childTnLst>
                              <p:par>
                                <p:cTn id="21" presetID="22" presetClass="entr" presetSubtype="8"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3"/>
          <p:cNvSpPr/>
          <p:nvPr/>
        </p:nvSpPr>
        <p:spPr>
          <a:xfrm>
            <a:off x="394155" y="721891"/>
            <a:ext cx="2031307" cy="461657"/>
          </a:xfrm>
          <a:prstGeom prst="rect">
            <a:avLst/>
          </a:prstGeom>
          <a:noFill/>
          <a:ln w="9525">
            <a:noFill/>
            <a:miter/>
          </a:ln>
        </p:spPr>
        <p:txBody>
          <a:bodyPr wrap="none" lIns="91431" tIns="45716" rIns="91431" bIns="45716">
            <a:spAutoFit/>
          </a:bodyPr>
          <a:lstStyle/>
          <a:p>
            <a:pPr lvl="0" algn="ctr" eaLnBrk="1" hangingPunct="1">
              <a:buNone/>
            </a:pPr>
            <a:r>
              <a:rPr lang="zh-CN" altLang="en-US" sz="2400" b="1" dirty="0">
                <a:solidFill>
                  <a:schemeClr val="bg1"/>
                </a:solidFill>
                <a:latin typeface="Arial" pitchFamily="34" charset="0"/>
                <a:ea typeface="微软雅黑" pitchFamily="34" charset="-122"/>
                <a:sym typeface="Arial" pitchFamily="34" charset="0"/>
              </a:rPr>
              <a:t>加入标题描述</a:t>
            </a:r>
          </a:p>
        </p:txBody>
      </p:sp>
      <p:sp>
        <p:nvSpPr>
          <p:cNvPr id="11" name="品 2">
            <a:extLst>
              <a:ext uri="{FF2B5EF4-FFF2-40B4-BE49-F238E27FC236}">
                <a16:creationId xmlns:a16="http://schemas.microsoft.com/office/drawing/2014/main" id="{BD620EA7-AB17-44A0-8D28-EB1C2E62B727}"/>
              </a:ext>
            </a:extLst>
          </p:cNvPr>
          <p:cNvSpPr>
            <a:spLocks noChangeArrowheads="1"/>
          </p:cNvSpPr>
          <p:nvPr/>
        </p:nvSpPr>
        <p:spPr bwMode="auto">
          <a:xfrm>
            <a:off x="1636233" y="1973942"/>
            <a:ext cx="4078449" cy="4216512"/>
          </a:xfrm>
          <a:prstGeom prst="rect">
            <a:avLst/>
          </a:prstGeom>
          <a:noFill/>
          <a:ln w="12700">
            <a:solidFill>
              <a:schemeClr val="tx2">
                <a:lumMod val="50000"/>
              </a:schemeClr>
            </a:solid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chemeClr val="bg1">
                  <a:lumMod val="50000"/>
                </a:schemeClr>
              </a:solidFill>
              <a:latin typeface="宋体" panose="02010600030101010101" pitchFamily="2" charset="-122"/>
              <a:sym typeface="宋体" panose="02010600030101010101" pitchFamily="2" charset="-122"/>
            </a:endParaRPr>
          </a:p>
        </p:txBody>
      </p:sp>
      <p:sp>
        <p:nvSpPr>
          <p:cNvPr id="12" name="15">
            <a:extLst>
              <a:ext uri="{FF2B5EF4-FFF2-40B4-BE49-F238E27FC236}">
                <a16:creationId xmlns:a16="http://schemas.microsoft.com/office/drawing/2014/main" id="{B6B37808-048D-4325-8748-8294CF510DFA}"/>
              </a:ext>
            </a:extLst>
          </p:cNvPr>
          <p:cNvSpPr>
            <a:spLocks noChangeArrowheads="1"/>
          </p:cNvSpPr>
          <p:nvPr>
            <p:custDataLst>
              <p:tags r:id="rId1"/>
            </p:custDataLst>
          </p:nvPr>
        </p:nvSpPr>
        <p:spPr bwMode="auto">
          <a:xfrm>
            <a:off x="1778652" y="2942905"/>
            <a:ext cx="3947181" cy="2768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spcBef>
                <a:spcPct val="0"/>
              </a:spcBef>
              <a:buNone/>
            </a:pP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a:p>
            <a:pPr>
              <a:lnSpc>
                <a:spcPct val="150000"/>
              </a:lnSpc>
              <a:spcBef>
                <a:spcPct val="0"/>
              </a:spcBef>
              <a:buNone/>
            </a:pP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a:p>
            <a:pPr>
              <a:lnSpc>
                <a:spcPct val="150000"/>
              </a:lnSpc>
              <a:spcBef>
                <a:spcPct val="0"/>
              </a:spcBef>
              <a:buNone/>
            </a:pPr>
            <a:endParaRPr lang="zh-CN" altLang="en-US" sz="9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12">
            <a:extLst>
              <a:ext uri="{FF2B5EF4-FFF2-40B4-BE49-F238E27FC236}">
                <a16:creationId xmlns:a16="http://schemas.microsoft.com/office/drawing/2014/main" id="{7C1A58F0-CDFA-44F2-BE8F-9FA90D9F8D45}"/>
              </a:ext>
            </a:extLst>
          </p:cNvPr>
          <p:cNvSpPr>
            <a:spLocks noChangeArrowheads="1"/>
          </p:cNvSpPr>
          <p:nvPr>
            <p:custDataLst>
              <p:tags r:id="rId2"/>
            </p:custDataLst>
          </p:nvPr>
        </p:nvSpPr>
        <p:spPr bwMode="auto">
          <a:xfrm>
            <a:off x="1778652" y="2491593"/>
            <a:ext cx="380849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1600" b="1" dirty="0">
              <a:solidFill>
                <a:schemeClr val="bg1">
                  <a:lumMod val="50000"/>
                </a:schemeClr>
              </a:solidFill>
              <a:sym typeface="宋体" panose="02010600030101010101" pitchFamily="2" charset="-122"/>
            </a:endParaRPr>
          </a:p>
        </p:txBody>
      </p:sp>
      <p:grpSp>
        <p:nvGrpSpPr>
          <p:cNvPr id="14" name="组合 13">
            <a:extLst>
              <a:ext uri="{FF2B5EF4-FFF2-40B4-BE49-F238E27FC236}">
                <a16:creationId xmlns:a16="http://schemas.microsoft.com/office/drawing/2014/main" id="{7B0C04F0-3808-4E65-A684-A53B7238B7DE}"/>
              </a:ext>
            </a:extLst>
          </p:cNvPr>
          <p:cNvGrpSpPr/>
          <p:nvPr/>
        </p:nvGrpSpPr>
        <p:grpSpPr>
          <a:xfrm>
            <a:off x="6216990" y="5124671"/>
            <a:ext cx="4365335" cy="1065783"/>
            <a:chOff x="8680943" y="4528241"/>
            <a:chExt cx="3175594" cy="1203946"/>
          </a:xfrm>
        </p:grpSpPr>
        <p:sp>
          <p:nvSpPr>
            <p:cNvPr id="15" name="圆角矩形 32">
              <a:extLst>
                <a:ext uri="{FF2B5EF4-FFF2-40B4-BE49-F238E27FC236}">
                  <a16:creationId xmlns:a16="http://schemas.microsoft.com/office/drawing/2014/main" id="{00C7CE3B-2B26-48B7-B936-7C5D702E20DF}"/>
                </a:ext>
              </a:extLst>
            </p:cNvPr>
            <p:cNvSpPr/>
            <p:nvPr/>
          </p:nvSpPr>
          <p:spPr>
            <a:xfrm>
              <a:off x="8680943" y="4528241"/>
              <a:ext cx="3175594" cy="1203946"/>
            </a:xfrm>
            <a:prstGeom prst="roundRect">
              <a:avLst>
                <a:gd name="adj" fmla="val 0"/>
              </a:avLst>
            </a:prstGeom>
            <a:solidFill>
              <a:schemeClr val="tx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solidFill>
                  <a:schemeClr val="bg1"/>
                </a:solidFill>
                <a:latin typeface="微软雅黑" pitchFamily="34" charset="-122"/>
                <a:ea typeface="微软雅黑" pitchFamily="34" charset="-122"/>
              </a:endParaRPr>
            </a:p>
          </p:txBody>
        </p:sp>
        <p:grpSp>
          <p:nvGrpSpPr>
            <p:cNvPr id="16" name="组合 2">
              <a:extLst>
                <a:ext uri="{FF2B5EF4-FFF2-40B4-BE49-F238E27FC236}">
                  <a16:creationId xmlns:a16="http://schemas.microsoft.com/office/drawing/2014/main" id="{71F89238-426B-4440-AED9-3C6CB16991B4}"/>
                </a:ext>
              </a:extLst>
            </p:cNvPr>
            <p:cNvGrpSpPr/>
            <p:nvPr/>
          </p:nvGrpSpPr>
          <p:grpSpPr>
            <a:xfrm>
              <a:off x="8758313" y="4652087"/>
              <a:ext cx="3087646" cy="973862"/>
              <a:chOff x="429718" y="3741111"/>
              <a:chExt cx="2142574" cy="675783"/>
            </a:xfrm>
          </p:grpSpPr>
          <p:sp>
            <p:nvSpPr>
              <p:cNvPr id="17" name="TextBox 24">
                <a:extLst>
                  <a:ext uri="{FF2B5EF4-FFF2-40B4-BE49-F238E27FC236}">
                    <a16:creationId xmlns:a16="http://schemas.microsoft.com/office/drawing/2014/main" id="{DCBF3882-3E15-4A6E-94F7-0FA37CCA2646}"/>
                  </a:ext>
                </a:extLst>
              </p:cNvPr>
              <p:cNvSpPr txBox="1"/>
              <p:nvPr/>
            </p:nvSpPr>
            <p:spPr>
              <a:xfrm>
                <a:off x="1104826" y="3741111"/>
                <a:ext cx="792358" cy="289511"/>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lgn="ctr">
                  <a:defRPr/>
                </a:pPr>
                <a:r>
                  <a:rPr lang="zh-CN" altLang="en-US" sz="1800" dirty="0">
                    <a:solidFill>
                      <a:schemeClr val="bg1"/>
                    </a:solidFill>
                  </a:rPr>
                  <a:t>点击添加标题</a:t>
                </a:r>
                <a:endParaRPr lang="en-US" altLang="zh-CN" sz="1800" dirty="0">
                  <a:solidFill>
                    <a:schemeClr val="bg1"/>
                  </a:solidFill>
                </a:endParaRPr>
              </a:p>
            </p:txBody>
          </p:sp>
          <p:sp>
            <p:nvSpPr>
              <p:cNvPr id="18" name="矩形 95">
                <a:extLst>
                  <a:ext uri="{FF2B5EF4-FFF2-40B4-BE49-F238E27FC236}">
                    <a16:creationId xmlns:a16="http://schemas.microsoft.com/office/drawing/2014/main" id="{6928FD6C-019A-4D6A-BCD3-59EB3012F0D1}"/>
                  </a:ext>
                </a:extLst>
              </p:cNvPr>
              <p:cNvSpPr/>
              <p:nvPr/>
            </p:nvSpPr>
            <p:spPr>
              <a:xfrm>
                <a:off x="429718" y="4041938"/>
                <a:ext cx="2142574" cy="374956"/>
              </a:xfrm>
              <a:prstGeom prst="rect">
                <a:avLst/>
              </a:prstGeom>
            </p:spPr>
            <p:txBody>
              <a:bodyPr wrap="square">
                <a:spAutoFit/>
              </a:bodyPr>
              <a:lstStyle/>
              <a:p>
                <a:pPr algn="ctr">
                  <a:lnSpc>
                    <a:spcPct val="114000"/>
                  </a:lnSpc>
                </a:pPr>
                <a:r>
                  <a:rPr lang="zh-CN" altLang="en-US" sz="1100" dirty="0">
                    <a:solidFill>
                      <a:schemeClr val="bg1"/>
                    </a:solidFill>
                    <a:latin typeface="微软雅黑" pitchFamily="34" charset="-122"/>
                    <a:ea typeface="微软雅黑" pitchFamily="34" charset="-122"/>
                  </a:rPr>
                  <a:t>轻点此处输入文字内容，</a:t>
                </a:r>
                <a:r>
                  <a:rPr lang="en-US" altLang="zh-CN" sz="1100" dirty="0">
                    <a:solidFill>
                      <a:schemeClr val="bg1"/>
                    </a:solidFill>
                    <a:latin typeface="微软雅黑" pitchFamily="34" charset="-122"/>
                    <a:ea typeface="微软雅黑" pitchFamily="34" charset="-122"/>
                  </a:rPr>
                  <a:t>PPT</a:t>
                </a:r>
                <a:r>
                  <a:rPr lang="zh-CN" altLang="en-US" sz="1100" dirty="0">
                    <a:solidFill>
                      <a:schemeClr val="bg1"/>
                    </a:solidFill>
                    <a:latin typeface="微软雅黑" pitchFamily="34" charset="-122"/>
                    <a:ea typeface="微软雅黑" pitchFamily="34" charset="-122"/>
                  </a:rPr>
                  <a:t>模板所有文字图片都可编辑，数据图表都可以修改颜色大小形状</a:t>
                </a:r>
              </a:p>
            </p:txBody>
          </p:sp>
        </p:grpSp>
      </p:grpSp>
      <p:sp>
        <p:nvSpPr>
          <p:cNvPr id="19" name="矩形 18">
            <a:extLst>
              <a:ext uri="{FF2B5EF4-FFF2-40B4-BE49-F238E27FC236}">
                <a16:creationId xmlns:a16="http://schemas.microsoft.com/office/drawing/2014/main" id="{467D67E7-3E3F-4998-B00D-105A73D467EF}"/>
              </a:ext>
            </a:extLst>
          </p:cNvPr>
          <p:cNvSpPr/>
          <p:nvPr/>
        </p:nvSpPr>
        <p:spPr>
          <a:xfrm>
            <a:off x="6216987" y="1973941"/>
            <a:ext cx="4365337" cy="3016667"/>
          </a:xfrm>
          <a:prstGeom prst="rect">
            <a:avLst/>
          </a:prstGeom>
          <a:blipFill>
            <a:blip r:embed="rId5">
              <a:extLst>
                <a:ext uri="{BEBA8EAE-BF5A-486C-A8C5-ECC9F3942E4B}">
                  <a14:imgProps xmlns:a14="http://schemas.microsoft.com/office/drawing/2010/main">
                    <a14:imgLayer r:embed="rId6">
                      <a14:imgEffect>
                        <a14:saturation sat="33000"/>
                      </a14:imgEffect>
                      <a14:imgEffect>
                        <a14:brightnessContrast bright="20000"/>
                      </a14:imgEffect>
                    </a14:imgLayer>
                  </a14:imgProps>
                </a:ext>
              </a:extLst>
            </a:blip>
            <a:stretch>
              <a:fillRect/>
            </a:stretch>
          </a:blipFill>
          <a:ln w="12700" cap="flat" cmpd="sng" algn="ctr">
            <a:noFill/>
            <a:prstDash val="solid"/>
            <a:miter lim="800000"/>
          </a:ln>
          <a:effectLst/>
        </p:spPr>
        <p:txBody>
          <a:bodyPr lIns="100774" tIns="50388" rIns="100774" bIns="50388" anchor="ctr"/>
          <a:lstStyle/>
          <a:p>
            <a:pPr algn="ctr">
              <a:lnSpc>
                <a:spcPct val="130000"/>
              </a:lnSpc>
              <a:defRPr/>
            </a:pPr>
            <a:endParaRPr lang="zh-CN" altLang="en-US" sz="1400" kern="0" dirty="0">
              <a:solidFill>
                <a:srgbClr val="F9F9F9"/>
              </a:solidFill>
              <a:latin typeface="微软雅黑" pitchFamily="34" charset="-122"/>
              <a:ea typeface="微软雅黑" pitchFamily="34" charset="-122"/>
            </a:endParaRPr>
          </a:p>
        </p:txBody>
      </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anim calcmode="lin" valueType="num">
                                      <p:cBhvr>
                                        <p:cTn id="8" dur="750" fill="hold"/>
                                        <p:tgtEl>
                                          <p:spTgt spid="9"/>
                                        </p:tgtEl>
                                        <p:attrNameLst>
                                          <p:attrName>ppt_x</p:attrName>
                                        </p:attrNameLst>
                                      </p:cBhvr>
                                      <p:tavLst>
                                        <p:tav tm="0">
                                          <p:val>
                                            <p:strVal val="#ppt_x"/>
                                          </p:val>
                                        </p:tav>
                                        <p:tav tm="100000">
                                          <p:val>
                                            <p:strVal val="#ppt_x"/>
                                          </p:val>
                                        </p:tav>
                                      </p:tavLst>
                                    </p:anim>
                                    <p:anim calcmode="lin" valueType="num">
                                      <p:cBhvr>
                                        <p:cTn id="9" dur="75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anim calcmode="lin" valueType="num">
                                      <p:cBhvr>
                                        <p:cTn id="14" dur="500" fill="hold"/>
                                        <p:tgtEl>
                                          <p:spTgt spid="11"/>
                                        </p:tgtEl>
                                        <p:attrNameLst>
                                          <p:attrName>ppt_x</p:attrName>
                                        </p:attrNameLst>
                                      </p:cBhvr>
                                      <p:tavLst>
                                        <p:tav tm="0">
                                          <p:val>
                                            <p:strVal val="#ppt_x"/>
                                          </p:val>
                                        </p:tav>
                                        <p:tav tm="100000">
                                          <p:val>
                                            <p:strVal val="#ppt_x"/>
                                          </p:val>
                                        </p:tav>
                                      </p:tavLst>
                                    </p:anim>
                                    <p:anim calcmode="lin" valueType="num">
                                      <p:cBhvr>
                                        <p:cTn id="15" dur="500" fill="hold"/>
                                        <p:tgtEl>
                                          <p:spTgt spid="11"/>
                                        </p:tgtEl>
                                        <p:attrNameLst>
                                          <p:attrName>ppt_y</p:attrName>
                                        </p:attrNameLst>
                                      </p:cBhvr>
                                      <p:tavLst>
                                        <p:tav tm="0">
                                          <p:val>
                                            <p:strVal val="#ppt_y+.1"/>
                                          </p:val>
                                        </p:tav>
                                        <p:tav tm="100000">
                                          <p:val>
                                            <p:strVal val="#ppt_y"/>
                                          </p:val>
                                        </p:tav>
                                      </p:tavLst>
                                    </p:anim>
                                  </p:childTnLst>
                                </p:cTn>
                              </p:par>
                            </p:childTnLst>
                          </p:cTn>
                        </p:par>
                        <p:par>
                          <p:cTn id="16" fill="hold">
                            <p:stCondLst>
                              <p:cond delay="125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1750"/>
                            </p:stCondLst>
                            <p:childTnLst>
                              <p:par>
                                <p:cTn id="23" presetID="42"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anim calcmode="lin" valueType="num">
                                      <p:cBhvr>
                                        <p:cTn id="26" dur="500" fill="hold"/>
                                        <p:tgtEl>
                                          <p:spTgt spid="13"/>
                                        </p:tgtEl>
                                        <p:attrNameLst>
                                          <p:attrName>ppt_x</p:attrName>
                                        </p:attrNameLst>
                                      </p:cBhvr>
                                      <p:tavLst>
                                        <p:tav tm="0">
                                          <p:val>
                                            <p:strVal val="#ppt_x"/>
                                          </p:val>
                                        </p:tav>
                                        <p:tav tm="100000">
                                          <p:val>
                                            <p:strVal val="#ppt_x"/>
                                          </p:val>
                                        </p:tav>
                                      </p:tavLst>
                                    </p:anim>
                                    <p:anim calcmode="lin" valueType="num">
                                      <p:cBhvr>
                                        <p:cTn id="27" dur="500" fill="hold"/>
                                        <p:tgtEl>
                                          <p:spTgt spid="13"/>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anim calcmode="lin" valueType="num">
                                      <p:cBhvr>
                                        <p:cTn id="31" dur="1000" fill="hold"/>
                                        <p:tgtEl>
                                          <p:spTgt spid="14"/>
                                        </p:tgtEl>
                                        <p:attrNameLst>
                                          <p:attrName>ppt_x</p:attrName>
                                        </p:attrNameLst>
                                      </p:cBhvr>
                                      <p:tavLst>
                                        <p:tav tm="0">
                                          <p:val>
                                            <p:strVal val="#ppt_x"/>
                                          </p:val>
                                        </p:tav>
                                        <p:tav tm="100000">
                                          <p:val>
                                            <p:strVal val="#ppt_x"/>
                                          </p:val>
                                        </p:tav>
                                      </p:tavLst>
                                    </p:anim>
                                    <p:anim calcmode="lin" valueType="num">
                                      <p:cBhvr>
                                        <p:cTn id="32" dur="1000" fill="hold"/>
                                        <p:tgtEl>
                                          <p:spTgt spid="14"/>
                                        </p:tgtEl>
                                        <p:attrNameLst>
                                          <p:attrName>ppt_y</p:attrName>
                                        </p:attrNameLst>
                                      </p:cBhvr>
                                      <p:tavLst>
                                        <p:tav tm="0">
                                          <p:val>
                                            <p:strVal val="#ppt_y+.1"/>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ppt_x"/>
                                          </p:val>
                                        </p:tav>
                                        <p:tav tm="100000">
                                          <p:val>
                                            <p:strVal val="#ppt_x"/>
                                          </p:val>
                                        </p:tav>
                                      </p:tavLst>
                                    </p:anim>
                                    <p:anim calcmode="lin" valueType="num">
                                      <p:cBhvr additive="base">
                                        <p:cTn id="36"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animBg="1"/>
      <p:bldP spid="12" grpId="0"/>
      <p:bldP spid="13" grpId="0"/>
      <p:bldP spid="1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3"/>
          <p:cNvSpPr/>
          <p:nvPr/>
        </p:nvSpPr>
        <p:spPr>
          <a:xfrm>
            <a:off x="394155" y="721891"/>
            <a:ext cx="2031307" cy="461657"/>
          </a:xfrm>
          <a:prstGeom prst="rect">
            <a:avLst/>
          </a:prstGeom>
          <a:noFill/>
          <a:ln w="9525">
            <a:noFill/>
            <a:miter/>
          </a:ln>
        </p:spPr>
        <p:txBody>
          <a:bodyPr wrap="none" lIns="91431" tIns="45716" rIns="91431" bIns="45716">
            <a:spAutoFit/>
          </a:bodyPr>
          <a:lstStyle/>
          <a:p>
            <a:pPr lvl="0" algn="ctr" eaLnBrk="1" hangingPunct="1">
              <a:buNone/>
            </a:pPr>
            <a:r>
              <a:rPr lang="zh-CN" altLang="en-US" sz="2400" b="1" dirty="0">
                <a:solidFill>
                  <a:schemeClr val="bg1"/>
                </a:solidFill>
                <a:latin typeface="Arial" pitchFamily="34" charset="0"/>
                <a:ea typeface="微软雅黑" pitchFamily="34" charset="-122"/>
                <a:sym typeface="Arial" pitchFamily="34" charset="0"/>
              </a:rPr>
              <a:t>加入标题描述</a:t>
            </a:r>
          </a:p>
        </p:txBody>
      </p:sp>
      <p:grpSp>
        <p:nvGrpSpPr>
          <p:cNvPr id="3" name="组合 2">
            <a:extLst>
              <a:ext uri="{FF2B5EF4-FFF2-40B4-BE49-F238E27FC236}">
                <a16:creationId xmlns:a16="http://schemas.microsoft.com/office/drawing/2014/main" id="{A8F71B3F-41E0-4012-B10C-89F003A5E27C}"/>
              </a:ext>
            </a:extLst>
          </p:cNvPr>
          <p:cNvGrpSpPr/>
          <p:nvPr/>
        </p:nvGrpSpPr>
        <p:grpSpPr>
          <a:xfrm>
            <a:off x="2121839" y="2556497"/>
            <a:ext cx="4239846" cy="3337292"/>
            <a:chOff x="7239890" y="2537081"/>
            <a:chExt cx="4207610" cy="3311920"/>
          </a:xfrm>
          <a:solidFill>
            <a:schemeClr val="tx2">
              <a:lumMod val="50000"/>
            </a:schemeClr>
          </a:solidFill>
        </p:grpSpPr>
        <p:cxnSp>
          <p:nvCxnSpPr>
            <p:cNvPr id="4" name="Straight Connector 34">
              <a:extLst>
                <a:ext uri="{FF2B5EF4-FFF2-40B4-BE49-F238E27FC236}">
                  <a16:creationId xmlns:a16="http://schemas.microsoft.com/office/drawing/2014/main" id="{60F41017-FF1C-46D8-A1CA-3B7B64E1BABD}"/>
                </a:ext>
              </a:extLst>
            </p:cNvPr>
            <p:cNvCxnSpPr>
              <a:cxnSpLocks/>
            </p:cNvCxnSpPr>
            <p:nvPr/>
          </p:nvCxnSpPr>
          <p:spPr>
            <a:xfrm>
              <a:off x="7454318" y="3766804"/>
              <a:ext cx="2887253" cy="1"/>
            </a:xfrm>
            <a:prstGeom prst="line">
              <a:avLst/>
            </a:prstGeom>
            <a:grpFill/>
            <a:ln w="25400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36">
              <a:extLst>
                <a:ext uri="{FF2B5EF4-FFF2-40B4-BE49-F238E27FC236}">
                  <a16:creationId xmlns:a16="http://schemas.microsoft.com/office/drawing/2014/main" id="{3D5873AA-1433-4D84-A20A-BDBFD9559336}"/>
                </a:ext>
              </a:extLst>
            </p:cNvPr>
            <p:cNvCxnSpPr>
              <a:cxnSpLocks/>
            </p:cNvCxnSpPr>
            <p:nvPr/>
          </p:nvCxnSpPr>
          <p:spPr>
            <a:xfrm>
              <a:off x="7621374" y="4643091"/>
              <a:ext cx="3450619" cy="1"/>
            </a:xfrm>
            <a:prstGeom prst="line">
              <a:avLst/>
            </a:prstGeom>
            <a:grpFill/>
            <a:ln w="25400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10">
              <a:extLst>
                <a:ext uri="{FF2B5EF4-FFF2-40B4-BE49-F238E27FC236}">
                  <a16:creationId xmlns:a16="http://schemas.microsoft.com/office/drawing/2014/main" id="{9DCF22B4-4497-4D3E-814D-F1A5F0961F3A}"/>
                </a:ext>
              </a:extLst>
            </p:cNvPr>
            <p:cNvCxnSpPr>
              <a:cxnSpLocks/>
            </p:cNvCxnSpPr>
            <p:nvPr/>
          </p:nvCxnSpPr>
          <p:spPr>
            <a:xfrm>
              <a:off x="7785618" y="2889282"/>
              <a:ext cx="3661882" cy="1"/>
            </a:xfrm>
            <a:prstGeom prst="line">
              <a:avLst/>
            </a:prstGeom>
            <a:grpFill/>
            <a:ln w="25400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7" name="Rounded Rectangle 17">
              <a:extLst>
                <a:ext uri="{FF2B5EF4-FFF2-40B4-BE49-F238E27FC236}">
                  <a16:creationId xmlns:a16="http://schemas.microsoft.com/office/drawing/2014/main" id="{7AC8AA23-572B-4A12-8CCE-88BF8E3C08A6}"/>
                </a:ext>
              </a:extLst>
            </p:cNvPr>
            <p:cNvSpPr/>
            <p:nvPr/>
          </p:nvSpPr>
          <p:spPr>
            <a:xfrm>
              <a:off x="7239890" y="2537081"/>
              <a:ext cx="705492" cy="681824"/>
            </a:xfrm>
            <a:prstGeom prst="roundRect">
              <a:avLst/>
            </a:prstGeom>
            <a:gr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mj-ea"/>
                  <a:ea typeface="+mj-ea"/>
                  <a:cs typeface="Open Sans" pitchFamily="34" charset="0"/>
                </a:rPr>
                <a:t>100%</a:t>
              </a:r>
            </a:p>
          </p:txBody>
        </p:sp>
        <p:sp>
          <p:nvSpPr>
            <p:cNvPr id="8" name="Rounded Rectangle 18">
              <a:extLst>
                <a:ext uri="{FF2B5EF4-FFF2-40B4-BE49-F238E27FC236}">
                  <a16:creationId xmlns:a16="http://schemas.microsoft.com/office/drawing/2014/main" id="{03647C76-352B-421E-B12F-E3E6073DDD59}"/>
                </a:ext>
              </a:extLst>
            </p:cNvPr>
            <p:cNvSpPr/>
            <p:nvPr/>
          </p:nvSpPr>
          <p:spPr>
            <a:xfrm>
              <a:off x="7239890" y="3414603"/>
              <a:ext cx="705492" cy="681824"/>
            </a:xfrm>
            <a:prstGeom prst="roundRect">
              <a:avLst/>
            </a:prstGeom>
            <a:gr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mj-ea"/>
                  <a:ea typeface="+mj-ea"/>
                  <a:cs typeface="Open Sans" pitchFamily="34" charset="0"/>
                </a:rPr>
                <a:t>80%</a:t>
              </a:r>
            </a:p>
          </p:txBody>
        </p:sp>
        <p:sp>
          <p:nvSpPr>
            <p:cNvPr id="10" name="Rounded Rectangle 19">
              <a:extLst>
                <a:ext uri="{FF2B5EF4-FFF2-40B4-BE49-F238E27FC236}">
                  <a16:creationId xmlns:a16="http://schemas.microsoft.com/office/drawing/2014/main" id="{24D912E2-3DE8-4C86-9D1F-AA0F229EC37C}"/>
                </a:ext>
              </a:extLst>
            </p:cNvPr>
            <p:cNvSpPr/>
            <p:nvPr/>
          </p:nvSpPr>
          <p:spPr>
            <a:xfrm>
              <a:off x="7239890" y="4290890"/>
              <a:ext cx="705492" cy="681824"/>
            </a:xfrm>
            <a:prstGeom prst="roundRect">
              <a:avLst/>
            </a:prstGeom>
            <a:gr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mj-ea"/>
                  <a:ea typeface="+mj-ea"/>
                  <a:cs typeface="Open Sans" pitchFamily="34" charset="0"/>
                </a:rPr>
                <a:t>75%</a:t>
              </a:r>
            </a:p>
          </p:txBody>
        </p:sp>
        <p:cxnSp>
          <p:nvCxnSpPr>
            <p:cNvPr id="11" name="Straight Connector 36">
              <a:extLst>
                <a:ext uri="{FF2B5EF4-FFF2-40B4-BE49-F238E27FC236}">
                  <a16:creationId xmlns:a16="http://schemas.microsoft.com/office/drawing/2014/main" id="{54A0B5D0-10A3-44F2-8DC3-DB720910CE1A}"/>
                </a:ext>
              </a:extLst>
            </p:cNvPr>
            <p:cNvCxnSpPr>
              <a:cxnSpLocks/>
            </p:cNvCxnSpPr>
            <p:nvPr/>
          </p:nvCxnSpPr>
          <p:spPr>
            <a:xfrm>
              <a:off x="7621374" y="5519378"/>
              <a:ext cx="3450619" cy="1"/>
            </a:xfrm>
            <a:prstGeom prst="line">
              <a:avLst/>
            </a:prstGeom>
            <a:grpFill/>
            <a:ln w="25400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12" name="Rounded Rectangle 19">
              <a:extLst>
                <a:ext uri="{FF2B5EF4-FFF2-40B4-BE49-F238E27FC236}">
                  <a16:creationId xmlns:a16="http://schemas.microsoft.com/office/drawing/2014/main" id="{21535BFE-4839-4D41-8D22-E1E07B79AD93}"/>
                </a:ext>
              </a:extLst>
            </p:cNvPr>
            <p:cNvSpPr/>
            <p:nvPr/>
          </p:nvSpPr>
          <p:spPr>
            <a:xfrm>
              <a:off x="7239890" y="5167177"/>
              <a:ext cx="705492" cy="681824"/>
            </a:xfrm>
            <a:prstGeom prst="roundRect">
              <a:avLst/>
            </a:prstGeom>
            <a:gr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mj-ea"/>
                  <a:ea typeface="+mj-ea"/>
                  <a:cs typeface="Open Sans" pitchFamily="34" charset="0"/>
                </a:rPr>
                <a:t>75%</a:t>
              </a:r>
            </a:p>
          </p:txBody>
        </p:sp>
      </p:grpSp>
      <p:sp>
        <p:nvSpPr>
          <p:cNvPr id="13" name="文本框 29">
            <a:extLst>
              <a:ext uri="{FF2B5EF4-FFF2-40B4-BE49-F238E27FC236}">
                <a16:creationId xmlns:a16="http://schemas.microsoft.com/office/drawing/2014/main" id="{4AA7390F-AFE2-4028-AD0C-6416A7BEE293}"/>
              </a:ext>
            </a:extLst>
          </p:cNvPr>
          <p:cNvSpPr txBox="1"/>
          <p:nvPr/>
        </p:nvSpPr>
        <p:spPr>
          <a:xfrm>
            <a:off x="6948754" y="2533948"/>
            <a:ext cx="4109061" cy="523220"/>
          </a:xfrm>
          <a:prstGeom prst="rect">
            <a:avLst/>
          </a:prstGeom>
          <a:noFill/>
        </p:spPr>
        <p:txBody>
          <a:bodyPr wrap="square" rtlCol="0">
            <a:spAutoFit/>
          </a:bodyPr>
          <a:lstStyle/>
          <a:p>
            <a:r>
              <a:rPr lang="zh-CN" altLang="en-US" sz="2800" b="1" dirty="0">
                <a:solidFill>
                  <a:schemeClr val="tx2">
                    <a:lumMod val="50000"/>
                  </a:schemeClr>
                </a:solidFill>
                <a:latin typeface="微软雅黑" panose="020B0503020204020204" pitchFamily="34" charset="-122"/>
                <a:ea typeface="微软雅黑" panose="020B0503020204020204" pitchFamily="34" charset="-122"/>
              </a:rPr>
              <a:t>加入你的标题描述</a:t>
            </a:r>
            <a:endParaRPr lang="en-US" altLang="zh-CN" sz="2800" b="1" dirty="0">
              <a:solidFill>
                <a:schemeClr val="tx2">
                  <a:lumMod val="50000"/>
                </a:schemeClr>
              </a:solidFill>
              <a:latin typeface="微软雅黑" panose="020B0503020204020204" pitchFamily="34" charset="-122"/>
              <a:ea typeface="微软雅黑" panose="020B0503020204020204" pitchFamily="34" charset="-122"/>
            </a:endParaRPr>
          </a:p>
        </p:txBody>
      </p:sp>
      <p:sp>
        <p:nvSpPr>
          <p:cNvPr id="14" name="文本框 30">
            <a:extLst>
              <a:ext uri="{FF2B5EF4-FFF2-40B4-BE49-F238E27FC236}">
                <a16:creationId xmlns:a16="http://schemas.microsoft.com/office/drawing/2014/main" id="{4E04DE57-F3C8-486A-A07D-5C6410914CB0}"/>
              </a:ext>
            </a:extLst>
          </p:cNvPr>
          <p:cNvSpPr txBox="1"/>
          <p:nvPr/>
        </p:nvSpPr>
        <p:spPr>
          <a:xfrm>
            <a:off x="6948754" y="3180279"/>
            <a:ext cx="3973779" cy="2839239"/>
          </a:xfrm>
          <a:prstGeom prst="rect">
            <a:avLst/>
          </a:prstGeom>
          <a:noFill/>
          <a:effectLst/>
        </p:spPr>
        <p:txBody>
          <a:bodyPr wrap="square" rtlCol="0">
            <a:spAutoFit/>
          </a:bodyPr>
          <a:lstStyle/>
          <a:p>
            <a:endParaRPr lang="en-US" altLang="zh-CN" sz="1050" b="1" dirty="0">
              <a:solidFill>
                <a:schemeClr val="bg1">
                  <a:lumMod val="50000"/>
                </a:schemeClr>
              </a:solidFill>
              <a:latin typeface="方正姚体" pitchFamily="2" charset="-122"/>
              <a:ea typeface="方正姚体" pitchFamily="2" charset="-122"/>
            </a:endParaRPr>
          </a:p>
          <a:p>
            <a:r>
              <a:rPr lang="en-US" altLang="zh-CN" sz="1200" dirty="0">
                <a:solidFill>
                  <a:schemeClr val="bg1">
                    <a:lumMod val="50000"/>
                  </a:schemeClr>
                </a:solidFill>
                <a:latin typeface="方正姚体" pitchFamily="2" charset="-122"/>
                <a:ea typeface="方正姚体" pitchFamily="2" charset="-122"/>
              </a:rPr>
              <a:t>Click here to add  you to the  center of the  narrative</a:t>
            </a:r>
          </a:p>
          <a:p>
            <a:r>
              <a:rPr lang="en-US" altLang="zh-CN" sz="1200" dirty="0">
                <a:solidFill>
                  <a:schemeClr val="bg1">
                    <a:lumMod val="50000"/>
                  </a:schemeClr>
                </a:solidFill>
                <a:latin typeface="方正姚体" pitchFamily="2" charset="-122"/>
                <a:ea typeface="方正姚体" pitchFamily="2" charset="-122"/>
              </a:rPr>
              <a:t>thought  Click here to add  you to the  center of the </a:t>
            </a:r>
          </a:p>
          <a:p>
            <a:r>
              <a:rPr lang="en-US" altLang="zh-CN" sz="1200" dirty="0">
                <a:solidFill>
                  <a:schemeClr val="bg1">
                    <a:lumMod val="50000"/>
                  </a:schemeClr>
                </a:solidFill>
                <a:latin typeface="方正姚体" pitchFamily="2" charset="-122"/>
                <a:ea typeface="方正姚体" pitchFamily="2" charset="-122"/>
              </a:rPr>
              <a:t>narrative thought  Click here to add  you to the  center</a:t>
            </a:r>
          </a:p>
          <a:p>
            <a:r>
              <a:rPr lang="en-US" altLang="zh-CN" sz="1200" dirty="0">
                <a:solidFill>
                  <a:schemeClr val="bg1">
                    <a:lumMod val="50000"/>
                  </a:schemeClr>
                </a:solidFill>
                <a:latin typeface="方正姚体" pitchFamily="2" charset="-122"/>
                <a:ea typeface="方正姚体" pitchFamily="2" charset="-122"/>
              </a:rPr>
              <a:t>of the  narrative  thought  Click here to add  you to the </a:t>
            </a:r>
          </a:p>
          <a:p>
            <a:r>
              <a:rPr lang="en-US" altLang="zh-CN" sz="1200" dirty="0">
                <a:solidFill>
                  <a:schemeClr val="bg1">
                    <a:lumMod val="50000"/>
                  </a:schemeClr>
                </a:solidFill>
                <a:latin typeface="方正姚体" pitchFamily="2" charset="-122"/>
                <a:ea typeface="方正姚体" pitchFamily="2" charset="-122"/>
              </a:rPr>
              <a:t>center of the  narrative thought</a:t>
            </a:r>
          </a:p>
          <a:p>
            <a:endParaRPr lang="en-US" altLang="zh-CN" sz="1200" dirty="0">
              <a:solidFill>
                <a:schemeClr val="bg1">
                  <a:lumMod val="50000"/>
                </a:schemeClr>
              </a:solidFill>
              <a:latin typeface="方正姚体" pitchFamily="2" charset="-122"/>
              <a:ea typeface="方正姚体" pitchFamily="2" charset="-122"/>
            </a:endParaRPr>
          </a:p>
          <a:p>
            <a:r>
              <a:rPr lang="en-US" altLang="zh-CN" sz="1200" dirty="0">
                <a:solidFill>
                  <a:schemeClr val="bg1">
                    <a:lumMod val="50000"/>
                  </a:schemeClr>
                </a:solidFill>
                <a:latin typeface="方正姚体" pitchFamily="2" charset="-122"/>
                <a:ea typeface="方正姚体" pitchFamily="2" charset="-122"/>
              </a:rPr>
              <a:t>Click here to add  you to the  center of the  narrative</a:t>
            </a:r>
          </a:p>
          <a:p>
            <a:r>
              <a:rPr lang="en-US" altLang="zh-CN" sz="1200" dirty="0">
                <a:solidFill>
                  <a:schemeClr val="bg1">
                    <a:lumMod val="50000"/>
                  </a:schemeClr>
                </a:solidFill>
                <a:latin typeface="方正姚体" pitchFamily="2" charset="-122"/>
                <a:ea typeface="方正姚体" pitchFamily="2" charset="-122"/>
              </a:rPr>
              <a:t>thought  Click here to add  you to the  center of the </a:t>
            </a:r>
          </a:p>
          <a:p>
            <a:r>
              <a:rPr lang="en-US" altLang="zh-CN" sz="1200" dirty="0">
                <a:solidFill>
                  <a:schemeClr val="bg1">
                    <a:lumMod val="50000"/>
                  </a:schemeClr>
                </a:solidFill>
                <a:latin typeface="方正姚体" pitchFamily="2" charset="-122"/>
                <a:ea typeface="方正姚体" pitchFamily="2" charset="-122"/>
              </a:rPr>
              <a:t>narrative thought  Click here to add  you to the  center</a:t>
            </a:r>
          </a:p>
          <a:p>
            <a:r>
              <a:rPr lang="en-US" altLang="zh-CN" sz="1200" dirty="0">
                <a:solidFill>
                  <a:schemeClr val="bg1">
                    <a:lumMod val="50000"/>
                  </a:schemeClr>
                </a:solidFill>
                <a:latin typeface="方正姚体" pitchFamily="2" charset="-122"/>
                <a:ea typeface="方正姚体" pitchFamily="2" charset="-122"/>
              </a:rPr>
              <a:t>of the  narrative  thought  Click here to add  you to the </a:t>
            </a:r>
          </a:p>
          <a:p>
            <a:r>
              <a:rPr lang="en-US" altLang="zh-CN" sz="1200" dirty="0">
                <a:solidFill>
                  <a:schemeClr val="bg1">
                    <a:lumMod val="50000"/>
                  </a:schemeClr>
                </a:solidFill>
                <a:latin typeface="方正姚体" pitchFamily="2" charset="-122"/>
                <a:ea typeface="方正姚体" pitchFamily="2" charset="-122"/>
              </a:rPr>
              <a:t>center of the  narrative thought</a:t>
            </a:r>
          </a:p>
          <a:p>
            <a:r>
              <a:rPr lang="en-US" altLang="zh-CN" sz="1200" dirty="0">
                <a:solidFill>
                  <a:schemeClr val="bg1">
                    <a:lumMod val="50000"/>
                  </a:schemeClr>
                </a:solidFill>
                <a:latin typeface="方正姚体" pitchFamily="2" charset="-122"/>
                <a:ea typeface="方正姚体" pitchFamily="2" charset="-122"/>
              </a:rPr>
              <a:t>Click here to add  you to the  center of the  narrative</a:t>
            </a:r>
          </a:p>
          <a:p>
            <a:r>
              <a:rPr lang="en-US" altLang="zh-CN" sz="1200" dirty="0">
                <a:solidFill>
                  <a:schemeClr val="bg1">
                    <a:lumMod val="50000"/>
                  </a:schemeClr>
                </a:solidFill>
                <a:latin typeface="方正姚体" pitchFamily="2" charset="-122"/>
                <a:ea typeface="方正姚体" pitchFamily="2" charset="-122"/>
              </a:rPr>
              <a:t>thought  Click here to add  you to the  center of the </a:t>
            </a:r>
          </a:p>
          <a:p>
            <a:endParaRPr lang="en-US" altLang="zh-CN" sz="1200" dirty="0">
              <a:solidFill>
                <a:schemeClr val="bg1">
                  <a:lumMod val="50000"/>
                </a:schemeClr>
              </a:solidFill>
              <a:latin typeface="方正姚体" pitchFamily="2" charset="-122"/>
              <a:ea typeface="方正姚体" pitchFamily="2" charset="-122"/>
            </a:endParaRPr>
          </a:p>
        </p:txBody>
      </p:sp>
    </p:spTree>
    <p:extLst>
      <p:ext uri="{BB962C8B-B14F-4D97-AF65-F5344CB8AC3E}">
        <p14:creationId xmlns:p14="http://schemas.microsoft.com/office/powerpoint/2010/main" val="331463168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anim calcmode="lin" valueType="num">
                                      <p:cBhvr>
                                        <p:cTn id="8" dur="750" fill="hold"/>
                                        <p:tgtEl>
                                          <p:spTgt spid="9"/>
                                        </p:tgtEl>
                                        <p:attrNameLst>
                                          <p:attrName>ppt_x</p:attrName>
                                        </p:attrNameLst>
                                      </p:cBhvr>
                                      <p:tavLst>
                                        <p:tav tm="0">
                                          <p:val>
                                            <p:strVal val="#ppt_x"/>
                                          </p:val>
                                        </p:tav>
                                        <p:tav tm="100000">
                                          <p:val>
                                            <p:strVal val="#ppt_x"/>
                                          </p:val>
                                        </p:tav>
                                      </p:tavLst>
                                    </p:anim>
                                    <p:anim calcmode="lin" valueType="num">
                                      <p:cBhvr>
                                        <p:cTn id="9" dur="75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750" fill="hold"/>
                                        <p:tgtEl>
                                          <p:spTgt spid="3"/>
                                        </p:tgtEl>
                                        <p:attrNameLst>
                                          <p:attrName>ppt_x</p:attrName>
                                        </p:attrNameLst>
                                      </p:cBhvr>
                                      <p:tavLst>
                                        <p:tav tm="0">
                                          <p:val>
                                            <p:strVal val="0-#ppt_w/2"/>
                                          </p:val>
                                        </p:tav>
                                        <p:tav tm="100000">
                                          <p:val>
                                            <p:strVal val="#ppt_x"/>
                                          </p:val>
                                        </p:tav>
                                      </p:tavLst>
                                    </p:anim>
                                    <p:anim calcmode="lin" valueType="num">
                                      <p:cBhvr additive="base">
                                        <p:cTn id="14" dur="750" fill="hold"/>
                                        <p:tgtEl>
                                          <p:spTgt spid="3"/>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250"/>
                                        <p:tgtEl>
                                          <p:spTgt spid="13"/>
                                        </p:tgtEl>
                                      </p:cBhvr>
                                    </p:animEffect>
                                    <p:anim calcmode="lin" valueType="num">
                                      <p:cBhvr>
                                        <p:cTn id="19" dur="250" fill="hold"/>
                                        <p:tgtEl>
                                          <p:spTgt spid="13"/>
                                        </p:tgtEl>
                                        <p:attrNameLst>
                                          <p:attrName>ppt_x</p:attrName>
                                        </p:attrNameLst>
                                      </p:cBhvr>
                                      <p:tavLst>
                                        <p:tav tm="0">
                                          <p:val>
                                            <p:strVal val="#ppt_x"/>
                                          </p:val>
                                        </p:tav>
                                        <p:tav tm="100000">
                                          <p:val>
                                            <p:strVal val="#ppt_x"/>
                                          </p:val>
                                        </p:tav>
                                      </p:tavLst>
                                    </p:anim>
                                    <p:anim calcmode="lin" valueType="num">
                                      <p:cBhvr>
                                        <p:cTn id="20" dur="250" fill="hold"/>
                                        <p:tgtEl>
                                          <p:spTgt spid="13"/>
                                        </p:tgtEl>
                                        <p:attrNameLst>
                                          <p:attrName>ppt_y</p:attrName>
                                        </p:attrNameLst>
                                      </p:cBhvr>
                                      <p:tavLst>
                                        <p:tav tm="0">
                                          <p:val>
                                            <p:strVal val="#ppt_y+.1"/>
                                          </p:val>
                                        </p:tav>
                                        <p:tav tm="100000">
                                          <p:val>
                                            <p:strVal val="#ppt_y"/>
                                          </p:val>
                                        </p:tav>
                                      </p:tavLst>
                                    </p:anim>
                                  </p:childTnLst>
                                </p:cTn>
                              </p:par>
                            </p:childTnLst>
                          </p:cTn>
                        </p:par>
                        <p:par>
                          <p:cTn id="21" fill="hold">
                            <p:stCondLst>
                              <p:cond delay="1750"/>
                            </p:stCondLst>
                            <p:childTnLst>
                              <p:par>
                                <p:cTn id="22" presetID="42"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250"/>
                                        <p:tgtEl>
                                          <p:spTgt spid="14"/>
                                        </p:tgtEl>
                                      </p:cBhvr>
                                    </p:animEffect>
                                    <p:anim calcmode="lin" valueType="num">
                                      <p:cBhvr>
                                        <p:cTn id="25" dur="250" fill="hold"/>
                                        <p:tgtEl>
                                          <p:spTgt spid="14"/>
                                        </p:tgtEl>
                                        <p:attrNameLst>
                                          <p:attrName>ppt_x</p:attrName>
                                        </p:attrNameLst>
                                      </p:cBhvr>
                                      <p:tavLst>
                                        <p:tav tm="0">
                                          <p:val>
                                            <p:strVal val="#ppt_x"/>
                                          </p:val>
                                        </p:tav>
                                        <p:tav tm="100000">
                                          <p:val>
                                            <p:strVal val="#ppt_x"/>
                                          </p:val>
                                        </p:tav>
                                      </p:tavLst>
                                    </p:anim>
                                    <p:anim calcmode="lin" valueType="num">
                                      <p:cBhvr>
                                        <p:cTn id="26" dur="25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3"/>
          <p:cNvSpPr/>
          <p:nvPr/>
        </p:nvSpPr>
        <p:spPr>
          <a:xfrm>
            <a:off x="394155" y="721891"/>
            <a:ext cx="2031307" cy="461657"/>
          </a:xfrm>
          <a:prstGeom prst="rect">
            <a:avLst/>
          </a:prstGeom>
          <a:noFill/>
          <a:ln w="9525">
            <a:noFill/>
            <a:miter/>
          </a:ln>
        </p:spPr>
        <p:txBody>
          <a:bodyPr wrap="none" lIns="91431" tIns="45716" rIns="91431" bIns="45716">
            <a:spAutoFit/>
          </a:bodyPr>
          <a:lstStyle/>
          <a:p>
            <a:pPr lvl="0" algn="ctr" eaLnBrk="1" hangingPunct="1">
              <a:buNone/>
            </a:pPr>
            <a:r>
              <a:rPr lang="zh-CN" altLang="en-US" sz="2400" b="1" dirty="0">
                <a:solidFill>
                  <a:schemeClr val="bg1"/>
                </a:solidFill>
                <a:latin typeface="Arial" pitchFamily="34" charset="0"/>
                <a:ea typeface="微软雅黑" pitchFamily="34" charset="-122"/>
                <a:sym typeface="Arial" pitchFamily="34" charset="0"/>
              </a:rPr>
              <a:t>加入标题描述</a:t>
            </a:r>
          </a:p>
        </p:txBody>
      </p:sp>
      <p:grpSp>
        <p:nvGrpSpPr>
          <p:cNvPr id="3" name="组合 2">
            <a:extLst>
              <a:ext uri="{FF2B5EF4-FFF2-40B4-BE49-F238E27FC236}">
                <a16:creationId xmlns:a16="http://schemas.microsoft.com/office/drawing/2014/main" id="{F1974051-59CC-4CCB-95F1-F6CCAEBD87C3}"/>
              </a:ext>
            </a:extLst>
          </p:cNvPr>
          <p:cNvGrpSpPr/>
          <p:nvPr/>
        </p:nvGrpSpPr>
        <p:grpSpPr>
          <a:xfrm>
            <a:off x="917633" y="2119887"/>
            <a:ext cx="5481094" cy="3679968"/>
            <a:chOff x="1301084" y="2595063"/>
            <a:chExt cx="4249738" cy="2853245"/>
          </a:xfrm>
          <a:solidFill>
            <a:schemeClr val="tx2">
              <a:lumMod val="50000"/>
            </a:schemeClr>
          </a:solidFill>
        </p:grpSpPr>
        <p:sp>
          <p:nvSpPr>
            <p:cNvPr id="4" name="Freeform 5">
              <a:extLst>
                <a:ext uri="{FF2B5EF4-FFF2-40B4-BE49-F238E27FC236}">
                  <a16:creationId xmlns:a16="http://schemas.microsoft.com/office/drawing/2014/main" id="{AF945975-C861-4474-8409-35AD309FB599}"/>
                </a:ext>
              </a:extLst>
            </p:cNvPr>
            <p:cNvSpPr>
              <a:spLocks noChangeArrowheads="1"/>
            </p:cNvSpPr>
            <p:nvPr/>
          </p:nvSpPr>
          <p:spPr bwMode="auto">
            <a:xfrm>
              <a:off x="2921922" y="3720600"/>
              <a:ext cx="976312" cy="1370013"/>
            </a:xfrm>
            <a:custGeom>
              <a:avLst/>
              <a:gdLst>
                <a:gd name="T0" fmla="*/ 487362 w 615"/>
                <a:gd name="T1" fmla="*/ 0 h 863"/>
                <a:gd name="T2" fmla="*/ 731837 w 615"/>
                <a:gd name="T3" fmla="*/ 690563 h 863"/>
                <a:gd name="T4" fmla="*/ 976312 w 615"/>
                <a:gd name="T5" fmla="*/ 1370013 h 863"/>
                <a:gd name="T6" fmla="*/ 487362 w 615"/>
                <a:gd name="T7" fmla="*/ 1370013 h 863"/>
                <a:gd name="T8" fmla="*/ 0 w 615"/>
                <a:gd name="T9" fmla="*/ 1370013 h 863"/>
                <a:gd name="T10" fmla="*/ 244475 w 615"/>
                <a:gd name="T11" fmla="*/ 690563 h 863"/>
                <a:gd name="T12" fmla="*/ 487362 w 615"/>
                <a:gd name="T13" fmla="*/ 0 h 863"/>
                <a:gd name="T14" fmla="*/ 0 60000 65536"/>
                <a:gd name="T15" fmla="*/ 0 60000 65536"/>
                <a:gd name="T16" fmla="*/ 0 60000 65536"/>
                <a:gd name="T17" fmla="*/ 0 60000 65536"/>
                <a:gd name="T18" fmla="*/ 0 60000 65536"/>
                <a:gd name="T19" fmla="*/ 0 60000 65536"/>
                <a:gd name="T20" fmla="*/ 0 60000 65536"/>
                <a:gd name="T21" fmla="*/ 0 w 615"/>
                <a:gd name="T22" fmla="*/ 0 h 863"/>
                <a:gd name="T23" fmla="*/ 615 w 615"/>
                <a:gd name="T24" fmla="*/ 863 h 86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5" h="863">
                  <a:moveTo>
                    <a:pt x="307" y="0"/>
                  </a:moveTo>
                  <a:lnTo>
                    <a:pt x="461" y="435"/>
                  </a:lnTo>
                  <a:lnTo>
                    <a:pt x="615" y="863"/>
                  </a:lnTo>
                  <a:lnTo>
                    <a:pt x="307" y="863"/>
                  </a:lnTo>
                  <a:lnTo>
                    <a:pt x="0" y="863"/>
                  </a:lnTo>
                  <a:lnTo>
                    <a:pt x="154" y="435"/>
                  </a:lnTo>
                  <a:lnTo>
                    <a:pt x="307" y="0"/>
                  </a:lnTo>
                  <a:close/>
                </a:path>
              </a:pathLst>
            </a:custGeom>
            <a:grpFill/>
            <a:ln>
              <a:noFill/>
            </a:ln>
          </p:spPr>
          <p:txBody>
            <a:bodyPr/>
            <a:lstStyle/>
            <a:p>
              <a:endParaRPr lang="zh-CN" altLang="en-US">
                <a:solidFill>
                  <a:schemeClr val="bg1"/>
                </a:solidFill>
                <a:latin typeface="微软雅黑"/>
                <a:ea typeface="微软雅黑"/>
                <a:cs typeface="+mn-ea"/>
                <a:sym typeface="微软雅黑"/>
              </a:endParaRPr>
            </a:p>
          </p:txBody>
        </p:sp>
        <p:sp>
          <p:nvSpPr>
            <p:cNvPr id="5" name="Freeform 6">
              <a:extLst>
                <a:ext uri="{FF2B5EF4-FFF2-40B4-BE49-F238E27FC236}">
                  <a16:creationId xmlns:a16="http://schemas.microsoft.com/office/drawing/2014/main" id="{0CA8420A-FA6C-414B-A91E-E2B0BCF4EF1B}"/>
                </a:ext>
              </a:extLst>
            </p:cNvPr>
            <p:cNvSpPr>
              <a:spLocks noChangeArrowheads="1"/>
            </p:cNvSpPr>
            <p:nvPr/>
          </p:nvSpPr>
          <p:spPr bwMode="auto">
            <a:xfrm>
              <a:off x="2094834" y="4442913"/>
              <a:ext cx="976313" cy="647700"/>
            </a:xfrm>
            <a:custGeom>
              <a:avLst/>
              <a:gdLst>
                <a:gd name="T0" fmla="*/ 488950 w 615"/>
                <a:gd name="T1" fmla="*/ 0 h 408"/>
                <a:gd name="T2" fmla="*/ 731838 w 615"/>
                <a:gd name="T3" fmla="*/ 319088 h 408"/>
                <a:gd name="T4" fmla="*/ 976313 w 615"/>
                <a:gd name="T5" fmla="*/ 647700 h 408"/>
                <a:gd name="T6" fmla="*/ 488950 w 615"/>
                <a:gd name="T7" fmla="*/ 647700 h 408"/>
                <a:gd name="T8" fmla="*/ 0 w 615"/>
                <a:gd name="T9" fmla="*/ 647700 h 408"/>
                <a:gd name="T10" fmla="*/ 244475 w 615"/>
                <a:gd name="T11" fmla="*/ 319088 h 408"/>
                <a:gd name="T12" fmla="*/ 488950 w 615"/>
                <a:gd name="T13" fmla="*/ 0 h 408"/>
                <a:gd name="T14" fmla="*/ 0 60000 65536"/>
                <a:gd name="T15" fmla="*/ 0 60000 65536"/>
                <a:gd name="T16" fmla="*/ 0 60000 65536"/>
                <a:gd name="T17" fmla="*/ 0 60000 65536"/>
                <a:gd name="T18" fmla="*/ 0 60000 65536"/>
                <a:gd name="T19" fmla="*/ 0 60000 65536"/>
                <a:gd name="T20" fmla="*/ 0 60000 65536"/>
                <a:gd name="T21" fmla="*/ 0 w 615"/>
                <a:gd name="T22" fmla="*/ 0 h 408"/>
                <a:gd name="T23" fmla="*/ 615 w 615"/>
                <a:gd name="T24" fmla="*/ 408 h 4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5" h="408">
                  <a:moveTo>
                    <a:pt x="308" y="0"/>
                  </a:moveTo>
                  <a:lnTo>
                    <a:pt x="461" y="201"/>
                  </a:lnTo>
                  <a:lnTo>
                    <a:pt x="615" y="408"/>
                  </a:lnTo>
                  <a:lnTo>
                    <a:pt x="308" y="408"/>
                  </a:lnTo>
                  <a:lnTo>
                    <a:pt x="0" y="408"/>
                  </a:lnTo>
                  <a:lnTo>
                    <a:pt x="154" y="201"/>
                  </a:lnTo>
                  <a:lnTo>
                    <a:pt x="308" y="0"/>
                  </a:lnTo>
                  <a:close/>
                </a:path>
              </a:pathLst>
            </a:custGeom>
            <a:grpFill/>
            <a:ln>
              <a:noFill/>
            </a:ln>
          </p:spPr>
          <p:txBody>
            <a:bodyPr/>
            <a:lstStyle/>
            <a:p>
              <a:endParaRPr lang="zh-CN" altLang="en-US">
                <a:solidFill>
                  <a:schemeClr val="bg1"/>
                </a:solidFill>
                <a:latin typeface="微软雅黑"/>
                <a:ea typeface="微软雅黑"/>
                <a:cs typeface="+mn-ea"/>
                <a:sym typeface="微软雅黑"/>
              </a:endParaRPr>
            </a:p>
          </p:txBody>
        </p:sp>
        <p:sp>
          <p:nvSpPr>
            <p:cNvPr id="6" name="Freeform 7">
              <a:extLst>
                <a:ext uri="{FF2B5EF4-FFF2-40B4-BE49-F238E27FC236}">
                  <a16:creationId xmlns:a16="http://schemas.microsoft.com/office/drawing/2014/main" id="{A399B591-4107-4D75-A1F3-51CF333A673B}"/>
                </a:ext>
              </a:extLst>
            </p:cNvPr>
            <p:cNvSpPr>
              <a:spLocks noChangeArrowheads="1"/>
            </p:cNvSpPr>
            <p:nvPr/>
          </p:nvSpPr>
          <p:spPr bwMode="auto">
            <a:xfrm>
              <a:off x="1301084" y="4920750"/>
              <a:ext cx="974725" cy="169863"/>
            </a:xfrm>
            <a:custGeom>
              <a:avLst/>
              <a:gdLst>
                <a:gd name="T0" fmla="*/ 487363 w 614"/>
                <a:gd name="T1" fmla="*/ 0 h 107"/>
                <a:gd name="T2" fmla="*/ 730250 w 614"/>
                <a:gd name="T3" fmla="*/ 84138 h 107"/>
                <a:gd name="T4" fmla="*/ 974725 w 614"/>
                <a:gd name="T5" fmla="*/ 169863 h 107"/>
                <a:gd name="T6" fmla="*/ 487363 w 614"/>
                <a:gd name="T7" fmla="*/ 169863 h 107"/>
                <a:gd name="T8" fmla="*/ 0 w 614"/>
                <a:gd name="T9" fmla="*/ 169863 h 107"/>
                <a:gd name="T10" fmla="*/ 242888 w 614"/>
                <a:gd name="T11" fmla="*/ 84138 h 107"/>
                <a:gd name="T12" fmla="*/ 487363 w 614"/>
                <a:gd name="T13" fmla="*/ 0 h 107"/>
                <a:gd name="T14" fmla="*/ 0 60000 65536"/>
                <a:gd name="T15" fmla="*/ 0 60000 65536"/>
                <a:gd name="T16" fmla="*/ 0 60000 65536"/>
                <a:gd name="T17" fmla="*/ 0 60000 65536"/>
                <a:gd name="T18" fmla="*/ 0 60000 65536"/>
                <a:gd name="T19" fmla="*/ 0 60000 65536"/>
                <a:gd name="T20" fmla="*/ 0 60000 65536"/>
                <a:gd name="T21" fmla="*/ 0 w 614"/>
                <a:gd name="T22" fmla="*/ 0 h 107"/>
                <a:gd name="T23" fmla="*/ 614 w 614"/>
                <a:gd name="T24" fmla="*/ 107 h 1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4" h="107">
                  <a:moveTo>
                    <a:pt x="307" y="0"/>
                  </a:moveTo>
                  <a:lnTo>
                    <a:pt x="460" y="53"/>
                  </a:lnTo>
                  <a:lnTo>
                    <a:pt x="614" y="107"/>
                  </a:lnTo>
                  <a:lnTo>
                    <a:pt x="307" y="107"/>
                  </a:lnTo>
                  <a:lnTo>
                    <a:pt x="0" y="107"/>
                  </a:lnTo>
                  <a:lnTo>
                    <a:pt x="153" y="53"/>
                  </a:lnTo>
                  <a:lnTo>
                    <a:pt x="307" y="0"/>
                  </a:lnTo>
                  <a:close/>
                </a:path>
              </a:pathLst>
            </a:custGeom>
            <a:grpFill/>
            <a:ln>
              <a:noFill/>
            </a:ln>
            <a:extLst/>
          </p:spPr>
          <p:txBody>
            <a:bodyPr/>
            <a:lstStyle/>
            <a:p>
              <a:endParaRPr lang="zh-CN" altLang="en-US">
                <a:solidFill>
                  <a:schemeClr val="bg1"/>
                </a:solidFill>
                <a:latin typeface="微软雅黑"/>
                <a:ea typeface="微软雅黑"/>
                <a:cs typeface="+mn-ea"/>
                <a:sym typeface="微软雅黑"/>
              </a:endParaRPr>
            </a:p>
          </p:txBody>
        </p:sp>
        <p:sp>
          <p:nvSpPr>
            <p:cNvPr id="7" name="Freeform 8">
              <a:extLst>
                <a:ext uri="{FF2B5EF4-FFF2-40B4-BE49-F238E27FC236}">
                  <a16:creationId xmlns:a16="http://schemas.microsoft.com/office/drawing/2014/main" id="{4BDB820A-C4D2-43F9-85E3-0B186E630D58}"/>
                </a:ext>
              </a:extLst>
            </p:cNvPr>
            <p:cNvSpPr>
              <a:spLocks noChangeArrowheads="1"/>
            </p:cNvSpPr>
            <p:nvPr/>
          </p:nvSpPr>
          <p:spPr bwMode="auto">
            <a:xfrm>
              <a:off x="3749009" y="2923675"/>
              <a:ext cx="974725" cy="2166938"/>
            </a:xfrm>
            <a:custGeom>
              <a:avLst/>
              <a:gdLst>
                <a:gd name="T0" fmla="*/ 487363 w 614"/>
                <a:gd name="T1" fmla="*/ 0 h 1365"/>
                <a:gd name="T2" fmla="*/ 731838 w 614"/>
                <a:gd name="T3" fmla="*/ 1082675 h 1365"/>
                <a:gd name="T4" fmla="*/ 974725 w 614"/>
                <a:gd name="T5" fmla="*/ 2166938 h 1365"/>
                <a:gd name="T6" fmla="*/ 487363 w 614"/>
                <a:gd name="T7" fmla="*/ 2166938 h 1365"/>
                <a:gd name="T8" fmla="*/ 0 w 614"/>
                <a:gd name="T9" fmla="*/ 2166938 h 1365"/>
                <a:gd name="T10" fmla="*/ 244475 w 614"/>
                <a:gd name="T11" fmla="*/ 1082675 h 1365"/>
                <a:gd name="T12" fmla="*/ 487363 w 614"/>
                <a:gd name="T13" fmla="*/ 0 h 1365"/>
                <a:gd name="T14" fmla="*/ 0 60000 65536"/>
                <a:gd name="T15" fmla="*/ 0 60000 65536"/>
                <a:gd name="T16" fmla="*/ 0 60000 65536"/>
                <a:gd name="T17" fmla="*/ 0 60000 65536"/>
                <a:gd name="T18" fmla="*/ 0 60000 65536"/>
                <a:gd name="T19" fmla="*/ 0 60000 65536"/>
                <a:gd name="T20" fmla="*/ 0 60000 65536"/>
                <a:gd name="T21" fmla="*/ 0 w 614"/>
                <a:gd name="T22" fmla="*/ 0 h 1365"/>
                <a:gd name="T23" fmla="*/ 614 w 614"/>
                <a:gd name="T24" fmla="*/ 1365 h 13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4" h="1365">
                  <a:moveTo>
                    <a:pt x="307" y="0"/>
                  </a:moveTo>
                  <a:lnTo>
                    <a:pt x="461" y="682"/>
                  </a:lnTo>
                  <a:lnTo>
                    <a:pt x="614" y="1365"/>
                  </a:lnTo>
                  <a:lnTo>
                    <a:pt x="307" y="1365"/>
                  </a:lnTo>
                  <a:lnTo>
                    <a:pt x="0" y="1365"/>
                  </a:lnTo>
                  <a:lnTo>
                    <a:pt x="154" y="682"/>
                  </a:lnTo>
                  <a:lnTo>
                    <a:pt x="307" y="0"/>
                  </a:lnTo>
                  <a:close/>
                </a:path>
              </a:pathLst>
            </a:custGeom>
            <a:grpFill/>
            <a:ln>
              <a:noFill/>
            </a:ln>
          </p:spPr>
          <p:txBody>
            <a:bodyPr/>
            <a:lstStyle/>
            <a:p>
              <a:endParaRPr lang="zh-CN" altLang="en-US">
                <a:solidFill>
                  <a:schemeClr val="bg1"/>
                </a:solidFill>
                <a:latin typeface="微软雅黑"/>
                <a:ea typeface="微软雅黑"/>
                <a:cs typeface="+mn-ea"/>
                <a:sym typeface="微软雅黑"/>
              </a:endParaRPr>
            </a:p>
          </p:txBody>
        </p:sp>
        <p:sp>
          <p:nvSpPr>
            <p:cNvPr id="8" name="Freeform 9">
              <a:extLst>
                <a:ext uri="{FF2B5EF4-FFF2-40B4-BE49-F238E27FC236}">
                  <a16:creationId xmlns:a16="http://schemas.microsoft.com/office/drawing/2014/main" id="{5ADE1840-D246-4E3C-9A82-9A2BDEC8C003}"/>
                </a:ext>
              </a:extLst>
            </p:cNvPr>
            <p:cNvSpPr>
              <a:spLocks noChangeArrowheads="1"/>
            </p:cNvSpPr>
            <p:nvPr/>
          </p:nvSpPr>
          <p:spPr bwMode="auto">
            <a:xfrm>
              <a:off x="4576097" y="4080963"/>
              <a:ext cx="974725" cy="1009650"/>
            </a:xfrm>
            <a:custGeom>
              <a:avLst/>
              <a:gdLst>
                <a:gd name="T0" fmla="*/ 487363 w 614"/>
                <a:gd name="T1" fmla="*/ 0 h 636"/>
                <a:gd name="T2" fmla="*/ 731838 w 614"/>
                <a:gd name="T3" fmla="*/ 509588 h 636"/>
                <a:gd name="T4" fmla="*/ 974725 w 614"/>
                <a:gd name="T5" fmla="*/ 1009650 h 636"/>
                <a:gd name="T6" fmla="*/ 487363 w 614"/>
                <a:gd name="T7" fmla="*/ 1009650 h 636"/>
                <a:gd name="T8" fmla="*/ 0 w 614"/>
                <a:gd name="T9" fmla="*/ 1009650 h 636"/>
                <a:gd name="T10" fmla="*/ 244475 w 614"/>
                <a:gd name="T11" fmla="*/ 509588 h 636"/>
                <a:gd name="T12" fmla="*/ 487363 w 614"/>
                <a:gd name="T13" fmla="*/ 0 h 636"/>
                <a:gd name="T14" fmla="*/ 0 60000 65536"/>
                <a:gd name="T15" fmla="*/ 0 60000 65536"/>
                <a:gd name="T16" fmla="*/ 0 60000 65536"/>
                <a:gd name="T17" fmla="*/ 0 60000 65536"/>
                <a:gd name="T18" fmla="*/ 0 60000 65536"/>
                <a:gd name="T19" fmla="*/ 0 60000 65536"/>
                <a:gd name="T20" fmla="*/ 0 60000 65536"/>
                <a:gd name="T21" fmla="*/ 0 w 614"/>
                <a:gd name="T22" fmla="*/ 0 h 636"/>
                <a:gd name="T23" fmla="*/ 614 w 614"/>
                <a:gd name="T24" fmla="*/ 636 h 6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4" h="636">
                  <a:moveTo>
                    <a:pt x="307" y="0"/>
                  </a:moveTo>
                  <a:lnTo>
                    <a:pt x="461" y="321"/>
                  </a:lnTo>
                  <a:lnTo>
                    <a:pt x="614" y="636"/>
                  </a:lnTo>
                  <a:lnTo>
                    <a:pt x="307" y="636"/>
                  </a:lnTo>
                  <a:lnTo>
                    <a:pt x="0" y="636"/>
                  </a:lnTo>
                  <a:lnTo>
                    <a:pt x="154" y="321"/>
                  </a:lnTo>
                  <a:lnTo>
                    <a:pt x="307" y="0"/>
                  </a:lnTo>
                  <a:close/>
                </a:path>
              </a:pathLst>
            </a:custGeom>
            <a:grpFill/>
            <a:ln>
              <a:noFill/>
            </a:ln>
          </p:spPr>
          <p:txBody>
            <a:bodyPr/>
            <a:lstStyle/>
            <a:p>
              <a:endParaRPr lang="zh-CN" altLang="en-US">
                <a:solidFill>
                  <a:schemeClr val="bg1"/>
                </a:solidFill>
                <a:latin typeface="微软雅黑"/>
                <a:ea typeface="微软雅黑"/>
                <a:cs typeface="+mn-ea"/>
                <a:sym typeface="微软雅黑"/>
              </a:endParaRPr>
            </a:p>
          </p:txBody>
        </p:sp>
        <p:sp>
          <p:nvSpPr>
            <p:cNvPr id="10" name="TextBox 282">
              <a:extLst>
                <a:ext uri="{FF2B5EF4-FFF2-40B4-BE49-F238E27FC236}">
                  <a16:creationId xmlns:a16="http://schemas.microsoft.com/office/drawing/2014/main" id="{94033444-FD57-4B22-82F2-1EFF12E91CF6}"/>
                </a:ext>
              </a:extLst>
            </p:cNvPr>
            <p:cNvSpPr>
              <a:spLocks noChangeArrowheads="1"/>
            </p:cNvSpPr>
            <p:nvPr/>
          </p:nvSpPr>
          <p:spPr bwMode="auto">
            <a:xfrm>
              <a:off x="1561434" y="4539750"/>
              <a:ext cx="329612" cy="262496"/>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a:solidFill>
                    <a:schemeClr val="bg1"/>
                  </a:solidFill>
                  <a:latin typeface="微软雅黑"/>
                  <a:ea typeface="微软雅黑"/>
                  <a:cs typeface="+mn-ea"/>
                  <a:sym typeface="微软雅黑"/>
                </a:rPr>
                <a:t>18</a:t>
              </a:r>
              <a:endParaRPr lang="zh-CN" altLang="en-US" sz="1600">
                <a:solidFill>
                  <a:schemeClr val="bg1"/>
                </a:solidFill>
                <a:latin typeface="微软雅黑"/>
                <a:ea typeface="微软雅黑"/>
                <a:cs typeface="+mn-ea"/>
                <a:sym typeface="微软雅黑"/>
              </a:endParaRPr>
            </a:p>
          </p:txBody>
        </p:sp>
        <p:sp>
          <p:nvSpPr>
            <p:cNvPr id="11" name="TextBox 283">
              <a:extLst>
                <a:ext uri="{FF2B5EF4-FFF2-40B4-BE49-F238E27FC236}">
                  <a16:creationId xmlns:a16="http://schemas.microsoft.com/office/drawing/2014/main" id="{F5337F69-1D2D-4664-815B-45902175F92D}"/>
                </a:ext>
              </a:extLst>
            </p:cNvPr>
            <p:cNvSpPr>
              <a:spLocks noChangeArrowheads="1"/>
            </p:cNvSpPr>
            <p:nvPr/>
          </p:nvSpPr>
          <p:spPr bwMode="auto">
            <a:xfrm>
              <a:off x="1560985" y="5209675"/>
              <a:ext cx="421585" cy="238633"/>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sz="1400">
                  <a:solidFill>
                    <a:schemeClr val="bg1"/>
                  </a:solidFill>
                  <a:latin typeface="微软雅黑"/>
                  <a:ea typeface="微软雅黑"/>
                  <a:cs typeface="+mn-ea"/>
                  <a:sym typeface="微软雅黑"/>
                </a:rPr>
                <a:t>标题</a:t>
              </a:r>
              <a:endParaRPr lang="zh-CN" altLang="en-US">
                <a:solidFill>
                  <a:schemeClr val="bg1"/>
                </a:solidFill>
                <a:latin typeface="微软雅黑"/>
                <a:ea typeface="微软雅黑"/>
                <a:cs typeface="+mn-ea"/>
                <a:sym typeface="微软雅黑"/>
              </a:endParaRPr>
            </a:p>
          </p:txBody>
        </p:sp>
        <p:sp>
          <p:nvSpPr>
            <p:cNvPr id="12" name="TextBox 285">
              <a:extLst>
                <a:ext uri="{FF2B5EF4-FFF2-40B4-BE49-F238E27FC236}">
                  <a16:creationId xmlns:a16="http://schemas.microsoft.com/office/drawing/2014/main" id="{CA8A24A9-B7F2-46F3-99F2-66B1CA896D43}"/>
                </a:ext>
              </a:extLst>
            </p:cNvPr>
            <p:cNvSpPr>
              <a:spLocks noChangeArrowheads="1"/>
            </p:cNvSpPr>
            <p:nvPr/>
          </p:nvSpPr>
          <p:spPr bwMode="auto">
            <a:xfrm>
              <a:off x="2330129" y="5209675"/>
              <a:ext cx="421585" cy="238633"/>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sz="1400">
                  <a:solidFill>
                    <a:schemeClr val="bg1"/>
                  </a:solidFill>
                  <a:latin typeface="微软雅黑"/>
                  <a:ea typeface="微软雅黑"/>
                  <a:cs typeface="+mn-ea"/>
                  <a:sym typeface="微软雅黑"/>
                </a:rPr>
                <a:t>标题</a:t>
              </a:r>
              <a:endParaRPr lang="zh-CN" altLang="en-US">
                <a:solidFill>
                  <a:schemeClr val="bg1"/>
                </a:solidFill>
                <a:latin typeface="微软雅黑"/>
                <a:ea typeface="微软雅黑"/>
                <a:cs typeface="+mn-ea"/>
                <a:sym typeface="微软雅黑"/>
              </a:endParaRPr>
            </a:p>
          </p:txBody>
        </p:sp>
        <p:sp>
          <p:nvSpPr>
            <p:cNvPr id="13" name="TextBox 286">
              <a:extLst>
                <a:ext uri="{FF2B5EF4-FFF2-40B4-BE49-F238E27FC236}">
                  <a16:creationId xmlns:a16="http://schemas.microsoft.com/office/drawing/2014/main" id="{9F040C39-B07D-4C19-97AF-60B6950147F6}"/>
                </a:ext>
              </a:extLst>
            </p:cNvPr>
            <p:cNvSpPr>
              <a:spLocks noChangeArrowheads="1"/>
            </p:cNvSpPr>
            <p:nvPr/>
          </p:nvSpPr>
          <p:spPr bwMode="auto">
            <a:xfrm>
              <a:off x="3044159" y="5209675"/>
              <a:ext cx="421585" cy="238633"/>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400">
                  <a:solidFill>
                    <a:schemeClr val="bg1"/>
                  </a:solidFill>
                  <a:latin typeface="微软雅黑"/>
                  <a:ea typeface="微软雅黑"/>
                  <a:cs typeface="+mn-ea"/>
                  <a:sym typeface="微软雅黑"/>
                </a:rPr>
                <a:t>标题</a:t>
              </a:r>
            </a:p>
          </p:txBody>
        </p:sp>
        <p:sp>
          <p:nvSpPr>
            <p:cNvPr id="14" name="TextBox 287">
              <a:extLst>
                <a:ext uri="{FF2B5EF4-FFF2-40B4-BE49-F238E27FC236}">
                  <a16:creationId xmlns:a16="http://schemas.microsoft.com/office/drawing/2014/main" id="{C7BDFA57-02DF-4F14-B649-DF432D5CFA1A}"/>
                </a:ext>
              </a:extLst>
            </p:cNvPr>
            <p:cNvSpPr>
              <a:spLocks noChangeArrowheads="1"/>
            </p:cNvSpPr>
            <p:nvPr/>
          </p:nvSpPr>
          <p:spPr bwMode="auto">
            <a:xfrm>
              <a:off x="3985098" y="5209675"/>
              <a:ext cx="421585" cy="238633"/>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sz="1400">
                  <a:solidFill>
                    <a:schemeClr val="bg1"/>
                  </a:solidFill>
                  <a:latin typeface="微软雅黑"/>
                  <a:ea typeface="微软雅黑"/>
                  <a:cs typeface="+mn-ea"/>
                  <a:sym typeface="微软雅黑"/>
                </a:rPr>
                <a:t>标题</a:t>
              </a:r>
              <a:endParaRPr lang="zh-CN" altLang="en-US">
                <a:solidFill>
                  <a:schemeClr val="bg1"/>
                </a:solidFill>
                <a:latin typeface="微软雅黑"/>
                <a:ea typeface="微软雅黑"/>
                <a:cs typeface="+mn-ea"/>
                <a:sym typeface="微软雅黑"/>
              </a:endParaRPr>
            </a:p>
          </p:txBody>
        </p:sp>
        <p:sp>
          <p:nvSpPr>
            <p:cNvPr id="15" name="TextBox 288">
              <a:extLst>
                <a:ext uri="{FF2B5EF4-FFF2-40B4-BE49-F238E27FC236}">
                  <a16:creationId xmlns:a16="http://schemas.microsoft.com/office/drawing/2014/main" id="{68D23A08-DB64-48B8-8883-808835FFE6F4}"/>
                </a:ext>
              </a:extLst>
            </p:cNvPr>
            <p:cNvSpPr>
              <a:spLocks noChangeArrowheads="1"/>
            </p:cNvSpPr>
            <p:nvPr/>
          </p:nvSpPr>
          <p:spPr bwMode="auto">
            <a:xfrm>
              <a:off x="4841554" y="5209675"/>
              <a:ext cx="421585" cy="238633"/>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sz="1400">
                  <a:solidFill>
                    <a:schemeClr val="bg1"/>
                  </a:solidFill>
                  <a:latin typeface="微软雅黑"/>
                  <a:ea typeface="微软雅黑"/>
                  <a:cs typeface="+mn-ea"/>
                  <a:sym typeface="微软雅黑"/>
                </a:rPr>
                <a:t>标题</a:t>
              </a:r>
              <a:endParaRPr lang="zh-CN" altLang="en-US">
                <a:solidFill>
                  <a:schemeClr val="bg1"/>
                </a:solidFill>
                <a:latin typeface="微软雅黑"/>
                <a:ea typeface="微软雅黑"/>
                <a:cs typeface="+mn-ea"/>
                <a:sym typeface="微软雅黑"/>
              </a:endParaRPr>
            </a:p>
          </p:txBody>
        </p:sp>
        <p:sp>
          <p:nvSpPr>
            <p:cNvPr id="16" name="TextBox 289">
              <a:extLst>
                <a:ext uri="{FF2B5EF4-FFF2-40B4-BE49-F238E27FC236}">
                  <a16:creationId xmlns:a16="http://schemas.microsoft.com/office/drawing/2014/main" id="{BBDBE6B1-DFF0-4F50-BE0E-B997792BBBC1}"/>
                </a:ext>
              </a:extLst>
            </p:cNvPr>
            <p:cNvSpPr>
              <a:spLocks noChangeArrowheads="1"/>
            </p:cNvSpPr>
            <p:nvPr/>
          </p:nvSpPr>
          <p:spPr bwMode="auto">
            <a:xfrm>
              <a:off x="2345659" y="4107950"/>
              <a:ext cx="329612" cy="262496"/>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a:solidFill>
                    <a:schemeClr val="bg1"/>
                  </a:solidFill>
                  <a:latin typeface="微软雅黑"/>
                  <a:ea typeface="微软雅黑"/>
                  <a:cs typeface="+mn-ea"/>
                  <a:sym typeface="微软雅黑"/>
                </a:rPr>
                <a:t>38</a:t>
              </a:r>
              <a:endParaRPr lang="zh-CN" altLang="en-US" sz="1600">
                <a:solidFill>
                  <a:schemeClr val="bg1"/>
                </a:solidFill>
                <a:latin typeface="微软雅黑"/>
                <a:ea typeface="微软雅黑"/>
                <a:cs typeface="+mn-ea"/>
                <a:sym typeface="微软雅黑"/>
              </a:endParaRPr>
            </a:p>
          </p:txBody>
        </p:sp>
        <p:sp>
          <p:nvSpPr>
            <p:cNvPr id="17" name="TextBox 290">
              <a:extLst>
                <a:ext uri="{FF2B5EF4-FFF2-40B4-BE49-F238E27FC236}">
                  <a16:creationId xmlns:a16="http://schemas.microsoft.com/office/drawing/2014/main" id="{EF9F7BEF-CE61-4176-AF1A-DC5A52FC4BCC}"/>
                </a:ext>
              </a:extLst>
            </p:cNvPr>
            <p:cNvSpPr>
              <a:spLocks noChangeArrowheads="1"/>
            </p:cNvSpPr>
            <p:nvPr/>
          </p:nvSpPr>
          <p:spPr bwMode="auto">
            <a:xfrm>
              <a:off x="3158459" y="3314200"/>
              <a:ext cx="329612" cy="262496"/>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dirty="0">
                  <a:solidFill>
                    <a:schemeClr val="bg1"/>
                  </a:solidFill>
                  <a:latin typeface="微软雅黑"/>
                  <a:ea typeface="微软雅黑"/>
                  <a:cs typeface="+mn-ea"/>
                  <a:sym typeface="微软雅黑"/>
                </a:rPr>
                <a:t>97</a:t>
              </a:r>
              <a:endParaRPr lang="zh-CN" altLang="en-US" sz="1600" dirty="0">
                <a:solidFill>
                  <a:schemeClr val="bg1"/>
                </a:solidFill>
                <a:latin typeface="微软雅黑"/>
                <a:ea typeface="微软雅黑"/>
                <a:cs typeface="+mn-ea"/>
                <a:sym typeface="微软雅黑"/>
              </a:endParaRPr>
            </a:p>
          </p:txBody>
        </p:sp>
        <p:sp>
          <p:nvSpPr>
            <p:cNvPr id="18" name="TextBox 291">
              <a:extLst>
                <a:ext uri="{FF2B5EF4-FFF2-40B4-BE49-F238E27FC236}">
                  <a16:creationId xmlns:a16="http://schemas.microsoft.com/office/drawing/2014/main" id="{A6D60ED1-448A-4537-9901-D5F3E842819A}"/>
                </a:ext>
              </a:extLst>
            </p:cNvPr>
            <p:cNvSpPr>
              <a:spLocks noChangeArrowheads="1"/>
            </p:cNvSpPr>
            <p:nvPr/>
          </p:nvSpPr>
          <p:spPr bwMode="auto">
            <a:xfrm>
              <a:off x="3999834" y="2595063"/>
              <a:ext cx="422828" cy="262496"/>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a:solidFill>
                    <a:schemeClr val="bg1"/>
                  </a:solidFill>
                  <a:latin typeface="微软雅黑"/>
                  <a:ea typeface="微软雅黑"/>
                  <a:cs typeface="+mn-ea"/>
                  <a:sym typeface="微软雅黑"/>
                </a:rPr>
                <a:t>125</a:t>
              </a:r>
              <a:endParaRPr lang="zh-CN" altLang="en-US" sz="1600">
                <a:solidFill>
                  <a:schemeClr val="bg1"/>
                </a:solidFill>
                <a:latin typeface="微软雅黑"/>
                <a:ea typeface="微软雅黑"/>
                <a:cs typeface="+mn-ea"/>
                <a:sym typeface="微软雅黑"/>
              </a:endParaRPr>
            </a:p>
          </p:txBody>
        </p:sp>
        <p:sp>
          <p:nvSpPr>
            <p:cNvPr id="19" name="TextBox 292">
              <a:extLst>
                <a:ext uri="{FF2B5EF4-FFF2-40B4-BE49-F238E27FC236}">
                  <a16:creationId xmlns:a16="http://schemas.microsoft.com/office/drawing/2014/main" id="{25B83D53-2220-4779-A682-535D3E4D1F9B}"/>
                </a:ext>
              </a:extLst>
            </p:cNvPr>
            <p:cNvSpPr>
              <a:spLocks noChangeArrowheads="1"/>
            </p:cNvSpPr>
            <p:nvPr/>
          </p:nvSpPr>
          <p:spPr bwMode="auto">
            <a:xfrm>
              <a:off x="4841209" y="3726950"/>
              <a:ext cx="329612" cy="262496"/>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a:solidFill>
                    <a:schemeClr val="bg1"/>
                  </a:solidFill>
                  <a:latin typeface="微软雅黑"/>
                  <a:ea typeface="微软雅黑"/>
                  <a:cs typeface="+mn-ea"/>
                  <a:sym typeface="微软雅黑"/>
                </a:rPr>
                <a:t>55</a:t>
              </a:r>
              <a:endParaRPr lang="zh-CN" altLang="en-US" sz="1600">
                <a:solidFill>
                  <a:schemeClr val="bg1"/>
                </a:solidFill>
                <a:latin typeface="微软雅黑"/>
                <a:ea typeface="微软雅黑"/>
                <a:cs typeface="+mn-ea"/>
                <a:sym typeface="微软雅黑"/>
              </a:endParaRPr>
            </a:p>
          </p:txBody>
        </p:sp>
      </p:grpSp>
      <p:grpSp>
        <p:nvGrpSpPr>
          <p:cNvPr id="20" name="组合 19">
            <a:extLst>
              <a:ext uri="{FF2B5EF4-FFF2-40B4-BE49-F238E27FC236}">
                <a16:creationId xmlns:a16="http://schemas.microsoft.com/office/drawing/2014/main" id="{56834CD1-4902-4E5B-B702-4346FEEA8D58}"/>
              </a:ext>
            </a:extLst>
          </p:cNvPr>
          <p:cNvGrpSpPr/>
          <p:nvPr/>
        </p:nvGrpSpPr>
        <p:grpSpPr>
          <a:xfrm>
            <a:off x="6998108" y="2177424"/>
            <a:ext cx="1594497" cy="741951"/>
            <a:chOff x="2948535" y="3672185"/>
            <a:chExt cx="2811555" cy="1281388"/>
          </a:xfrm>
        </p:grpSpPr>
        <p:sp>
          <p:nvSpPr>
            <p:cNvPr id="21" name="Rounded Rectangle 43">
              <a:extLst>
                <a:ext uri="{FF2B5EF4-FFF2-40B4-BE49-F238E27FC236}">
                  <a16:creationId xmlns:a16="http://schemas.microsoft.com/office/drawing/2014/main" id="{F6C3A282-FC1F-4F26-99D4-B89A22F00B51}"/>
                </a:ext>
              </a:extLst>
            </p:cNvPr>
            <p:cNvSpPr/>
            <p:nvPr/>
          </p:nvSpPr>
          <p:spPr>
            <a:xfrm>
              <a:off x="2964135" y="3673227"/>
              <a:ext cx="2230265" cy="557566"/>
            </a:xfrm>
            <a:prstGeom prst="roundRect">
              <a:avLst>
                <a:gd name="adj" fmla="val 46832"/>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2" name="TextBox 44">
              <a:extLst>
                <a:ext uri="{FF2B5EF4-FFF2-40B4-BE49-F238E27FC236}">
                  <a16:creationId xmlns:a16="http://schemas.microsoft.com/office/drawing/2014/main" id="{3D2065C3-4177-48B1-AB34-87CA9E843C99}"/>
                </a:ext>
              </a:extLst>
            </p:cNvPr>
            <p:cNvSpPr txBox="1"/>
            <p:nvPr/>
          </p:nvSpPr>
          <p:spPr>
            <a:xfrm>
              <a:off x="3188964" y="3672185"/>
              <a:ext cx="2104105" cy="558123"/>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加入标题</a:t>
              </a:r>
              <a:endParaRPr lang="id-ID" sz="1500" dirty="0">
                <a:solidFill>
                  <a:schemeClr val="bg1"/>
                </a:solidFill>
                <a:latin typeface="思源黑体 CN Medium" pitchFamily="34" charset="-122"/>
                <a:ea typeface="思源黑体 CN Medium" pitchFamily="34" charset="-122"/>
              </a:endParaRPr>
            </a:p>
          </p:txBody>
        </p:sp>
        <p:sp>
          <p:nvSpPr>
            <p:cNvPr id="23" name="TextBox 45">
              <a:extLst>
                <a:ext uri="{FF2B5EF4-FFF2-40B4-BE49-F238E27FC236}">
                  <a16:creationId xmlns:a16="http://schemas.microsoft.com/office/drawing/2014/main" id="{2A34EBB3-3E07-4F98-8D33-84215F350F05}"/>
                </a:ext>
              </a:extLst>
            </p:cNvPr>
            <p:cNvSpPr txBox="1"/>
            <p:nvPr/>
          </p:nvSpPr>
          <p:spPr>
            <a:xfrm>
              <a:off x="2948535" y="4342295"/>
              <a:ext cx="2811555" cy="611278"/>
            </a:xfrm>
            <a:prstGeom prst="rect">
              <a:avLst/>
            </a:prstGeom>
            <a:noFill/>
          </p:spPr>
          <p:txBody>
            <a:bodyPr wrap="square" rtlCol="0">
              <a:spAutoFit/>
            </a:bodyPr>
            <a:lstStyle/>
            <a:p>
              <a:r>
                <a:rPr lang="en-US" altLang="zh-CN" sz="1700" dirty="0">
                  <a:solidFill>
                    <a:schemeClr val="bg1">
                      <a:lumMod val="50000"/>
                    </a:schemeClr>
                  </a:solidFill>
                  <a:latin typeface="方正兰亭纤黑_GBK" panose="02000000000000000000" pitchFamily="2" charset="-122"/>
                  <a:ea typeface="方正兰亭纤黑_GBK" panose="02000000000000000000" pitchFamily="2" charset="-122"/>
                </a:rPr>
                <a:t>Add Content</a:t>
              </a:r>
              <a:endParaRPr lang="zh-CN" altLang="en-US" sz="1700" dirty="0">
                <a:solidFill>
                  <a:schemeClr val="bg1">
                    <a:lumMod val="50000"/>
                  </a:schemeClr>
                </a:solidFill>
                <a:latin typeface="方正兰亭纤黑_GBK" panose="02000000000000000000" pitchFamily="2" charset="-122"/>
                <a:ea typeface="方正兰亭纤黑_GBK" panose="02000000000000000000" pitchFamily="2" charset="-122"/>
              </a:endParaRPr>
            </a:p>
          </p:txBody>
        </p:sp>
      </p:grpSp>
      <p:sp>
        <p:nvSpPr>
          <p:cNvPr id="24" name="TextBox 46">
            <a:extLst>
              <a:ext uri="{FF2B5EF4-FFF2-40B4-BE49-F238E27FC236}">
                <a16:creationId xmlns:a16="http://schemas.microsoft.com/office/drawing/2014/main" id="{E6C9AAFF-FEEE-469A-B4A5-12D885EBC658}"/>
              </a:ext>
            </a:extLst>
          </p:cNvPr>
          <p:cNvSpPr txBox="1"/>
          <p:nvPr/>
        </p:nvSpPr>
        <p:spPr>
          <a:xfrm>
            <a:off x="6959601" y="3047393"/>
            <a:ext cx="4489989" cy="2958607"/>
          </a:xfrm>
          <a:prstGeom prst="rect">
            <a:avLst/>
          </a:prstGeom>
          <a:noFill/>
        </p:spPr>
        <p:txBody>
          <a:bodyPr wrap="square" lIns="49634" tIns="24817" rIns="49634" bIns="24817" rtlCol="0">
            <a:spAutoFit/>
          </a:bodyPr>
          <a:lstStyle/>
          <a:p>
            <a:pPr>
              <a:lnSpc>
                <a:spcPct val="150000"/>
              </a:lnSpc>
            </a:pPr>
            <a:r>
              <a:rPr lang="zh-CN" altLang="en-US" sz="105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endParaRPr lang="en-US" altLang="zh-CN" sz="1050" dirty="0">
              <a:solidFill>
                <a:schemeClr val="bg1">
                  <a:lumMod val="50000"/>
                </a:schemeClr>
              </a:solidFill>
              <a:latin typeface="微软雅黑" pitchFamily="34" charset="-122"/>
              <a:ea typeface="微软雅黑" pitchFamily="34" charset="-122"/>
            </a:endParaRPr>
          </a:p>
          <a:p>
            <a:pPr>
              <a:lnSpc>
                <a:spcPct val="150000"/>
              </a:lnSpc>
            </a:pPr>
            <a:r>
              <a:rPr lang="zh-CN" altLang="en-US" sz="105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在此框中选择粘贴，并选择只保留文字。您的内容打在这里，或者通过复制您的文本后，在此框中选择粘贴，在此框中选择粘贴，并选择只保留文字</a:t>
            </a:r>
            <a:endParaRPr lang="en-US" altLang="zh-CN" sz="1050" dirty="0">
              <a:solidFill>
                <a:schemeClr val="bg1">
                  <a:lumMod val="50000"/>
                </a:schemeClr>
              </a:solidFill>
              <a:latin typeface="微软雅黑" pitchFamily="34" charset="-122"/>
              <a:ea typeface="微软雅黑" pitchFamily="34" charset="-122"/>
            </a:endParaRPr>
          </a:p>
          <a:p>
            <a:pPr>
              <a:lnSpc>
                <a:spcPct val="150000"/>
              </a:lnSpc>
            </a:pPr>
            <a:r>
              <a:rPr lang="zh-CN" altLang="en-US" sz="1050" dirty="0">
                <a:solidFill>
                  <a:schemeClr val="bg1">
                    <a:lumMod val="50000"/>
                  </a:schemeClr>
                </a:solidFill>
                <a:latin typeface="微软雅黑" pitchFamily="34" charset="-122"/>
                <a:ea typeface="微软雅黑" pitchFamily="34" charset="-122"/>
              </a:rPr>
              <a:t>您的内容打在这里，或者通过复制您的文本后，在此框中选择粘贴，您的内容打在这里，或者通过复制您的文本后，在此框中选择粘贴，并选择只保留文字。您的内容打在这里，或者通过复制您的文本后，</a:t>
            </a:r>
            <a:endParaRPr lang="en-US" altLang="zh-CN" sz="1050" dirty="0">
              <a:solidFill>
                <a:schemeClr val="bg1">
                  <a:lumMod val="50000"/>
                </a:schemeClr>
              </a:solidFill>
              <a:latin typeface="微软雅黑" pitchFamily="34" charset="-122"/>
              <a:ea typeface="微软雅黑" pitchFamily="34" charset="-122"/>
            </a:endParaRPr>
          </a:p>
          <a:p>
            <a:pPr>
              <a:lnSpc>
                <a:spcPct val="150000"/>
              </a:lnSpc>
            </a:pPr>
            <a:r>
              <a:rPr lang="zh-CN" altLang="en-US" sz="105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中选择粘贴，在此框中选择粘贴，并选择只保留文字您的内容打在这里，或者通过复制您的文本后，在此框中选择粘贴，</a:t>
            </a:r>
            <a:endParaRPr lang="en-US" altLang="zh-CN" sz="1050" dirty="0">
              <a:solidFill>
                <a:schemeClr val="bg1">
                  <a:lumMod val="50000"/>
                </a:schemeClr>
              </a:solidFill>
              <a:latin typeface="微软雅黑" pitchFamily="34" charset="-122"/>
              <a:ea typeface="微软雅黑" pitchFamily="34" charset="-122"/>
            </a:endParaRPr>
          </a:p>
          <a:p>
            <a:pPr>
              <a:lnSpc>
                <a:spcPct val="150000"/>
              </a:lnSpc>
            </a:pPr>
            <a:endParaRPr lang="en-US" altLang="zh-CN" sz="105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62148449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anim calcmode="lin" valueType="num">
                                      <p:cBhvr>
                                        <p:cTn id="8" dur="750" fill="hold"/>
                                        <p:tgtEl>
                                          <p:spTgt spid="9"/>
                                        </p:tgtEl>
                                        <p:attrNameLst>
                                          <p:attrName>ppt_x</p:attrName>
                                        </p:attrNameLst>
                                      </p:cBhvr>
                                      <p:tavLst>
                                        <p:tav tm="0">
                                          <p:val>
                                            <p:strVal val="#ppt_x"/>
                                          </p:val>
                                        </p:tav>
                                        <p:tav tm="100000">
                                          <p:val>
                                            <p:strVal val="#ppt_x"/>
                                          </p:val>
                                        </p:tav>
                                      </p:tavLst>
                                    </p:anim>
                                    <p:anim calcmode="lin" valueType="num">
                                      <p:cBhvr>
                                        <p:cTn id="9" dur="75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53" presetClass="entr" presetSubtype="16"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500" fill="hold"/>
                                        <p:tgtEl>
                                          <p:spTgt spid="20"/>
                                        </p:tgtEl>
                                        <p:attrNameLst>
                                          <p:attrName>ppt_w</p:attrName>
                                        </p:attrNameLst>
                                      </p:cBhvr>
                                      <p:tavLst>
                                        <p:tav tm="0">
                                          <p:val>
                                            <p:fltVal val="0"/>
                                          </p:val>
                                        </p:tav>
                                        <p:tav tm="100000">
                                          <p:val>
                                            <p:strVal val="#ppt_w"/>
                                          </p:val>
                                        </p:tav>
                                      </p:tavLst>
                                    </p:anim>
                                    <p:anim calcmode="lin" valueType="num">
                                      <p:cBhvr>
                                        <p:cTn id="20" dur="500" fill="hold"/>
                                        <p:tgtEl>
                                          <p:spTgt spid="20"/>
                                        </p:tgtEl>
                                        <p:attrNameLst>
                                          <p:attrName>ppt_h</p:attrName>
                                        </p:attrNameLst>
                                      </p:cBhvr>
                                      <p:tavLst>
                                        <p:tav tm="0">
                                          <p:val>
                                            <p:fltVal val="0"/>
                                          </p:val>
                                        </p:tav>
                                        <p:tav tm="100000">
                                          <p:val>
                                            <p:strVal val="#ppt_h"/>
                                          </p:val>
                                        </p:tav>
                                      </p:tavLst>
                                    </p:anim>
                                    <p:animEffect transition="in" filter="fade">
                                      <p:cBhvr>
                                        <p:cTn id="21" dur="500"/>
                                        <p:tgtEl>
                                          <p:spTgt spid="20"/>
                                        </p:tgtEl>
                                      </p:cBhvr>
                                    </p:animEffect>
                                  </p:childTnLst>
                                </p:cTn>
                              </p:par>
                            </p:childTnLst>
                          </p:cTn>
                        </p:par>
                        <p:par>
                          <p:cTn id="22" fill="hold">
                            <p:stCondLst>
                              <p:cond delay="2250"/>
                            </p:stCondLst>
                            <p:childTnLst>
                              <p:par>
                                <p:cTn id="23" presetID="2" presetClass="entr" presetSubtype="4"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ppt_x"/>
                                          </p:val>
                                        </p:tav>
                                        <p:tav tm="100000">
                                          <p:val>
                                            <p:strVal val="#ppt_x"/>
                                          </p:val>
                                        </p:tav>
                                      </p:tavLst>
                                    </p:anim>
                                    <p:anim calcmode="lin" valueType="num">
                                      <p:cBhvr additive="base">
                                        <p:cTn id="2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3"/>
          <p:cNvSpPr/>
          <p:nvPr/>
        </p:nvSpPr>
        <p:spPr>
          <a:xfrm>
            <a:off x="394155" y="721891"/>
            <a:ext cx="2031307" cy="461657"/>
          </a:xfrm>
          <a:prstGeom prst="rect">
            <a:avLst/>
          </a:prstGeom>
          <a:noFill/>
          <a:ln w="9525">
            <a:noFill/>
            <a:miter/>
          </a:ln>
        </p:spPr>
        <p:txBody>
          <a:bodyPr wrap="none" lIns="91431" tIns="45716" rIns="91431" bIns="45716">
            <a:spAutoFit/>
          </a:bodyPr>
          <a:lstStyle/>
          <a:p>
            <a:pPr lvl="0" algn="ctr" eaLnBrk="1" hangingPunct="1">
              <a:buNone/>
            </a:pPr>
            <a:r>
              <a:rPr lang="zh-CN" altLang="en-US" sz="2400" b="1" dirty="0">
                <a:solidFill>
                  <a:schemeClr val="bg1"/>
                </a:solidFill>
                <a:latin typeface="Arial" pitchFamily="34" charset="0"/>
                <a:ea typeface="微软雅黑" pitchFamily="34" charset="-122"/>
                <a:sym typeface="Arial" pitchFamily="34" charset="0"/>
              </a:rPr>
              <a:t>加入标题描述</a:t>
            </a:r>
          </a:p>
        </p:txBody>
      </p:sp>
      <p:grpSp>
        <p:nvGrpSpPr>
          <p:cNvPr id="3" name="组合 2">
            <a:extLst>
              <a:ext uri="{FF2B5EF4-FFF2-40B4-BE49-F238E27FC236}">
                <a16:creationId xmlns:a16="http://schemas.microsoft.com/office/drawing/2014/main" id="{364C37B4-F98A-4C34-9B4A-CDB4E504F259}"/>
              </a:ext>
            </a:extLst>
          </p:cNvPr>
          <p:cNvGrpSpPr/>
          <p:nvPr/>
        </p:nvGrpSpPr>
        <p:grpSpPr>
          <a:xfrm flipH="1">
            <a:off x="1083403" y="1731984"/>
            <a:ext cx="9715988" cy="4304277"/>
            <a:chOff x="1460774" y="2036784"/>
            <a:chExt cx="9715988" cy="4304277"/>
          </a:xfrm>
        </p:grpSpPr>
        <p:sp>
          <p:nvSpPr>
            <p:cNvPr id="4" name="椭圆 64">
              <a:extLst>
                <a:ext uri="{FF2B5EF4-FFF2-40B4-BE49-F238E27FC236}">
                  <a16:creationId xmlns:a16="http://schemas.microsoft.com/office/drawing/2014/main" id="{F567472F-E317-4B9D-9DD5-1BD81B9E95B2}"/>
                </a:ext>
              </a:extLst>
            </p:cNvPr>
            <p:cNvSpPr>
              <a:spLocks noChangeArrowheads="1"/>
            </p:cNvSpPr>
            <p:nvPr/>
          </p:nvSpPr>
          <p:spPr bwMode="auto">
            <a:xfrm>
              <a:off x="1460774" y="2036784"/>
              <a:ext cx="1365606" cy="1365044"/>
            </a:xfrm>
            <a:prstGeom prst="ellipse">
              <a:avLst/>
            </a:prstGeom>
            <a:solidFill>
              <a:schemeClr val="tx2">
                <a:lumMod val="50000"/>
              </a:schemeClr>
            </a:solidFill>
            <a:ln w="190500" cap="sq" cmpd="sng">
              <a:noFill/>
              <a:round/>
              <a:headEnd/>
              <a:tailEnd/>
            </a:ln>
          </p:spPr>
          <p:txBody>
            <a:bodyPr anchor="ctr"/>
            <a:lstStyle/>
            <a:p>
              <a:pPr algn="ctr"/>
              <a:r>
                <a:rPr lang="zh-CN" altLang="en-US" b="1">
                  <a:solidFill>
                    <a:schemeClr val="bg1"/>
                  </a:solidFill>
                  <a:latin typeface="微软雅黑" pitchFamily="34" charset="-122"/>
                  <a:ea typeface="微软雅黑" pitchFamily="34" charset="-122"/>
                  <a:sym typeface="宋体" panose="02010600030101010101" pitchFamily="2" charset="-122"/>
                </a:rPr>
                <a:t>观点</a:t>
              </a:r>
              <a:r>
                <a:rPr lang="en-US" altLang="zh-CN" b="1">
                  <a:solidFill>
                    <a:schemeClr val="bg1"/>
                  </a:solidFill>
                  <a:latin typeface="微软雅黑" pitchFamily="34" charset="-122"/>
                  <a:ea typeface="微软雅黑" pitchFamily="34" charset="-122"/>
                  <a:sym typeface="宋体" panose="02010600030101010101" pitchFamily="2" charset="-122"/>
                </a:rPr>
                <a:t>1</a:t>
              </a:r>
              <a:endParaRPr lang="zh-CN" altLang="zh-CN" b="1">
                <a:solidFill>
                  <a:schemeClr val="bg1"/>
                </a:solidFill>
                <a:latin typeface="微软雅黑" pitchFamily="34" charset="-122"/>
                <a:ea typeface="微软雅黑" pitchFamily="34" charset="-122"/>
                <a:sym typeface="宋体" panose="02010600030101010101" pitchFamily="2" charset="-122"/>
              </a:endParaRPr>
            </a:p>
          </p:txBody>
        </p:sp>
        <p:sp>
          <p:nvSpPr>
            <p:cNvPr id="5" name="TextBox 5">
              <a:extLst>
                <a:ext uri="{FF2B5EF4-FFF2-40B4-BE49-F238E27FC236}">
                  <a16:creationId xmlns:a16="http://schemas.microsoft.com/office/drawing/2014/main" id="{6F7E5C9E-1421-40B6-B07E-85FF810AC5B1}"/>
                </a:ext>
              </a:extLst>
            </p:cNvPr>
            <p:cNvSpPr txBox="1"/>
            <p:nvPr/>
          </p:nvSpPr>
          <p:spPr>
            <a:xfrm>
              <a:off x="3291170" y="2461137"/>
              <a:ext cx="6303962" cy="572464"/>
            </a:xfrm>
            <a:prstGeom prst="rect">
              <a:avLst/>
            </a:prstGeom>
            <a:noFill/>
          </p:spPr>
          <p:txBody>
            <a:bodyPr wrap="square" rtlCol="0">
              <a:spAutoFit/>
            </a:bodyPr>
            <a:lstStyle/>
            <a:p>
              <a:pPr>
                <a:lnSpc>
                  <a:spcPct val="130000"/>
                </a:lnSpc>
              </a:pPr>
              <a:r>
                <a:rPr lang="zh-CN" altLang="en-US" sz="12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cxnSp>
          <p:nvCxnSpPr>
            <p:cNvPr id="6" name="直接连接符 5">
              <a:extLst>
                <a:ext uri="{FF2B5EF4-FFF2-40B4-BE49-F238E27FC236}">
                  <a16:creationId xmlns:a16="http://schemas.microsoft.com/office/drawing/2014/main" id="{71C4C570-C1A2-4DDF-9C68-A71B7D83D18F}"/>
                </a:ext>
              </a:extLst>
            </p:cNvPr>
            <p:cNvCxnSpPr/>
            <p:nvPr/>
          </p:nvCxnSpPr>
          <p:spPr>
            <a:xfrm>
              <a:off x="3114412" y="2111278"/>
              <a:ext cx="0" cy="1365044"/>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7" name="椭圆 64">
              <a:extLst>
                <a:ext uri="{FF2B5EF4-FFF2-40B4-BE49-F238E27FC236}">
                  <a16:creationId xmlns:a16="http://schemas.microsoft.com/office/drawing/2014/main" id="{6F26997F-564F-4637-B6B9-9310E5854ACC}"/>
                </a:ext>
              </a:extLst>
            </p:cNvPr>
            <p:cNvSpPr>
              <a:spLocks noChangeArrowheads="1"/>
            </p:cNvSpPr>
            <p:nvPr/>
          </p:nvSpPr>
          <p:spPr bwMode="auto">
            <a:xfrm>
              <a:off x="9811156" y="3451406"/>
              <a:ext cx="1365606" cy="1365044"/>
            </a:xfrm>
            <a:prstGeom prst="ellipse">
              <a:avLst/>
            </a:prstGeom>
            <a:solidFill>
              <a:schemeClr val="tx2">
                <a:lumMod val="50000"/>
              </a:schemeClr>
            </a:solidFill>
            <a:ln w="190500" cap="sq" cmpd="sng">
              <a:noFill/>
              <a:round/>
              <a:headEnd/>
              <a:tailEnd/>
            </a:ln>
          </p:spPr>
          <p:txBody>
            <a:bodyPr anchor="ctr"/>
            <a:lstStyle/>
            <a:p>
              <a:pPr algn="ctr"/>
              <a:r>
                <a:rPr lang="zh-CN" altLang="en-US" b="1">
                  <a:solidFill>
                    <a:schemeClr val="bg1"/>
                  </a:solidFill>
                  <a:latin typeface="微软雅黑" pitchFamily="34" charset="-122"/>
                  <a:ea typeface="微软雅黑" pitchFamily="34" charset="-122"/>
                  <a:sym typeface="宋体" panose="02010600030101010101" pitchFamily="2" charset="-122"/>
                </a:rPr>
                <a:t>观点</a:t>
              </a:r>
              <a:r>
                <a:rPr lang="en-US" altLang="zh-CN" b="1">
                  <a:solidFill>
                    <a:schemeClr val="bg1"/>
                  </a:solidFill>
                  <a:latin typeface="微软雅黑" pitchFamily="34" charset="-122"/>
                  <a:ea typeface="微软雅黑" pitchFamily="34" charset="-122"/>
                  <a:sym typeface="宋体" panose="02010600030101010101" pitchFamily="2" charset="-122"/>
                </a:rPr>
                <a:t>2</a:t>
              </a:r>
              <a:endParaRPr lang="zh-CN" altLang="zh-CN" b="1">
                <a:solidFill>
                  <a:schemeClr val="bg1"/>
                </a:solidFill>
                <a:latin typeface="微软雅黑" pitchFamily="34" charset="-122"/>
                <a:ea typeface="微软雅黑" pitchFamily="34" charset="-122"/>
                <a:sym typeface="宋体" panose="02010600030101010101" pitchFamily="2" charset="-122"/>
              </a:endParaRPr>
            </a:p>
          </p:txBody>
        </p:sp>
        <p:sp>
          <p:nvSpPr>
            <p:cNvPr id="8" name="TextBox 8">
              <a:extLst>
                <a:ext uri="{FF2B5EF4-FFF2-40B4-BE49-F238E27FC236}">
                  <a16:creationId xmlns:a16="http://schemas.microsoft.com/office/drawing/2014/main" id="{8A3E555B-F0E5-41D2-8D5F-E59A09BC2EC4}"/>
                </a:ext>
              </a:extLst>
            </p:cNvPr>
            <p:cNvSpPr txBox="1"/>
            <p:nvPr/>
          </p:nvSpPr>
          <p:spPr>
            <a:xfrm>
              <a:off x="3291170" y="3875759"/>
              <a:ext cx="6303962" cy="572464"/>
            </a:xfrm>
            <a:prstGeom prst="rect">
              <a:avLst/>
            </a:prstGeom>
            <a:noFill/>
          </p:spPr>
          <p:txBody>
            <a:bodyPr wrap="square" rtlCol="0">
              <a:spAutoFit/>
            </a:bodyPr>
            <a:lstStyle/>
            <a:p>
              <a:pPr>
                <a:lnSpc>
                  <a:spcPct val="130000"/>
                </a:lnSpc>
              </a:pPr>
              <a:r>
                <a:rPr lang="zh-CN" altLang="en-US" sz="12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chemeClr val="bg1">
                      <a:lumMod val="50000"/>
                    </a:schemeClr>
                  </a:solidFill>
                  <a:latin typeface="微软雅黑" pitchFamily="34" charset="-122"/>
                  <a:ea typeface="微软雅黑" pitchFamily="34" charset="-122"/>
                </a:rPr>
                <a:t>文字。</a:t>
              </a:r>
            </a:p>
          </p:txBody>
        </p:sp>
        <p:cxnSp>
          <p:nvCxnSpPr>
            <p:cNvPr id="10" name="直接连接符 9">
              <a:extLst>
                <a:ext uri="{FF2B5EF4-FFF2-40B4-BE49-F238E27FC236}">
                  <a16:creationId xmlns:a16="http://schemas.microsoft.com/office/drawing/2014/main" id="{476E79A6-4CF2-49BE-96C9-392645C65654}"/>
                </a:ext>
              </a:extLst>
            </p:cNvPr>
            <p:cNvCxnSpPr/>
            <p:nvPr/>
          </p:nvCxnSpPr>
          <p:spPr>
            <a:xfrm>
              <a:off x="9595132" y="3525900"/>
              <a:ext cx="0" cy="1365044"/>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11" name="椭圆 64">
              <a:extLst>
                <a:ext uri="{FF2B5EF4-FFF2-40B4-BE49-F238E27FC236}">
                  <a16:creationId xmlns:a16="http://schemas.microsoft.com/office/drawing/2014/main" id="{B91C823A-A858-470C-8F20-50B992959841}"/>
                </a:ext>
              </a:extLst>
            </p:cNvPr>
            <p:cNvSpPr>
              <a:spLocks noChangeArrowheads="1"/>
            </p:cNvSpPr>
            <p:nvPr/>
          </p:nvSpPr>
          <p:spPr bwMode="auto">
            <a:xfrm>
              <a:off x="1460774" y="4901523"/>
              <a:ext cx="1365606" cy="1365044"/>
            </a:xfrm>
            <a:prstGeom prst="ellipse">
              <a:avLst/>
            </a:prstGeom>
            <a:solidFill>
              <a:schemeClr val="tx2">
                <a:lumMod val="50000"/>
              </a:schemeClr>
            </a:solidFill>
            <a:ln w="190500" cap="sq" cmpd="sng">
              <a:noFill/>
              <a:round/>
              <a:headEnd/>
              <a:tailEnd/>
            </a:ln>
          </p:spPr>
          <p:txBody>
            <a:bodyPr anchor="ctr"/>
            <a:lstStyle/>
            <a:p>
              <a:pPr algn="ctr"/>
              <a:r>
                <a:rPr lang="zh-CN" altLang="en-US" b="1">
                  <a:solidFill>
                    <a:schemeClr val="bg1"/>
                  </a:solidFill>
                  <a:latin typeface="微软雅黑" pitchFamily="34" charset="-122"/>
                  <a:ea typeface="微软雅黑" pitchFamily="34" charset="-122"/>
                  <a:sym typeface="宋体" panose="02010600030101010101" pitchFamily="2" charset="-122"/>
                </a:rPr>
                <a:t>观点</a:t>
              </a:r>
              <a:r>
                <a:rPr lang="en-US" altLang="zh-CN" b="1">
                  <a:solidFill>
                    <a:schemeClr val="bg1"/>
                  </a:solidFill>
                  <a:latin typeface="微软雅黑" pitchFamily="34" charset="-122"/>
                  <a:ea typeface="微软雅黑" pitchFamily="34" charset="-122"/>
                  <a:sym typeface="宋体" panose="02010600030101010101" pitchFamily="2" charset="-122"/>
                </a:rPr>
                <a:t>1</a:t>
              </a:r>
              <a:endParaRPr lang="zh-CN" altLang="zh-CN" b="1">
                <a:solidFill>
                  <a:schemeClr val="bg1"/>
                </a:solidFill>
                <a:latin typeface="微软雅黑" pitchFamily="34" charset="-122"/>
                <a:ea typeface="微软雅黑" pitchFamily="34" charset="-122"/>
                <a:sym typeface="宋体" panose="02010600030101010101" pitchFamily="2" charset="-122"/>
              </a:endParaRPr>
            </a:p>
          </p:txBody>
        </p:sp>
        <p:sp>
          <p:nvSpPr>
            <p:cNvPr id="12" name="TextBox 11">
              <a:extLst>
                <a:ext uri="{FF2B5EF4-FFF2-40B4-BE49-F238E27FC236}">
                  <a16:creationId xmlns:a16="http://schemas.microsoft.com/office/drawing/2014/main" id="{CEB0AEA9-735C-42AC-A63A-2AE52E7CAD55}"/>
                </a:ext>
              </a:extLst>
            </p:cNvPr>
            <p:cNvSpPr txBox="1"/>
            <p:nvPr/>
          </p:nvSpPr>
          <p:spPr>
            <a:xfrm>
              <a:off x="3291170" y="5325876"/>
              <a:ext cx="6303962" cy="549061"/>
            </a:xfrm>
            <a:prstGeom prst="rect">
              <a:avLst/>
            </a:prstGeom>
            <a:noFill/>
          </p:spPr>
          <p:txBody>
            <a:bodyPr wrap="square" rtlCol="0">
              <a:spAutoFit/>
            </a:bodyPr>
            <a:lstStyle/>
            <a:p>
              <a:pPr>
                <a:lnSpc>
                  <a:spcPct val="130000"/>
                </a:lnSpc>
              </a:pPr>
              <a:r>
                <a:rPr lang="zh-CN" altLang="en-US" sz="12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chemeClr val="bg1">
                      <a:lumMod val="50000"/>
                    </a:schemeClr>
                  </a:solidFill>
                  <a:latin typeface="微软雅黑" pitchFamily="34" charset="-122"/>
                  <a:ea typeface="微软雅黑" pitchFamily="34" charset="-122"/>
                </a:rPr>
                <a:t>文字。</a:t>
              </a:r>
            </a:p>
          </p:txBody>
        </p:sp>
        <p:cxnSp>
          <p:nvCxnSpPr>
            <p:cNvPr id="13" name="直接连接符 12">
              <a:extLst>
                <a:ext uri="{FF2B5EF4-FFF2-40B4-BE49-F238E27FC236}">
                  <a16:creationId xmlns:a16="http://schemas.microsoft.com/office/drawing/2014/main" id="{B57BFA53-622E-4034-A8BA-549DA217E8D4}"/>
                </a:ext>
              </a:extLst>
            </p:cNvPr>
            <p:cNvCxnSpPr/>
            <p:nvPr/>
          </p:nvCxnSpPr>
          <p:spPr>
            <a:xfrm>
              <a:off x="3114412" y="4976017"/>
              <a:ext cx="0" cy="1365044"/>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8601577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anim calcmode="lin" valueType="num">
                                      <p:cBhvr>
                                        <p:cTn id="8" dur="750" fill="hold"/>
                                        <p:tgtEl>
                                          <p:spTgt spid="9"/>
                                        </p:tgtEl>
                                        <p:attrNameLst>
                                          <p:attrName>ppt_x</p:attrName>
                                        </p:attrNameLst>
                                      </p:cBhvr>
                                      <p:tavLst>
                                        <p:tav tm="0">
                                          <p:val>
                                            <p:strVal val="#ppt_x"/>
                                          </p:val>
                                        </p:tav>
                                        <p:tav tm="100000">
                                          <p:val>
                                            <p:strVal val="#ppt_x"/>
                                          </p:val>
                                        </p:tav>
                                      </p:tavLst>
                                    </p:anim>
                                    <p:anim calcmode="lin" valueType="num">
                                      <p:cBhvr>
                                        <p:cTn id="9" dur="75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2"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250" fill="hold"/>
                                        <p:tgtEl>
                                          <p:spTgt spid="3"/>
                                        </p:tgtEl>
                                        <p:attrNameLst>
                                          <p:attrName>ppt_x</p:attrName>
                                        </p:attrNameLst>
                                      </p:cBhvr>
                                      <p:tavLst>
                                        <p:tav tm="0">
                                          <p:val>
                                            <p:strVal val="1+#ppt_w/2"/>
                                          </p:val>
                                        </p:tav>
                                        <p:tav tm="100000">
                                          <p:val>
                                            <p:strVal val="#ppt_x"/>
                                          </p:val>
                                        </p:tav>
                                      </p:tavLst>
                                    </p:anim>
                                    <p:anim calcmode="lin" valueType="num">
                                      <p:cBhvr additive="base">
                                        <p:cTn id="14" dur="125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3"/>
          <p:cNvSpPr/>
          <p:nvPr/>
        </p:nvSpPr>
        <p:spPr>
          <a:xfrm>
            <a:off x="394155" y="721891"/>
            <a:ext cx="2031307" cy="461657"/>
          </a:xfrm>
          <a:prstGeom prst="rect">
            <a:avLst/>
          </a:prstGeom>
          <a:noFill/>
          <a:ln w="9525">
            <a:noFill/>
            <a:miter/>
          </a:ln>
        </p:spPr>
        <p:txBody>
          <a:bodyPr wrap="none" lIns="91431" tIns="45716" rIns="91431" bIns="45716">
            <a:spAutoFit/>
          </a:bodyPr>
          <a:lstStyle/>
          <a:p>
            <a:pPr lvl="0" algn="ctr" eaLnBrk="1" hangingPunct="1">
              <a:buNone/>
            </a:pPr>
            <a:r>
              <a:rPr lang="zh-CN" altLang="en-US" sz="2400" b="1" dirty="0">
                <a:solidFill>
                  <a:schemeClr val="bg1"/>
                </a:solidFill>
                <a:latin typeface="Arial" pitchFamily="34" charset="0"/>
                <a:ea typeface="微软雅黑" pitchFamily="34" charset="-122"/>
                <a:sym typeface="Arial" pitchFamily="34" charset="0"/>
              </a:rPr>
              <a:t>加入标题描述</a:t>
            </a:r>
          </a:p>
        </p:txBody>
      </p:sp>
      <p:sp>
        <p:nvSpPr>
          <p:cNvPr id="3" name="圆角矩形 27">
            <a:extLst>
              <a:ext uri="{FF2B5EF4-FFF2-40B4-BE49-F238E27FC236}">
                <a16:creationId xmlns:a16="http://schemas.microsoft.com/office/drawing/2014/main" id="{040F76E9-8ADB-44A9-852F-91F94A459247}"/>
              </a:ext>
            </a:extLst>
          </p:cNvPr>
          <p:cNvSpPr/>
          <p:nvPr/>
        </p:nvSpPr>
        <p:spPr>
          <a:xfrm>
            <a:off x="1906681" y="2404538"/>
            <a:ext cx="1829377" cy="938284"/>
          </a:xfrm>
          <a:prstGeom prst="roundRect">
            <a:avLst>
              <a:gd name="adj" fmla="val 9350"/>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4" name="任意多边形 28">
            <a:extLst>
              <a:ext uri="{FF2B5EF4-FFF2-40B4-BE49-F238E27FC236}">
                <a16:creationId xmlns:a16="http://schemas.microsoft.com/office/drawing/2014/main" id="{25E6186C-BF40-4052-B47A-05965CC96056}"/>
              </a:ext>
            </a:extLst>
          </p:cNvPr>
          <p:cNvSpPr/>
          <p:nvPr/>
        </p:nvSpPr>
        <p:spPr>
          <a:xfrm>
            <a:off x="1795703" y="3536905"/>
            <a:ext cx="2073628" cy="2109900"/>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tx2">
              <a:lumMod val="5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6" name="文本框 11">
            <a:extLst>
              <a:ext uri="{FF2B5EF4-FFF2-40B4-BE49-F238E27FC236}">
                <a16:creationId xmlns:a16="http://schemas.microsoft.com/office/drawing/2014/main" id="{F14CEBB6-AE66-4256-BA74-C139952CECB8}"/>
              </a:ext>
            </a:extLst>
          </p:cNvPr>
          <p:cNvSpPr txBox="1"/>
          <p:nvPr/>
        </p:nvSpPr>
        <p:spPr>
          <a:xfrm>
            <a:off x="2375020" y="2610963"/>
            <a:ext cx="940735" cy="577081"/>
          </a:xfrm>
          <a:prstGeom prst="rect">
            <a:avLst/>
          </a:prstGeom>
          <a:solidFill>
            <a:schemeClr val="tx2">
              <a:lumMod val="50000"/>
            </a:schemeClr>
          </a:solid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01</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7" name="文本框 64">
            <a:extLst>
              <a:ext uri="{FF2B5EF4-FFF2-40B4-BE49-F238E27FC236}">
                <a16:creationId xmlns:a16="http://schemas.microsoft.com/office/drawing/2014/main" id="{470D9065-21C6-45B7-A322-557B700BA394}"/>
              </a:ext>
            </a:extLst>
          </p:cNvPr>
          <p:cNvSpPr txBox="1"/>
          <p:nvPr/>
        </p:nvSpPr>
        <p:spPr>
          <a:xfrm>
            <a:off x="2210301" y="3957947"/>
            <a:ext cx="1244437" cy="315471"/>
          </a:xfrm>
          <a:prstGeom prst="rect">
            <a:avLst/>
          </a:prstGeom>
          <a:noFill/>
        </p:spPr>
        <p:txBody>
          <a:bodyPr wrap="square" lIns="68580" tIns="34290" rIns="68580" bIns="34290" rtlCol="0">
            <a:spAutoFit/>
          </a:bodyPr>
          <a:lstStyle/>
          <a:p>
            <a:pPr algn="ctr"/>
            <a:r>
              <a:rPr lang="zh-CN" altLang="en-US" sz="1600" b="1" dirty="0">
                <a:solidFill>
                  <a:schemeClr val="bg1"/>
                </a:solidFill>
                <a:latin typeface="微软雅黑" pitchFamily="34" charset="-122"/>
                <a:ea typeface="微软雅黑" pitchFamily="34" charset="-122"/>
              </a:rPr>
              <a:t>添加标题</a:t>
            </a:r>
            <a:endParaRPr lang="zh-HK" altLang="en-US" sz="1600" b="1" dirty="0">
              <a:solidFill>
                <a:schemeClr val="bg1"/>
              </a:solidFill>
              <a:latin typeface="微软雅黑" pitchFamily="34" charset="-122"/>
              <a:ea typeface="微软雅黑" pitchFamily="34" charset="-122"/>
            </a:endParaRPr>
          </a:p>
        </p:txBody>
      </p:sp>
      <p:sp>
        <p:nvSpPr>
          <p:cNvPr id="8" name="文本框 65">
            <a:extLst>
              <a:ext uri="{FF2B5EF4-FFF2-40B4-BE49-F238E27FC236}">
                <a16:creationId xmlns:a16="http://schemas.microsoft.com/office/drawing/2014/main" id="{12D6D3A3-4C2A-4500-9614-5A3B94109131}"/>
              </a:ext>
            </a:extLst>
          </p:cNvPr>
          <p:cNvSpPr txBox="1"/>
          <p:nvPr/>
        </p:nvSpPr>
        <p:spPr>
          <a:xfrm>
            <a:off x="2200904" y="4354901"/>
            <a:ext cx="1263229" cy="746358"/>
          </a:xfrm>
          <a:prstGeom prst="rect">
            <a:avLst/>
          </a:prstGeom>
          <a:noFill/>
        </p:spPr>
        <p:txBody>
          <a:bodyPr wrap="square" lIns="68580" tIns="34290" rIns="68580" bIns="34290" rtlCol="0">
            <a:spAutoFit/>
          </a:bodyPr>
          <a:lstStyle/>
          <a:p>
            <a:pPr algn="ctr"/>
            <a:r>
              <a:rPr lang="zh-CN" altLang="en-US" sz="1100" dirty="0">
                <a:solidFill>
                  <a:schemeClr val="bg1"/>
                </a:solidFill>
                <a:latin typeface="微软雅黑" pitchFamily="34" charset="-122"/>
                <a:ea typeface="微软雅黑" pitchFamily="34" charset="-122"/>
              </a:rPr>
              <a:t>完成模高和</a:t>
            </a:r>
            <a:endParaRPr lang="en-US" altLang="zh-CN" sz="1100" dirty="0">
              <a:solidFill>
                <a:schemeClr val="bg1"/>
              </a:solidFill>
              <a:latin typeface="微软雅黑" pitchFamily="34" charset="-122"/>
              <a:ea typeface="微软雅黑" pitchFamily="34" charset="-122"/>
            </a:endParaRPr>
          </a:p>
          <a:p>
            <a:pPr algn="ctr"/>
            <a:r>
              <a:rPr lang="zh-CN" altLang="en-US" sz="1100" dirty="0">
                <a:solidFill>
                  <a:schemeClr val="bg1"/>
                </a:solidFill>
                <a:latin typeface="微软雅黑" pitchFamily="34" charset="-122"/>
                <a:ea typeface="微软雅黑" pitchFamily="34" charset="-122"/>
              </a:rPr>
              <a:t>图高的作业</a:t>
            </a:r>
            <a:endParaRPr lang="en-US" altLang="zh-CN" sz="1100" dirty="0">
              <a:solidFill>
                <a:schemeClr val="bg1"/>
              </a:solidFill>
              <a:latin typeface="微软雅黑" pitchFamily="34" charset="-122"/>
              <a:ea typeface="微软雅黑" pitchFamily="34" charset="-122"/>
            </a:endParaRPr>
          </a:p>
          <a:p>
            <a:pPr algn="ctr"/>
            <a:r>
              <a:rPr lang="zh-CN" altLang="en-US" sz="1100" dirty="0">
                <a:solidFill>
                  <a:schemeClr val="bg1"/>
                </a:solidFill>
                <a:latin typeface="微软雅黑" pitchFamily="34" charset="-122"/>
                <a:ea typeface="微软雅黑" pitchFamily="34" charset="-122"/>
              </a:rPr>
              <a:t>争取尽快做</a:t>
            </a:r>
            <a:endParaRPr lang="en-US" altLang="zh-CN" sz="1100" dirty="0">
              <a:solidFill>
                <a:schemeClr val="bg1"/>
              </a:solidFill>
              <a:latin typeface="微软雅黑" pitchFamily="34" charset="-122"/>
              <a:ea typeface="微软雅黑" pitchFamily="34" charset="-122"/>
            </a:endParaRPr>
          </a:p>
          <a:p>
            <a:pPr algn="ctr"/>
            <a:r>
              <a:rPr lang="zh-CN" altLang="en-US" sz="1100" dirty="0">
                <a:solidFill>
                  <a:schemeClr val="bg1"/>
                </a:solidFill>
                <a:latin typeface="微软雅黑" pitchFamily="34" charset="-122"/>
                <a:ea typeface="微软雅黑" pitchFamily="34" charset="-122"/>
              </a:rPr>
              <a:t>好不能再拖</a:t>
            </a:r>
            <a:endParaRPr lang="zh-HK" altLang="en-US" sz="1100" dirty="0">
              <a:solidFill>
                <a:schemeClr val="bg1"/>
              </a:solidFill>
              <a:latin typeface="微软雅黑" pitchFamily="34" charset="-122"/>
              <a:ea typeface="微软雅黑" pitchFamily="34" charset="-122"/>
            </a:endParaRPr>
          </a:p>
        </p:txBody>
      </p:sp>
      <p:sp>
        <p:nvSpPr>
          <p:cNvPr id="10" name="圆角矩形 21">
            <a:extLst>
              <a:ext uri="{FF2B5EF4-FFF2-40B4-BE49-F238E27FC236}">
                <a16:creationId xmlns:a16="http://schemas.microsoft.com/office/drawing/2014/main" id="{DD406047-72D1-4399-A26B-E739EC3B3368}"/>
              </a:ext>
            </a:extLst>
          </p:cNvPr>
          <p:cNvSpPr/>
          <p:nvPr/>
        </p:nvSpPr>
        <p:spPr>
          <a:xfrm>
            <a:off x="4139327" y="2404538"/>
            <a:ext cx="1829377" cy="938285"/>
          </a:xfrm>
          <a:prstGeom prst="roundRect">
            <a:avLst>
              <a:gd name="adj" fmla="val 9350"/>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11" name="任意多边形 22">
            <a:extLst>
              <a:ext uri="{FF2B5EF4-FFF2-40B4-BE49-F238E27FC236}">
                <a16:creationId xmlns:a16="http://schemas.microsoft.com/office/drawing/2014/main" id="{AF3F7212-4F07-41C4-94A2-BE9E49B56331}"/>
              </a:ext>
            </a:extLst>
          </p:cNvPr>
          <p:cNvSpPr/>
          <p:nvPr/>
        </p:nvSpPr>
        <p:spPr>
          <a:xfrm>
            <a:off x="4028349" y="3536903"/>
            <a:ext cx="2073628" cy="210990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tx2">
              <a:lumMod val="5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13" name="文本框 48">
            <a:extLst>
              <a:ext uri="{FF2B5EF4-FFF2-40B4-BE49-F238E27FC236}">
                <a16:creationId xmlns:a16="http://schemas.microsoft.com/office/drawing/2014/main" id="{4E9E1CD2-AA8F-4D29-BB25-A836839265BB}"/>
              </a:ext>
            </a:extLst>
          </p:cNvPr>
          <p:cNvSpPr txBox="1"/>
          <p:nvPr/>
        </p:nvSpPr>
        <p:spPr>
          <a:xfrm>
            <a:off x="4571636" y="2610963"/>
            <a:ext cx="1003024" cy="577081"/>
          </a:xfrm>
          <a:prstGeom prst="rect">
            <a:avLst/>
          </a:prstGeom>
          <a:solidFill>
            <a:schemeClr val="tx2">
              <a:lumMod val="50000"/>
            </a:schemeClr>
          </a:solid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02</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14" name="文本框 66">
            <a:extLst>
              <a:ext uri="{FF2B5EF4-FFF2-40B4-BE49-F238E27FC236}">
                <a16:creationId xmlns:a16="http://schemas.microsoft.com/office/drawing/2014/main" id="{1440632E-E28F-4AC8-9D8A-64E4A15FF2C4}"/>
              </a:ext>
            </a:extLst>
          </p:cNvPr>
          <p:cNvSpPr txBox="1"/>
          <p:nvPr/>
        </p:nvSpPr>
        <p:spPr>
          <a:xfrm>
            <a:off x="4442945" y="3957947"/>
            <a:ext cx="1244437" cy="315471"/>
          </a:xfrm>
          <a:prstGeom prst="rect">
            <a:avLst/>
          </a:prstGeom>
          <a:noFill/>
        </p:spPr>
        <p:txBody>
          <a:bodyPr wrap="square" lIns="68580" tIns="34290" rIns="68580" bIns="34290" rtlCol="0">
            <a:spAutoFit/>
          </a:bodyPr>
          <a:lstStyle/>
          <a:p>
            <a:pPr algn="ctr"/>
            <a:r>
              <a:rPr lang="zh-CN" altLang="en-US" sz="1600" b="1" dirty="0">
                <a:solidFill>
                  <a:schemeClr val="bg1"/>
                </a:solidFill>
                <a:latin typeface="微软雅黑" pitchFamily="34" charset="-122"/>
                <a:ea typeface="微软雅黑" pitchFamily="34" charset="-122"/>
              </a:rPr>
              <a:t>添加标题</a:t>
            </a:r>
            <a:endParaRPr lang="zh-HK" altLang="en-US" sz="1600" b="1" dirty="0">
              <a:solidFill>
                <a:schemeClr val="bg1"/>
              </a:solidFill>
              <a:latin typeface="微软雅黑" pitchFamily="34" charset="-122"/>
              <a:ea typeface="微软雅黑" pitchFamily="34" charset="-122"/>
            </a:endParaRPr>
          </a:p>
        </p:txBody>
      </p:sp>
      <p:sp>
        <p:nvSpPr>
          <p:cNvPr id="15" name="文本框 67">
            <a:extLst>
              <a:ext uri="{FF2B5EF4-FFF2-40B4-BE49-F238E27FC236}">
                <a16:creationId xmlns:a16="http://schemas.microsoft.com/office/drawing/2014/main" id="{991D470F-7B94-4E2A-BC74-041B2492D745}"/>
              </a:ext>
            </a:extLst>
          </p:cNvPr>
          <p:cNvSpPr txBox="1"/>
          <p:nvPr/>
        </p:nvSpPr>
        <p:spPr>
          <a:xfrm>
            <a:off x="4324697" y="4354901"/>
            <a:ext cx="1480933" cy="746358"/>
          </a:xfrm>
          <a:prstGeom prst="rect">
            <a:avLst/>
          </a:prstGeom>
          <a:noFill/>
        </p:spPr>
        <p:txBody>
          <a:bodyPr wrap="square" lIns="68580" tIns="34290" rIns="68580" bIns="34290" rtlCol="0">
            <a:spAutoFit/>
          </a:bodyPr>
          <a:lstStyle/>
          <a:p>
            <a:pPr algn="ctr"/>
            <a:r>
              <a:rPr lang="zh-CN" altLang="en-US" sz="1100" dirty="0">
                <a:solidFill>
                  <a:schemeClr val="bg1"/>
                </a:solidFill>
                <a:latin typeface="微软雅黑" pitchFamily="34" charset="-122"/>
                <a:ea typeface="微软雅黑" pitchFamily="34" charset="-122"/>
              </a:rPr>
              <a:t>辅助软件可以</a:t>
            </a:r>
            <a:endParaRPr lang="en-US" altLang="zh-CN" sz="1100" dirty="0">
              <a:solidFill>
                <a:schemeClr val="bg1"/>
              </a:solidFill>
              <a:latin typeface="微软雅黑" pitchFamily="34" charset="-122"/>
              <a:ea typeface="微软雅黑" pitchFamily="34" charset="-122"/>
            </a:endParaRPr>
          </a:p>
          <a:p>
            <a:pPr algn="ctr"/>
            <a:r>
              <a:rPr lang="zh-CN" altLang="en-US" sz="1100" dirty="0">
                <a:solidFill>
                  <a:schemeClr val="bg1"/>
                </a:solidFill>
                <a:latin typeface="微软雅黑" pitchFamily="34" charset="-122"/>
                <a:ea typeface="微软雅黑" pitchFamily="34" charset="-122"/>
              </a:rPr>
              <a:t>为幻灯片提供</a:t>
            </a:r>
            <a:endParaRPr lang="en-US" altLang="zh-CN" sz="1100" dirty="0">
              <a:solidFill>
                <a:schemeClr val="bg1"/>
              </a:solidFill>
              <a:latin typeface="微软雅黑" pitchFamily="34" charset="-122"/>
              <a:ea typeface="微软雅黑" pitchFamily="34" charset="-122"/>
            </a:endParaRPr>
          </a:p>
          <a:p>
            <a:pPr algn="ctr"/>
            <a:r>
              <a:rPr lang="zh-CN" altLang="en-US" sz="1100" dirty="0">
                <a:solidFill>
                  <a:schemeClr val="bg1"/>
                </a:solidFill>
                <a:latin typeface="微软雅黑" pitchFamily="34" charset="-122"/>
                <a:ea typeface="微软雅黑" pitchFamily="34" charset="-122"/>
              </a:rPr>
              <a:t>很好的辅助等</a:t>
            </a:r>
            <a:endParaRPr lang="en-US" altLang="zh-CN" sz="1100" dirty="0">
              <a:solidFill>
                <a:schemeClr val="bg1"/>
              </a:solidFill>
              <a:latin typeface="微软雅黑" pitchFamily="34" charset="-122"/>
              <a:ea typeface="微软雅黑" pitchFamily="34" charset="-122"/>
            </a:endParaRPr>
          </a:p>
          <a:p>
            <a:pPr algn="ctr"/>
            <a:r>
              <a:rPr lang="zh-CN" altLang="en-US" sz="1100" dirty="0">
                <a:solidFill>
                  <a:schemeClr val="bg1"/>
                </a:solidFill>
                <a:latin typeface="微软雅黑" pitchFamily="34" charset="-122"/>
                <a:ea typeface="微软雅黑" pitchFamily="34" charset="-122"/>
              </a:rPr>
              <a:t>有必要去学习</a:t>
            </a:r>
            <a:endParaRPr lang="en-US" altLang="zh-CN" sz="1100" dirty="0">
              <a:solidFill>
                <a:schemeClr val="bg1"/>
              </a:solidFill>
              <a:latin typeface="微软雅黑" pitchFamily="34" charset="-122"/>
              <a:ea typeface="微软雅黑" pitchFamily="34" charset="-122"/>
            </a:endParaRPr>
          </a:p>
        </p:txBody>
      </p:sp>
      <p:sp>
        <p:nvSpPr>
          <p:cNvPr id="16" name="圆角矩形 15">
            <a:extLst>
              <a:ext uri="{FF2B5EF4-FFF2-40B4-BE49-F238E27FC236}">
                <a16:creationId xmlns:a16="http://schemas.microsoft.com/office/drawing/2014/main" id="{9B056F9A-23BE-4903-9435-D065A44C0020}"/>
              </a:ext>
            </a:extLst>
          </p:cNvPr>
          <p:cNvSpPr/>
          <p:nvPr/>
        </p:nvSpPr>
        <p:spPr>
          <a:xfrm>
            <a:off x="6362742" y="2404538"/>
            <a:ext cx="1829377" cy="938285"/>
          </a:xfrm>
          <a:prstGeom prst="roundRect">
            <a:avLst>
              <a:gd name="adj" fmla="val 9350"/>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17" name="任意多边形 16">
            <a:extLst>
              <a:ext uri="{FF2B5EF4-FFF2-40B4-BE49-F238E27FC236}">
                <a16:creationId xmlns:a16="http://schemas.microsoft.com/office/drawing/2014/main" id="{F6A3BEAF-DED4-49A9-A77E-3CFC3BB05397}"/>
              </a:ext>
            </a:extLst>
          </p:cNvPr>
          <p:cNvSpPr/>
          <p:nvPr/>
        </p:nvSpPr>
        <p:spPr>
          <a:xfrm>
            <a:off x="6251765" y="3536903"/>
            <a:ext cx="2073628" cy="210990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tx2">
              <a:lumMod val="5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19" name="文本框 54">
            <a:extLst>
              <a:ext uri="{FF2B5EF4-FFF2-40B4-BE49-F238E27FC236}">
                <a16:creationId xmlns:a16="http://schemas.microsoft.com/office/drawing/2014/main" id="{87122B28-18CB-40EB-8AA9-BA4B2A6E908E}"/>
              </a:ext>
            </a:extLst>
          </p:cNvPr>
          <p:cNvSpPr txBox="1"/>
          <p:nvPr/>
        </p:nvSpPr>
        <p:spPr>
          <a:xfrm>
            <a:off x="6735000" y="2610963"/>
            <a:ext cx="1096765" cy="577081"/>
          </a:xfrm>
          <a:prstGeom prst="rect">
            <a:avLst/>
          </a:prstGeom>
          <a:solidFill>
            <a:schemeClr val="tx2">
              <a:lumMod val="50000"/>
            </a:schemeClr>
          </a:solid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03</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20" name="文本框 68">
            <a:extLst>
              <a:ext uri="{FF2B5EF4-FFF2-40B4-BE49-F238E27FC236}">
                <a16:creationId xmlns:a16="http://schemas.microsoft.com/office/drawing/2014/main" id="{F056C1AE-9ECB-4B6C-AFBE-A3E06AB22FF4}"/>
              </a:ext>
            </a:extLst>
          </p:cNvPr>
          <p:cNvSpPr txBox="1"/>
          <p:nvPr/>
        </p:nvSpPr>
        <p:spPr>
          <a:xfrm>
            <a:off x="6666361" y="3957947"/>
            <a:ext cx="1244437" cy="315471"/>
          </a:xfrm>
          <a:prstGeom prst="rect">
            <a:avLst/>
          </a:prstGeom>
          <a:noFill/>
        </p:spPr>
        <p:txBody>
          <a:bodyPr wrap="square" lIns="68580" tIns="34290" rIns="68580" bIns="34290" rtlCol="0">
            <a:spAutoFit/>
          </a:bodyPr>
          <a:lstStyle/>
          <a:p>
            <a:pPr algn="ctr"/>
            <a:r>
              <a:rPr lang="zh-CN" altLang="en-US" sz="1600" b="1" dirty="0">
                <a:solidFill>
                  <a:schemeClr val="bg1"/>
                </a:solidFill>
                <a:latin typeface="微软雅黑" pitchFamily="34" charset="-122"/>
                <a:ea typeface="微软雅黑" pitchFamily="34" charset="-122"/>
              </a:rPr>
              <a:t>添加标题</a:t>
            </a:r>
            <a:endParaRPr lang="zh-HK" altLang="en-US" sz="1600" b="1" dirty="0">
              <a:solidFill>
                <a:schemeClr val="bg1"/>
              </a:solidFill>
              <a:latin typeface="微软雅黑" pitchFamily="34" charset="-122"/>
              <a:ea typeface="微软雅黑" pitchFamily="34" charset="-122"/>
            </a:endParaRPr>
          </a:p>
        </p:txBody>
      </p:sp>
      <p:sp>
        <p:nvSpPr>
          <p:cNvPr id="21" name="文本框 69">
            <a:extLst>
              <a:ext uri="{FF2B5EF4-FFF2-40B4-BE49-F238E27FC236}">
                <a16:creationId xmlns:a16="http://schemas.microsoft.com/office/drawing/2014/main" id="{874BA235-683C-4264-AAE6-BCDF361B8971}"/>
              </a:ext>
            </a:extLst>
          </p:cNvPr>
          <p:cNvSpPr txBox="1"/>
          <p:nvPr/>
        </p:nvSpPr>
        <p:spPr>
          <a:xfrm>
            <a:off x="6509517" y="4354901"/>
            <a:ext cx="1558123" cy="577081"/>
          </a:xfrm>
          <a:prstGeom prst="rect">
            <a:avLst/>
          </a:prstGeom>
          <a:noFill/>
        </p:spPr>
        <p:txBody>
          <a:bodyPr wrap="square" lIns="68580" tIns="34290" rIns="68580" bIns="34290" rtlCol="0">
            <a:spAutoFit/>
          </a:bodyPr>
          <a:lstStyle/>
          <a:p>
            <a:pPr algn="ctr"/>
            <a:r>
              <a:rPr lang="zh-CN" altLang="en-US" sz="1100" dirty="0">
                <a:solidFill>
                  <a:schemeClr val="bg1"/>
                </a:solidFill>
                <a:latin typeface="微软雅黑" pitchFamily="34" charset="-122"/>
                <a:ea typeface="微软雅黑" pitchFamily="34" charset="-122"/>
              </a:rPr>
              <a:t>形成思路风格</a:t>
            </a:r>
            <a:endParaRPr lang="en-US" altLang="zh-CN" sz="1100" dirty="0">
              <a:solidFill>
                <a:schemeClr val="bg1"/>
              </a:solidFill>
              <a:latin typeface="微软雅黑" pitchFamily="34" charset="-122"/>
              <a:ea typeface="微软雅黑" pitchFamily="34" charset="-122"/>
            </a:endParaRPr>
          </a:p>
          <a:p>
            <a:pPr algn="ctr"/>
            <a:r>
              <a:rPr lang="zh-CN" altLang="en-US" sz="1100" dirty="0">
                <a:solidFill>
                  <a:schemeClr val="bg1"/>
                </a:solidFill>
                <a:latin typeface="微软雅黑" pitchFamily="34" charset="-122"/>
                <a:ea typeface="微软雅黑" pitchFamily="34" charset="-122"/>
              </a:rPr>
              <a:t>仔细考量细节 </a:t>
            </a:r>
            <a:endParaRPr lang="en-US" altLang="zh-CN" sz="1100" dirty="0">
              <a:solidFill>
                <a:schemeClr val="bg1"/>
              </a:solidFill>
              <a:latin typeface="微软雅黑" pitchFamily="34" charset="-122"/>
              <a:ea typeface="微软雅黑" pitchFamily="34" charset="-122"/>
            </a:endParaRPr>
          </a:p>
          <a:p>
            <a:pPr algn="ctr"/>
            <a:r>
              <a:rPr lang="zh-CN" altLang="en-US" sz="1100" dirty="0">
                <a:solidFill>
                  <a:schemeClr val="bg1"/>
                </a:solidFill>
                <a:latin typeface="微软雅黑" pitchFamily="34" charset="-122"/>
                <a:ea typeface="微软雅黑" pitchFamily="34" charset="-122"/>
              </a:rPr>
              <a:t>把每一步做好</a:t>
            </a:r>
            <a:endParaRPr lang="en-US" altLang="zh-CN" sz="1100" dirty="0">
              <a:solidFill>
                <a:schemeClr val="bg1"/>
              </a:solidFill>
              <a:latin typeface="微软雅黑" pitchFamily="34" charset="-122"/>
              <a:ea typeface="微软雅黑" pitchFamily="34" charset="-122"/>
            </a:endParaRPr>
          </a:p>
        </p:txBody>
      </p:sp>
      <p:sp>
        <p:nvSpPr>
          <p:cNvPr id="22" name="圆角矩形 9">
            <a:extLst>
              <a:ext uri="{FF2B5EF4-FFF2-40B4-BE49-F238E27FC236}">
                <a16:creationId xmlns:a16="http://schemas.microsoft.com/office/drawing/2014/main" id="{15E22B23-3408-4409-A930-BF02AB959742}"/>
              </a:ext>
            </a:extLst>
          </p:cNvPr>
          <p:cNvSpPr/>
          <p:nvPr/>
        </p:nvSpPr>
        <p:spPr>
          <a:xfrm>
            <a:off x="8595388" y="2404538"/>
            <a:ext cx="1829377" cy="938285"/>
          </a:xfrm>
          <a:prstGeom prst="roundRect">
            <a:avLst>
              <a:gd name="adj" fmla="val 9350"/>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23" name="任意多边形 10">
            <a:extLst>
              <a:ext uri="{FF2B5EF4-FFF2-40B4-BE49-F238E27FC236}">
                <a16:creationId xmlns:a16="http://schemas.microsoft.com/office/drawing/2014/main" id="{8E83477A-5438-4F51-ADD7-4B8330FD4FBA}"/>
              </a:ext>
            </a:extLst>
          </p:cNvPr>
          <p:cNvSpPr/>
          <p:nvPr/>
        </p:nvSpPr>
        <p:spPr>
          <a:xfrm>
            <a:off x="8484411" y="3536903"/>
            <a:ext cx="2073628" cy="210990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tx2">
              <a:lumMod val="5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25" name="文本框 60">
            <a:extLst>
              <a:ext uri="{FF2B5EF4-FFF2-40B4-BE49-F238E27FC236}">
                <a16:creationId xmlns:a16="http://schemas.microsoft.com/office/drawing/2014/main" id="{D366F966-884F-4B5E-B310-249740DCB44F}"/>
              </a:ext>
            </a:extLst>
          </p:cNvPr>
          <p:cNvSpPr txBox="1"/>
          <p:nvPr/>
        </p:nvSpPr>
        <p:spPr>
          <a:xfrm>
            <a:off x="9003676" y="2610963"/>
            <a:ext cx="982099" cy="577081"/>
          </a:xfrm>
          <a:prstGeom prst="rect">
            <a:avLst/>
          </a:prstGeom>
          <a:solidFill>
            <a:schemeClr val="tx2">
              <a:lumMod val="50000"/>
            </a:schemeClr>
          </a:solid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04</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26" name="文本框 70">
            <a:extLst>
              <a:ext uri="{FF2B5EF4-FFF2-40B4-BE49-F238E27FC236}">
                <a16:creationId xmlns:a16="http://schemas.microsoft.com/office/drawing/2014/main" id="{F3BC8D5E-1D20-4BFC-8ECE-9446FC5B3B17}"/>
              </a:ext>
            </a:extLst>
          </p:cNvPr>
          <p:cNvSpPr txBox="1"/>
          <p:nvPr/>
        </p:nvSpPr>
        <p:spPr>
          <a:xfrm>
            <a:off x="8899007" y="3957947"/>
            <a:ext cx="1244437" cy="315471"/>
          </a:xfrm>
          <a:prstGeom prst="rect">
            <a:avLst/>
          </a:prstGeom>
          <a:noFill/>
        </p:spPr>
        <p:txBody>
          <a:bodyPr wrap="square" lIns="68580" tIns="34290" rIns="68580" bIns="34290" rtlCol="0">
            <a:spAutoFit/>
          </a:bodyPr>
          <a:lstStyle/>
          <a:p>
            <a:pPr algn="ctr"/>
            <a:r>
              <a:rPr lang="zh-CN" altLang="en-US" sz="1600" b="1" dirty="0">
                <a:solidFill>
                  <a:schemeClr val="bg1"/>
                </a:solidFill>
                <a:latin typeface="微软雅黑" pitchFamily="34" charset="-122"/>
                <a:ea typeface="微软雅黑" pitchFamily="34" charset="-122"/>
              </a:rPr>
              <a:t>添加标题</a:t>
            </a:r>
            <a:endParaRPr lang="zh-HK" altLang="en-US" sz="1600" b="1" dirty="0">
              <a:solidFill>
                <a:schemeClr val="bg1"/>
              </a:solidFill>
              <a:latin typeface="微软雅黑" pitchFamily="34" charset="-122"/>
              <a:ea typeface="微软雅黑" pitchFamily="34" charset="-122"/>
            </a:endParaRPr>
          </a:p>
        </p:txBody>
      </p:sp>
      <p:sp>
        <p:nvSpPr>
          <p:cNvPr id="27" name="文本框 71">
            <a:extLst>
              <a:ext uri="{FF2B5EF4-FFF2-40B4-BE49-F238E27FC236}">
                <a16:creationId xmlns:a16="http://schemas.microsoft.com/office/drawing/2014/main" id="{8E84873B-128E-4B13-80C2-1DD3B2723183}"/>
              </a:ext>
            </a:extLst>
          </p:cNvPr>
          <p:cNvSpPr txBox="1"/>
          <p:nvPr/>
        </p:nvSpPr>
        <p:spPr>
          <a:xfrm>
            <a:off x="8770230" y="4354901"/>
            <a:ext cx="1501991" cy="746358"/>
          </a:xfrm>
          <a:prstGeom prst="rect">
            <a:avLst/>
          </a:prstGeom>
          <a:noFill/>
        </p:spPr>
        <p:txBody>
          <a:bodyPr wrap="square" lIns="68580" tIns="34290" rIns="68580" bIns="34290" rtlCol="0">
            <a:spAutoFit/>
          </a:bodyPr>
          <a:lstStyle/>
          <a:p>
            <a:pPr algn="ctr"/>
            <a:r>
              <a:rPr lang="zh-CN" altLang="en-US" sz="1100" dirty="0">
                <a:solidFill>
                  <a:schemeClr val="bg1"/>
                </a:solidFill>
                <a:latin typeface="微软雅黑" pitchFamily="34" charset="-122"/>
                <a:ea typeface="微软雅黑" pitchFamily="34" charset="-122"/>
              </a:rPr>
              <a:t>这是并列关系</a:t>
            </a:r>
            <a:endParaRPr lang="en-US" altLang="zh-CN" sz="1100" dirty="0">
              <a:solidFill>
                <a:schemeClr val="bg1"/>
              </a:solidFill>
              <a:latin typeface="微软雅黑" pitchFamily="34" charset="-122"/>
              <a:ea typeface="微软雅黑" pitchFamily="34" charset="-122"/>
            </a:endParaRPr>
          </a:p>
          <a:p>
            <a:pPr algn="ctr"/>
            <a:r>
              <a:rPr lang="zh-CN" altLang="en-US" sz="1100" dirty="0">
                <a:solidFill>
                  <a:schemeClr val="bg1"/>
                </a:solidFill>
                <a:latin typeface="微软雅黑" pitchFamily="34" charset="-122"/>
                <a:ea typeface="微软雅黑" pitchFamily="34" charset="-122"/>
              </a:rPr>
              <a:t>的表达方式之</a:t>
            </a:r>
            <a:endParaRPr lang="en-US" altLang="zh-CN" sz="1100" dirty="0">
              <a:solidFill>
                <a:schemeClr val="bg1"/>
              </a:solidFill>
              <a:latin typeface="微软雅黑" pitchFamily="34" charset="-122"/>
              <a:ea typeface="微软雅黑" pitchFamily="34" charset="-122"/>
            </a:endParaRPr>
          </a:p>
          <a:p>
            <a:pPr algn="ctr"/>
            <a:r>
              <a:rPr lang="zh-CN" altLang="en-US" sz="1100" dirty="0">
                <a:solidFill>
                  <a:schemeClr val="bg1"/>
                </a:solidFill>
                <a:latin typeface="微软雅黑" pitchFamily="34" charset="-122"/>
                <a:ea typeface="微软雅黑" pitchFamily="34" charset="-122"/>
              </a:rPr>
              <a:t>你可以输入其</a:t>
            </a:r>
            <a:endParaRPr lang="en-US" altLang="zh-CN" sz="1100" dirty="0">
              <a:solidFill>
                <a:schemeClr val="bg1"/>
              </a:solidFill>
              <a:latin typeface="微软雅黑" pitchFamily="34" charset="-122"/>
              <a:ea typeface="微软雅黑" pitchFamily="34" charset="-122"/>
            </a:endParaRPr>
          </a:p>
          <a:p>
            <a:pPr algn="ctr"/>
            <a:r>
              <a:rPr lang="zh-CN" altLang="en-US" sz="1100" dirty="0">
                <a:solidFill>
                  <a:schemeClr val="bg1"/>
                </a:solidFill>
                <a:latin typeface="微软雅黑" pitchFamily="34" charset="-122"/>
                <a:ea typeface="微软雅黑" pitchFamily="34" charset="-122"/>
              </a:rPr>
              <a:t>他的内容代替</a:t>
            </a:r>
            <a:endParaRPr lang="zh-HK" altLang="en-US" sz="11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93205036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anim calcmode="lin" valueType="num">
                                      <p:cBhvr>
                                        <p:cTn id="8" dur="750" fill="hold"/>
                                        <p:tgtEl>
                                          <p:spTgt spid="9"/>
                                        </p:tgtEl>
                                        <p:attrNameLst>
                                          <p:attrName>ppt_x</p:attrName>
                                        </p:attrNameLst>
                                      </p:cBhvr>
                                      <p:tavLst>
                                        <p:tav tm="0">
                                          <p:val>
                                            <p:strVal val="#ppt_x"/>
                                          </p:val>
                                        </p:tav>
                                        <p:tav tm="100000">
                                          <p:val>
                                            <p:strVal val="#ppt_x"/>
                                          </p:val>
                                        </p:tav>
                                      </p:tavLst>
                                    </p:anim>
                                    <p:anim calcmode="lin" valueType="num">
                                      <p:cBhvr>
                                        <p:cTn id="9" dur="75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1"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250" fill="hold"/>
                                        <p:tgtEl>
                                          <p:spTgt spid="3"/>
                                        </p:tgtEl>
                                        <p:attrNameLst>
                                          <p:attrName>ppt_x</p:attrName>
                                        </p:attrNameLst>
                                      </p:cBhvr>
                                      <p:tavLst>
                                        <p:tav tm="0">
                                          <p:val>
                                            <p:strVal val="#ppt_x"/>
                                          </p:val>
                                        </p:tav>
                                        <p:tav tm="100000">
                                          <p:val>
                                            <p:strVal val="#ppt_x"/>
                                          </p:val>
                                        </p:tav>
                                      </p:tavLst>
                                    </p:anim>
                                    <p:anim calcmode="lin" valueType="num">
                                      <p:cBhvr additive="base">
                                        <p:cTn id="14" dur="250" fill="hold"/>
                                        <p:tgtEl>
                                          <p:spTgt spid="3"/>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 presetClass="entr" presetSubtype="1"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250" fill="hold"/>
                                        <p:tgtEl>
                                          <p:spTgt spid="4"/>
                                        </p:tgtEl>
                                        <p:attrNameLst>
                                          <p:attrName>ppt_x</p:attrName>
                                        </p:attrNameLst>
                                      </p:cBhvr>
                                      <p:tavLst>
                                        <p:tav tm="0">
                                          <p:val>
                                            <p:strVal val="#ppt_x"/>
                                          </p:val>
                                        </p:tav>
                                        <p:tav tm="100000">
                                          <p:val>
                                            <p:strVal val="#ppt_x"/>
                                          </p:val>
                                        </p:tav>
                                      </p:tavLst>
                                    </p:anim>
                                    <p:anim calcmode="lin" valueType="num">
                                      <p:cBhvr additive="base">
                                        <p:cTn id="19" dur="250" fill="hold"/>
                                        <p:tgtEl>
                                          <p:spTgt spid="4"/>
                                        </p:tgtEl>
                                        <p:attrNameLst>
                                          <p:attrName>ppt_y</p:attrName>
                                        </p:attrNameLst>
                                      </p:cBhvr>
                                      <p:tavLst>
                                        <p:tav tm="0">
                                          <p:val>
                                            <p:strVal val="0-#ppt_h/2"/>
                                          </p:val>
                                        </p:tav>
                                        <p:tav tm="100000">
                                          <p:val>
                                            <p:strVal val="#ppt_y"/>
                                          </p:val>
                                        </p:tav>
                                      </p:tavLst>
                                    </p:anim>
                                  </p:childTnLst>
                                </p:cTn>
                              </p:par>
                            </p:childTnLst>
                          </p:cTn>
                        </p:par>
                        <p:par>
                          <p:cTn id="20" fill="hold">
                            <p:stCondLst>
                              <p:cond delay="1250"/>
                            </p:stCondLst>
                            <p:childTnLst>
                              <p:par>
                                <p:cTn id="21" presetID="2" presetClass="entr" presetSubtype="1"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250" fill="hold"/>
                                        <p:tgtEl>
                                          <p:spTgt spid="6"/>
                                        </p:tgtEl>
                                        <p:attrNameLst>
                                          <p:attrName>ppt_x</p:attrName>
                                        </p:attrNameLst>
                                      </p:cBhvr>
                                      <p:tavLst>
                                        <p:tav tm="0">
                                          <p:val>
                                            <p:strVal val="#ppt_x"/>
                                          </p:val>
                                        </p:tav>
                                        <p:tav tm="100000">
                                          <p:val>
                                            <p:strVal val="#ppt_x"/>
                                          </p:val>
                                        </p:tav>
                                      </p:tavLst>
                                    </p:anim>
                                    <p:anim calcmode="lin" valueType="num">
                                      <p:cBhvr additive="base">
                                        <p:cTn id="24" dur="250" fill="hold"/>
                                        <p:tgtEl>
                                          <p:spTgt spid="6"/>
                                        </p:tgtEl>
                                        <p:attrNameLst>
                                          <p:attrName>ppt_y</p:attrName>
                                        </p:attrNameLst>
                                      </p:cBhvr>
                                      <p:tavLst>
                                        <p:tav tm="0">
                                          <p:val>
                                            <p:strVal val="0-#ppt_h/2"/>
                                          </p:val>
                                        </p:tav>
                                        <p:tav tm="100000">
                                          <p:val>
                                            <p:strVal val="#ppt_y"/>
                                          </p:val>
                                        </p:tav>
                                      </p:tavLst>
                                    </p:anim>
                                  </p:childTnLst>
                                </p:cTn>
                              </p:par>
                            </p:childTnLst>
                          </p:cTn>
                        </p:par>
                        <p:par>
                          <p:cTn id="25" fill="hold">
                            <p:stCondLst>
                              <p:cond delay="1500"/>
                            </p:stCondLst>
                            <p:childTnLst>
                              <p:par>
                                <p:cTn id="26" presetID="2" presetClass="entr" presetSubtype="1"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250" fill="hold"/>
                                        <p:tgtEl>
                                          <p:spTgt spid="7"/>
                                        </p:tgtEl>
                                        <p:attrNameLst>
                                          <p:attrName>ppt_x</p:attrName>
                                        </p:attrNameLst>
                                      </p:cBhvr>
                                      <p:tavLst>
                                        <p:tav tm="0">
                                          <p:val>
                                            <p:strVal val="#ppt_x"/>
                                          </p:val>
                                        </p:tav>
                                        <p:tav tm="100000">
                                          <p:val>
                                            <p:strVal val="#ppt_x"/>
                                          </p:val>
                                        </p:tav>
                                      </p:tavLst>
                                    </p:anim>
                                    <p:anim calcmode="lin" valueType="num">
                                      <p:cBhvr additive="base">
                                        <p:cTn id="29" dur="250" fill="hold"/>
                                        <p:tgtEl>
                                          <p:spTgt spid="7"/>
                                        </p:tgtEl>
                                        <p:attrNameLst>
                                          <p:attrName>ppt_y</p:attrName>
                                        </p:attrNameLst>
                                      </p:cBhvr>
                                      <p:tavLst>
                                        <p:tav tm="0">
                                          <p:val>
                                            <p:strVal val="0-#ppt_h/2"/>
                                          </p:val>
                                        </p:tav>
                                        <p:tav tm="100000">
                                          <p:val>
                                            <p:strVal val="#ppt_y"/>
                                          </p:val>
                                        </p:tav>
                                      </p:tavLst>
                                    </p:anim>
                                  </p:childTnLst>
                                </p:cTn>
                              </p:par>
                            </p:childTnLst>
                          </p:cTn>
                        </p:par>
                        <p:par>
                          <p:cTn id="30" fill="hold">
                            <p:stCondLst>
                              <p:cond delay="1750"/>
                            </p:stCondLst>
                            <p:childTnLst>
                              <p:par>
                                <p:cTn id="31" presetID="2" presetClass="entr" presetSubtype="1"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250" fill="hold"/>
                                        <p:tgtEl>
                                          <p:spTgt spid="8"/>
                                        </p:tgtEl>
                                        <p:attrNameLst>
                                          <p:attrName>ppt_x</p:attrName>
                                        </p:attrNameLst>
                                      </p:cBhvr>
                                      <p:tavLst>
                                        <p:tav tm="0">
                                          <p:val>
                                            <p:strVal val="#ppt_x"/>
                                          </p:val>
                                        </p:tav>
                                        <p:tav tm="100000">
                                          <p:val>
                                            <p:strVal val="#ppt_x"/>
                                          </p:val>
                                        </p:tav>
                                      </p:tavLst>
                                    </p:anim>
                                    <p:anim calcmode="lin" valueType="num">
                                      <p:cBhvr additive="base">
                                        <p:cTn id="34" dur="250" fill="hold"/>
                                        <p:tgtEl>
                                          <p:spTgt spid="8"/>
                                        </p:tgtEl>
                                        <p:attrNameLst>
                                          <p:attrName>ppt_y</p:attrName>
                                        </p:attrNameLst>
                                      </p:cBhvr>
                                      <p:tavLst>
                                        <p:tav tm="0">
                                          <p:val>
                                            <p:strVal val="0-#ppt_h/2"/>
                                          </p:val>
                                        </p:tav>
                                        <p:tav tm="100000">
                                          <p:val>
                                            <p:strVal val="#ppt_y"/>
                                          </p:val>
                                        </p:tav>
                                      </p:tavLst>
                                    </p:anim>
                                  </p:childTnLst>
                                </p:cTn>
                              </p:par>
                            </p:childTnLst>
                          </p:cTn>
                        </p:par>
                        <p:par>
                          <p:cTn id="35" fill="hold">
                            <p:stCondLst>
                              <p:cond delay="2000"/>
                            </p:stCondLst>
                            <p:childTnLst>
                              <p:par>
                                <p:cTn id="36" presetID="2" presetClass="entr" presetSubtype="1"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250" fill="hold"/>
                                        <p:tgtEl>
                                          <p:spTgt spid="10"/>
                                        </p:tgtEl>
                                        <p:attrNameLst>
                                          <p:attrName>ppt_x</p:attrName>
                                        </p:attrNameLst>
                                      </p:cBhvr>
                                      <p:tavLst>
                                        <p:tav tm="0">
                                          <p:val>
                                            <p:strVal val="#ppt_x"/>
                                          </p:val>
                                        </p:tav>
                                        <p:tav tm="100000">
                                          <p:val>
                                            <p:strVal val="#ppt_x"/>
                                          </p:val>
                                        </p:tav>
                                      </p:tavLst>
                                    </p:anim>
                                    <p:anim calcmode="lin" valueType="num">
                                      <p:cBhvr additive="base">
                                        <p:cTn id="39" dur="250" fill="hold"/>
                                        <p:tgtEl>
                                          <p:spTgt spid="10"/>
                                        </p:tgtEl>
                                        <p:attrNameLst>
                                          <p:attrName>ppt_y</p:attrName>
                                        </p:attrNameLst>
                                      </p:cBhvr>
                                      <p:tavLst>
                                        <p:tav tm="0">
                                          <p:val>
                                            <p:strVal val="0-#ppt_h/2"/>
                                          </p:val>
                                        </p:tav>
                                        <p:tav tm="100000">
                                          <p:val>
                                            <p:strVal val="#ppt_y"/>
                                          </p:val>
                                        </p:tav>
                                      </p:tavLst>
                                    </p:anim>
                                  </p:childTnLst>
                                </p:cTn>
                              </p:par>
                            </p:childTnLst>
                          </p:cTn>
                        </p:par>
                        <p:par>
                          <p:cTn id="40" fill="hold">
                            <p:stCondLst>
                              <p:cond delay="2250"/>
                            </p:stCondLst>
                            <p:childTnLst>
                              <p:par>
                                <p:cTn id="41" presetID="2" presetClass="entr" presetSubtype="1"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250" fill="hold"/>
                                        <p:tgtEl>
                                          <p:spTgt spid="11"/>
                                        </p:tgtEl>
                                        <p:attrNameLst>
                                          <p:attrName>ppt_x</p:attrName>
                                        </p:attrNameLst>
                                      </p:cBhvr>
                                      <p:tavLst>
                                        <p:tav tm="0">
                                          <p:val>
                                            <p:strVal val="#ppt_x"/>
                                          </p:val>
                                        </p:tav>
                                        <p:tav tm="100000">
                                          <p:val>
                                            <p:strVal val="#ppt_x"/>
                                          </p:val>
                                        </p:tav>
                                      </p:tavLst>
                                    </p:anim>
                                    <p:anim calcmode="lin" valueType="num">
                                      <p:cBhvr additive="base">
                                        <p:cTn id="44" dur="250" fill="hold"/>
                                        <p:tgtEl>
                                          <p:spTgt spid="11"/>
                                        </p:tgtEl>
                                        <p:attrNameLst>
                                          <p:attrName>ppt_y</p:attrName>
                                        </p:attrNameLst>
                                      </p:cBhvr>
                                      <p:tavLst>
                                        <p:tav tm="0">
                                          <p:val>
                                            <p:strVal val="0-#ppt_h/2"/>
                                          </p:val>
                                        </p:tav>
                                        <p:tav tm="100000">
                                          <p:val>
                                            <p:strVal val="#ppt_y"/>
                                          </p:val>
                                        </p:tav>
                                      </p:tavLst>
                                    </p:anim>
                                  </p:childTnLst>
                                </p:cTn>
                              </p:par>
                            </p:childTnLst>
                          </p:cTn>
                        </p:par>
                        <p:par>
                          <p:cTn id="45" fill="hold">
                            <p:stCondLst>
                              <p:cond delay="2500"/>
                            </p:stCondLst>
                            <p:childTnLst>
                              <p:par>
                                <p:cTn id="46" presetID="2" presetClass="entr" presetSubtype="1"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250" fill="hold"/>
                                        <p:tgtEl>
                                          <p:spTgt spid="13"/>
                                        </p:tgtEl>
                                        <p:attrNameLst>
                                          <p:attrName>ppt_x</p:attrName>
                                        </p:attrNameLst>
                                      </p:cBhvr>
                                      <p:tavLst>
                                        <p:tav tm="0">
                                          <p:val>
                                            <p:strVal val="#ppt_x"/>
                                          </p:val>
                                        </p:tav>
                                        <p:tav tm="100000">
                                          <p:val>
                                            <p:strVal val="#ppt_x"/>
                                          </p:val>
                                        </p:tav>
                                      </p:tavLst>
                                    </p:anim>
                                    <p:anim calcmode="lin" valueType="num">
                                      <p:cBhvr additive="base">
                                        <p:cTn id="49" dur="250" fill="hold"/>
                                        <p:tgtEl>
                                          <p:spTgt spid="13"/>
                                        </p:tgtEl>
                                        <p:attrNameLst>
                                          <p:attrName>ppt_y</p:attrName>
                                        </p:attrNameLst>
                                      </p:cBhvr>
                                      <p:tavLst>
                                        <p:tav tm="0">
                                          <p:val>
                                            <p:strVal val="0-#ppt_h/2"/>
                                          </p:val>
                                        </p:tav>
                                        <p:tav tm="100000">
                                          <p:val>
                                            <p:strVal val="#ppt_y"/>
                                          </p:val>
                                        </p:tav>
                                      </p:tavLst>
                                    </p:anim>
                                  </p:childTnLst>
                                </p:cTn>
                              </p:par>
                            </p:childTnLst>
                          </p:cTn>
                        </p:par>
                        <p:par>
                          <p:cTn id="50" fill="hold">
                            <p:stCondLst>
                              <p:cond delay="2750"/>
                            </p:stCondLst>
                            <p:childTnLst>
                              <p:par>
                                <p:cTn id="51" presetID="2" presetClass="entr" presetSubtype="1"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250" fill="hold"/>
                                        <p:tgtEl>
                                          <p:spTgt spid="14"/>
                                        </p:tgtEl>
                                        <p:attrNameLst>
                                          <p:attrName>ppt_x</p:attrName>
                                        </p:attrNameLst>
                                      </p:cBhvr>
                                      <p:tavLst>
                                        <p:tav tm="0">
                                          <p:val>
                                            <p:strVal val="#ppt_x"/>
                                          </p:val>
                                        </p:tav>
                                        <p:tav tm="100000">
                                          <p:val>
                                            <p:strVal val="#ppt_x"/>
                                          </p:val>
                                        </p:tav>
                                      </p:tavLst>
                                    </p:anim>
                                    <p:anim calcmode="lin" valueType="num">
                                      <p:cBhvr additive="base">
                                        <p:cTn id="54" dur="250" fill="hold"/>
                                        <p:tgtEl>
                                          <p:spTgt spid="14"/>
                                        </p:tgtEl>
                                        <p:attrNameLst>
                                          <p:attrName>ppt_y</p:attrName>
                                        </p:attrNameLst>
                                      </p:cBhvr>
                                      <p:tavLst>
                                        <p:tav tm="0">
                                          <p:val>
                                            <p:strVal val="0-#ppt_h/2"/>
                                          </p:val>
                                        </p:tav>
                                        <p:tav tm="100000">
                                          <p:val>
                                            <p:strVal val="#ppt_y"/>
                                          </p:val>
                                        </p:tav>
                                      </p:tavLst>
                                    </p:anim>
                                  </p:childTnLst>
                                </p:cTn>
                              </p:par>
                            </p:childTnLst>
                          </p:cTn>
                        </p:par>
                        <p:par>
                          <p:cTn id="55" fill="hold">
                            <p:stCondLst>
                              <p:cond delay="3000"/>
                            </p:stCondLst>
                            <p:childTnLst>
                              <p:par>
                                <p:cTn id="56" presetID="2" presetClass="entr" presetSubtype="1" fill="hold" grpId="0" nodeType="after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250" fill="hold"/>
                                        <p:tgtEl>
                                          <p:spTgt spid="15"/>
                                        </p:tgtEl>
                                        <p:attrNameLst>
                                          <p:attrName>ppt_x</p:attrName>
                                        </p:attrNameLst>
                                      </p:cBhvr>
                                      <p:tavLst>
                                        <p:tav tm="0">
                                          <p:val>
                                            <p:strVal val="#ppt_x"/>
                                          </p:val>
                                        </p:tav>
                                        <p:tav tm="100000">
                                          <p:val>
                                            <p:strVal val="#ppt_x"/>
                                          </p:val>
                                        </p:tav>
                                      </p:tavLst>
                                    </p:anim>
                                    <p:anim calcmode="lin" valueType="num">
                                      <p:cBhvr additive="base">
                                        <p:cTn id="59" dur="250" fill="hold"/>
                                        <p:tgtEl>
                                          <p:spTgt spid="15"/>
                                        </p:tgtEl>
                                        <p:attrNameLst>
                                          <p:attrName>ppt_y</p:attrName>
                                        </p:attrNameLst>
                                      </p:cBhvr>
                                      <p:tavLst>
                                        <p:tav tm="0">
                                          <p:val>
                                            <p:strVal val="0-#ppt_h/2"/>
                                          </p:val>
                                        </p:tav>
                                        <p:tav tm="100000">
                                          <p:val>
                                            <p:strVal val="#ppt_y"/>
                                          </p:val>
                                        </p:tav>
                                      </p:tavLst>
                                    </p:anim>
                                  </p:childTnLst>
                                </p:cTn>
                              </p:par>
                            </p:childTnLst>
                          </p:cTn>
                        </p:par>
                        <p:par>
                          <p:cTn id="60" fill="hold">
                            <p:stCondLst>
                              <p:cond delay="3250"/>
                            </p:stCondLst>
                            <p:childTnLst>
                              <p:par>
                                <p:cTn id="61" presetID="2" presetClass="entr" presetSubtype="1" fill="hold" grpId="0" nodeType="after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additive="base">
                                        <p:cTn id="63" dur="250" fill="hold"/>
                                        <p:tgtEl>
                                          <p:spTgt spid="16"/>
                                        </p:tgtEl>
                                        <p:attrNameLst>
                                          <p:attrName>ppt_x</p:attrName>
                                        </p:attrNameLst>
                                      </p:cBhvr>
                                      <p:tavLst>
                                        <p:tav tm="0">
                                          <p:val>
                                            <p:strVal val="#ppt_x"/>
                                          </p:val>
                                        </p:tav>
                                        <p:tav tm="100000">
                                          <p:val>
                                            <p:strVal val="#ppt_x"/>
                                          </p:val>
                                        </p:tav>
                                      </p:tavLst>
                                    </p:anim>
                                    <p:anim calcmode="lin" valueType="num">
                                      <p:cBhvr additive="base">
                                        <p:cTn id="64" dur="250" fill="hold"/>
                                        <p:tgtEl>
                                          <p:spTgt spid="16"/>
                                        </p:tgtEl>
                                        <p:attrNameLst>
                                          <p:attrName>ppt_y</p:attrName>
                                        </p:attrNameLst>
                                      </p:cBhvr>
                                      <p:tavLst>
                                        <p:tav tm="0">
                                          <p:val>
                                            <p:strVal val="0-#ppt_h/2"/>
                                          </p:val>
                                        </p:tav>
                                        <p:tav tm="100000">
                                          <p:val>
                                            <p:strVal val="#ppt_y"/>
                                          </p:val>
                                        </p:tav>
                                      </p:tavLst>
                                    </p:anim>
                                  </p:childTnLst>
                                </p:cTn>
                              </p:par>
                            </p:childTnLst>
                          </p:cTn>
                        </p:par>
                        <p:par>
                          <p:cTn id="65" fill="hold">
                            <p:stCondLst>
                              <p:cond delay="3500"/>
                            </p:stCondLst>
                            <p:childTnLst>
                              <p:par>
                                <p:cTn id="66" presetID="2" presetClass="entr" presetSubtype="1" fill="hold" grpId="0" nodeType="afterEffect">
                                  <p:stCondLst>
                                    <p:cond delay="0"/>
                                  </p:stCondLst>
                                  <p:childTnLst>
                                    <p:set>
                                      <p:cBhvr>
                                        <p:cTn id="67" dur="1" fill="hold">
                                          <p:stCondLst>
                                            <p:cond delay="0"/>
                                          </p:stCondLst>
                                        </p:cTn>
                                        <p:tgtEl>
                                          <p:spTgt spid="17"/>
                                        </p:tgtEl>
                                        <p:attrNameLst>
                                          <p:attrName>style.visibility</p:attrName>
                                        </p:attrNameLst>
                                      </p:cBhvr>
                                      <p:to>
                                        <p:strVal val="visible"/>
                                      </p:to>
                                    </p:set>
                                    <p:anim calcmode="lin" valueType="num">
                                      <p:cBhvr additive="base">
                                        <p:cTn id="68" dur="250" fill="hold"/>
                                        <p:tgtEl>
                                          <p:spTgt spid="17"/>
                                        </p:tgtEl>
                                        <p:attrNameLst>
                                          <p:attrName>ppt_x</p:attrName>
                                        </p:attrNameLst>
                                      </p:cBhvr>
                                      <p:tavLst>
                                        <p:tav tm="0">
                                          <p:val>
                                            <p:strVal val="#ppt_x"/>
                                          </p:val>
                                        </p:tav>
                                        <p:tav tm="100000">
                                          <p:val>
                                            <p:strVal val="#ppt_x"/>
                                          </p:val>
                                        </p:tav>
                                      </p:tavLst>
                                    </p:anim>
                                    <p:anim calcmode="lin" valueType="num">
                                      <p:cBhvr additive="base">
                                        <p:cTn id="69" dur="250" fill="hold"/>
                                        <p:tgtEl>
                                          <p:spTgt spid="17"/>
                                        </p:tgtEl>
                                        <p:attrNameLst>
                                          <p:attrName>ppt_y</p:attrName>
                                        </p:attrNameLst>
                                      </p:cBhvr>
                                      <p:tavLst>
                                        <p:tav tm="0">
                                          <p:val>
                                            <p:strVal val="0-#ppt_h/2"/>
                                          </p:val>
                                        </p:tav>
                                        <p:tav tm="100000">
                                          <p:val>
                                            <p:strVal val="#ppt_y"/>
                                          </p:val>
                                        </p:tav>
                                      </p:tavLst>
                                    </p:anim>
                                  </p:childTnLst>
                                </p:cTn>
                              </p:par>
                            </p:childTnLst>
                          </p:cTn>
                        </p:par>
                        <p:par>
                          <p:cTn id="70" fill="hold">
                            <p:stCondLst>
                              <p:cond delay="3750"/>
                            </p:stCondLst>
                            <p:childTnLst>
                              <p:par>
                                <p:cTn id="71" presetID="2" presetClass="entr" presetSubtype="1" fill="hold" grpId="0" nodeType="afterEffect">
                                  <p:stCondLst>
                                    <p:cond delay="0"/>
                                  </p:stCondLst>
                                  <p:childTnLst>
                                    <p:set>
                                      <p:cBhvr>
                                        <p:cTn id="72" dur="1" fill="hold">
                                          <p:stCondLst>
                                            <p:cond delay="0"/>
                                          </p:stCondLst>
                                        </p:cTn>
                                        <p:tgtEl>
                                          <p:spTgt spid="19"/>
                                        </p:tgtEl>
                                        <p:attrNameLst>
                                          <p:attrName>style.visibility</p:attrName>
                                        </p:attrNameLst>
                                      </p:cBhvr>
                                      <p:to>
                                        <p:strVal val="visible"/>
                                      </p:to>
                                    </p:set>
                                    <p:anim calcmode="lin" valueType="num">
                                      <p:cBhvr additive="base">
                                        <p:cTn id="73" dur="250" fill="hold"/>
                                        <p:tgtEl>
                                          <p:spTgt spid="19"/>
                                        </p:tgtEl>
                                        <p:attrNameLst>
                                          <p:attrName>ppt_x</p:attrName>
                                        </p:attrNameLst>
                                      </p:cBhvr>
                                      <p:tavLst>
                                        <p:tav tm="0">
                                          <p:val>
                                            <p:strVal val="#ppt_x"/>
                                          </p:val>
                                        </p:tav>
                                        <p:tav tm="100000">
                                          <p:val>
                                            <p:strVal val="#ppt_x"/>
                                          </p:val>
                                        </p:tav>
                                      </p:tavLst>
                                    </p:anim>
                                    <p:anim calcmode="lin" valueType="num">
                                      <p:cBhvr additive="base">
                                        <p:cTn id="74" dur="250" fill="hold"/>
                                        <p:tgtEl>
                                          <p:spTgt spid="19"/>
                                        </p:tgtEl>
                                        <p:attrNameLst>
                                          <p:attrName>ppt_y</p:attrName>
                                        </p:attrNameLst>
                                      </p:cBhvr>
                                      <p:tavLst>
                                        <p:tav tm="0">
                                          <p:val>
                                            <p:strVal val="0-#ppt_h/2"/>
                                          </p:val>
                                        </p:tav>
                                        <p:tav tm="100000">
                                          <p:val>
                                            <p:strVal val="#ppt_y"/>
                                          </p:val>
                                        </p:tav>
                                      </p:tavLst>
                                    </p:anim>
                                  </p:childTnLst>
                                </p:cTn>
                              </p:par>
                            </p:childTnLst>
                          </p:cTn>
                        </p:par>
                        <p:par>
                          <p:cTn id="75" fill="hold">
                            <p:stCondLst>
                              <p:cond delay="4000"/>
                            </p:stCondLst>
                            <p:childTnLst>
                              <p:par>
                                <p:cTn id="76" presetID="2" presetClass="entr" presetSubtype="1" fill="hold" grpId="0" nodeType="afterEffect">
                                  <p:stCondLst>
                                    <p:cond delay="0"/>
                                  </p:stCondLst>
                                  <p:childTnLst>
                                    <p:set>
                                      <p:cBhvr>
                                        <p:cTn id="77" dur="1" fill="hold">
                                          <p:stCondLst>
                                            <p:cond delay="0"/>
                                          </p:stCondLst>
                                        </p:cTn>
                                        <p:tgtEl>
                                          <p:spTgt spid="20"/>
                                        </p:tgtEl>
                                        <p:attrNameLst>
                                          <p:attrName>style.visibility</p:attrName>
                                        </p:attrNameLst>
                                      </p:cBhvr>
                                      <p:to>
                                        <p:strVal val="visible"/>
                                      </p:to>
                                    </p:set>
                                    <p:anim calcmode="lin" valueType="num">
                                      <p:cBhvr additive="base">
                                        <p:cTn id="78" dur="250" fill="hold"/>
                                        <p:tgtEl>
                                          <p:spTgt spid="20"/>
                                        </p:tgtEl>
                                        <p:attrNameLst>
                                          <p:attrName>ppt_x</p:attrName>
                                        </p:attrNameLst>
                                      </p:cBhvr>
                                      <p:tavLst>
                                        <p:tav tm="0">
                                          <p:val>
                                            <p:strVal val="#ppt_x"/>
                                          </p:val>
                                        </p:tav>
                                        <p:tav tm="100000">
                                          <p:val>
                                            <p:strVal val="#ppt_x"/>
                                          </p:val>
                                        </p:tav>
                                      </p:tavLst>
                                    </p:anim>
                                    <p:anim calcmode="lin" valueType="num">
                                      <p:cBhvr additive="base">
                                        <p:cTn id="79" dur="250" fill="hold"/>
                                        <p:tgtEl>
                                          <p:spTgt spid="20"/>
                                        </p:tgtEl>
                                        <p:attrNameLst>
                                          <p:attrName>ppt_y</p:attrName>
                                        </p:attrNameLst>
                                      </p:cBhvr>
                                      <p:tavLst>
                                        <p:tav tm="0">
                                          <p:val>
                                            <p:strVal val="0-#ppt_h/2"/>
                                          </p:val>
                                        </p:tav>
                                        <p:tav tm="100000">
                                          <p:val>
                                            <p:strVal val="#ppt_y"/>
                                          </p:val>
                                        </p:tav>
                                      </p:tavLst>
                                    </p:anim>
                                  </p:childTnLst>
                                </p:cTn>
                              </p:par>
                            </p:childTnLst>
                          </p:cTn>
                        </p:par>
                        <p:par>
                          <p:cTn id="80" fill="hold">
                            <p:stCondLst>
                              <p:cond delay="4250"/>
                            </p:stCondLst>
                            <p:childTnLst>
                              <p:par>
                                <p:cTn id="81" presetID="2" presetClass="entr" presetSubtype="1" fill="hold" grpId="0" nodeType="afterEffect">
                                  <p:stCondLst>
                                    <p:cond delay="0"/>
                                  </p:stCondLst>
                                  <p:childTnLst>
                                    <p:set>
                                      <p:cBhvr>
                                        <p:cTn id="82" dur="1" fill="hold">
                                          <p:stCondLst>
                                            <p:cond delay="0"/>
                                          </p:stCondLst>
                                        </p:cTn>
                                        <p:tgtEl>
                                          <p:spTgt spid="21"/>
                                        </p:tgtEl>
                                        <p:attrNameLst>
                                          <p:attrName>style.visibility</p:attrName>
                                        </p:attrNameLst>
                                      </p:cBhvr>
                                      <p:to>
                                        <p:strVal val="visible"/>
                                      </p:to>
                                    </p:set>
                                    <p:anim calcmode="lin" valueType="num">
                                      <p:cBhvr additive="base">
                                        <p:cTn id="83" dur="250" fill="hold"/>
                                        <p:tgtEl>
                                          <p:spTgt spid="21"/>
                                        </p:tgtEl>
                                        <p:attrNameLst>
                                          <p:attrName>ppt_x</p:attrName>
                                        </p:attrNameLst>
                                      </p:cBhvr>
                                      <p:tavLst>
                                        <p:tav tm="0">
                                          <p:val>
                                            <p:strVal val="#ppt_x"/>
                                          </p:val>
                                        </p:tav>
                                        <p:tav tm="100000">
                                          <p:val>
                                            <p:strVal val="#ppt_x"/>
                                          </p:val>
                                        </p:tav>
                                      </p:tavLst>
                                    </p:anim>
                                    <p:anim calcmode="lin" valueType="num">
                                      <p:cBhvr additive="base">
                                        <p:cTn id="84" dur="250" fill="hold"/>
                                        <p:tgtEl>
                                          <p:spTgt spid="21"/>
                                        </p:tgtEl>
                                        <p:attrNameLst>
                                          <p:attrName>ppt_y</p:attrName>
                                        </p:attrNameLst>
                                      </p:cBhvr>
                                      <p:tavLst>
                                        <p:tav tm="0">
                                          <p:val>
                                            <p:strVal val="0-#ppt_h/2"/>
                                          </p:val>
                                        </p:tav>
                                        <p:tav tm="100000">
                                          <p:val>
                                            <p:strVal val="#ppt_y"/>
                                          </p:val>
                                        </p:tav>
                                      </p:tavLst>
                                    </p:anim>
                                  </p:childTnLst>
                                </p:cTn>
                              </p:par>
                            </p:childTnLst>
                          </p:cTn>
                        </p:par>
                        <p:par>
                          <p:cTn id="85" fill="hold">
                            <p:stCondLst>
                              <p:cond delay="4500"/>
                            </p:stCondLst>
                            <p:childTnLst>
                              <p:par>
                                <p:cTn id="86" presetID="2" presetClass="entr" presetSubtype="1" fill="hold" grpId="0" nodeType="afterEffect">
                                  <p:stCondLst>
                                    <p:cond delay="0"/>
                                  </p:stCondLst>
                                  <p:childTnLst>
                                    <p:set>
                                      <p:cBhvr>
                                        <p:cTn id="87" dur="1" fill="hold">
                                          <p:stCondLst>
                                            <p:cond delay="0"/>
                                          </p:stCondLst>
                                        </p:cTn>
                                        <p:tgtEl>
                                          <p:spTgt spid="22"/>
                                        </p:tgtEl>
                                        <p:attrNameLst>
                                          <p:attrName>style.visibility</p:attrName>
                                        </p:attrNameLst>
                                      </p:cBhvr>
                                      <p:to>
                                        <p:strVal val="visible"/>
                                      </p:to>
                                    </p:set>
                                    <p:anim calcmode="lin" valueType="num">
                                      <p:cBhvr additive="base">
                                        <p:cTn id="88" dur="250" fill="hold"/>
                                        <p:tgtEl>
                                          <p:spTgt spid="22"/>
                                        </p:tgtEl>
                                        <p:attrNameLst>
                                          <p:attrName>ppt_x</p:attrName>
                                        </p:attrNameLst>
                                      </p:cBhvr>
                                      <p:tavLst>
                                        <p:tav tm="0">
                                          <p:val>
                                            <p:strVal val="#ppt_x"/>
                                          </p:val>
                                        </p:tav>
                                        <p:tav tm="100000">
                                          <p:val>
                                            <p:strVal val="#ppt_x"/>
                                          </p:val>
                                        </p:tav>
                                      </p:tavLst>
                                    </p:anim>
                                    <p:anim calcmode="lin" valueType="num">
                                      <p:cBhvr additive="base">
                                        <p:cTn id="89" dur="250" fill="hold"/>
                                        <p:tgtEl>
                                          <p:spTgt spid="22"/>
                                        </p:tgtEl>
                                        <p:attrNameLst>
                                          <p:attrName>ppt_y</p:attrName>
                                        </p:attrNameLst>
                                      </p:cBhvr>
                                      <p:tavLst>
                                        <p:tav tm="0">
                                          <p:val>
                                            <p:strVal val="0-#ppt_h/2"/>
                                          </p:val>
                                        </p:tav>
                                        <p:tav tm="100000">
                                          <p:val>
                                            <p:strVal val="#ppt_y"/>
                                          </p:val>
                                        </p:tav>
                                      </p:tavLst>
                                    </p:anim>
                                  </p:childTnLst>
                                </p:cTn>
                              </p:par>
                            </p:childTnLst>
                          </p:cTn>
                        </p:par>
                        <p:par>
                          <p:cTn id="90" fill="hold">
                            <p:stCondLst>
                              <p:cond delay="4750"/>
                            </p:stCondLst>
                            <p:childTnLst>
                              <p:par>
                                <p:cTn id="91" presetID="2" presetClass="entr" presetSubtype="1" fill="hold" grpId="0" nodeType="afterEffect">
                                  <p:stCondLst>
                                    <p:cond delay="0"/>
                                  </p:stCondLst>
                                  <p:childTnLst>
                                    <p:set>
                                      <p:cBhvr>
                                        <p:cTn id="92" dur="1" fill="hold">
                                          <p:stCondLst>
                                            <p:cond delay="0"/>
                                          </p:stCondLst>
                                        </p:cTn>
                                        <p:tgtEl>
                                          <p:spTgt spid="23"/>
                                        </p:tgtEl>
                                        <p:attrNameLst>
                                          <p:attrName>style.visibility</p:attrName>
                                        </p:attrNameLst>
                                      </p:cBhvr>
                                      <p:to>
                                        <p:strVal val="visible"/>
                                      </p:to>
                                    </p:set>
                                    <p:anim calcmode="lin" valueType="num">
                                      <p:cBhvr additive="base">
                                        <p:cTn id="93" dur="250" fill="hold"/>
                                        <p:tgtEl>
                                          <p:spTgt spid="23"/>
                                        </p:tgtEl>
                                        <p:attrNameLst>
                                          <p:attrName>ppt_x</p:attrName>
                                        </p:attrNameLst>
                                      </p:cBhvr>
                                      <p:tavLst>
                                        <p:tav tm="0">
                                          <p:val>
                                            <p:strVal val="#ppt_x"/>
                                          </p:val>
                                        </p:tav>
                                        <p:tav tm="100000">
                                          <p:val>
                                            <p:strVal val="#ppt_x"/>
                                          </p:val>
                                        </p:tav>
                                      </p:tavLst>
                                    </p:anim>
                                    <p:anim calcmode="lin" valueType="num">
                                      <p:cBhvr additive="base">
                                        <p:cTn id="94" dur="250" fill="hold"/>
                                        <p:tgtEl>
                                          <p:spTgt spid="23"/>
                                        </p:tgtEl>
                                        <p:attrNameLst>
                                          <p:attrName>ppt_y</p:attrName>
                                        </p:attrNameLst>
                                      </p:cBhvr>
                                      <p:tavLst>
                                        <p:tav tm="0">
                                          <p:val>
                                            <p:strVal val="0-#ppt_h/2"/>
                                          </p:val>
                                        </p:tav>
                                        <p:tav tm="100000">
                                          <p:val>
                                            <p:strVal val="#ppt_y"/>
                                          </p:val>
                                        </p:tav>
                                      </p:tavLst>
                                    </p:anim>
                                  </p:childTnLst>
                                </p:cTn>
                              </p:par>
                            </p:childTnLst>
                          </p:cTn>
                        </p:par>
                        <p:par>
                          <p:cTn id="95" fill="hold">
                            <p:stCondLst>
                              <p:cond delay="5000"/>
                            </p:stCondLst>
                            <p:childTnLst>
                              <p:par>
                                <p:cTn id="96" presetID="2" presetClass="entr" presetSubtype="1" fill="hold" grpId="0" nodeType="afterEffect">
                                  <p:stCondLst>
                                    <p:cond delay="0"/>
                                  </p:stCondLst>
                                  <p:childTnLst>
                                    <p:set>
                                      <p:cBhvr>
                                        <p:cTn id="97" dur="1" fill="hold">
                                          <p:stCondLst>
                                            <p:cond delay="0"/>
                                          </p:stCondLst>
                                        </p:cTn>
                                        <p:tgtEl>
                                          <p:spTgt spid="25"/>
                                        </p:tgtEl>
                                        <p:attrNameLst>
                                          <p:attrName>style.visibility</p:attrName>
                                        </p:attrNameLst>
                                      </p:cBhvr>
                                      <p:to>
                                        <p:strVal val="visible"/>
                                      </p:to>
                                    </p:set>
                                    <p:anim calcmode="lin" valueType="num">
                                      <p:cBhvr additive="base">
                                        <p:cTn id="98" dur="250" fill="hold"/>
                                        <p:tgtEl>
                                          <p:spTgt spid="25"/>
                                        </p:tgtEl>
                                        <p:attrNameLst>
                                          <p:attrName>ppt_x</p:attrName>
                                        </p:attrNameLst>
                                      </p:cBhvr>
                                      <p:tavLst>
                                        <p:tav tm="0">
                                          <p:val>
                                            <p:strVal val="#ppt_x"/>
                                          </p:val>
                                        </p:tav>
                                        <p:tav tm="100000">
                                          <p:val>
                                            <p:strVal val="#ppt_x"/>
                                          </p:val>
                                        </p:tav>
                                      </p:tavLst>
                                    </p:anim>
                                    <p:anim calcmode="lin" valueType="num">
                                      <p:cBhvr additive="base">
                                        <p:cTn id="99" dur="250" fill="hold"/>
                                        <p:tgtEl>
                                          <p:spTgt spid="25"/>
                                        </p:tgtEl>
                                        <p:attrNameLst>
                                          <p:attrName>ppt_y</p:attrName>
                                        </p:attrNameLst>
                                      </p:cBhvr>
                                      <p:tavLst>
                                        <p:tav tm="0">
                                          <p:val>
                                            <p:strVal val="0-#ppt_h/2"/>
                                          </p:val>
                                        </p:tav>
                                        <p:tav tm="100000">
                                          <p:val>
                                            <p:strVal val="#ppt_y"/>
                                          </p:val>
                                        </p:tav>
                                      </p:tavLst>
                                    </p:anim>
                                  </p:childTnLst>
                                </p:cTn>
                              </p:par>
                            </p:childTnLst>
                          </p:cTn>
                        </p:par>
                        <p:par>
                          <p:cTn id="100" fill="hold">
                            <p:stCondLst>
                              <p:cond delay="5250"/>
                            </p:stCondLst>
                            <p:childTnLst>
                              <p:par>
                                <p:cTn id="101" presetID="2" presetClass="entr" presetSubtype="1" fill="hold" grpId="0" nodeType="afterEffect">
                                  <p:stCondLst>
                                    <p:cond delay="0"/>
                                  </p:stCondLst>
                                  <p:childTnLst>
                                    <p:set>
                                      <p:cBhvr>
                                        <p:cTn id="102" dur="1" fill="hold">
                                          <p:stCondLst>
                                            <p:cond delay="0"/>
                                          </p:stCondLst>
                                        </p:cTn>
                                        <p:tgtEl>
                                          <p:spTgt spid="26"/>
                                        </p:tgtEl>
                                        <p:attrNameLst>
                                          <p:attrName>style.visibility</p:attrName>
                                        </p:attrNameLst>
                                      </p:cBhvr>
                                      <p:to>
                                        <p:strVal val="visible"/>
                                      </p:to>
                                    </p:set>
                                    <p:anim calcmode="lin" valueType="num">
                                      <p:cBhvr additive="base">
                                        <p:cTn id="103" dur="250" fill="hold"/>
                                        <p:tgtEl>
                                          <p:spTgt spid="26"/>
                                        </p:tgtEl>
                                        <p:attrNameLst>
                                          <p:attrName>ppt_x</p:attrName>
                                        </p:attrNameLst>
                                      </p:cBhvr>
                                      <p:tavLst>
                                        <p:tav tm="0">
                                          <p:val>
                                            <p:strVal val="#ppt_x"/>
                                          </p:val>
                                        </p:tav>
                                        <p:tav tm="100000">
                                          <p:val>
                                            <p:strVal val="#ppt_x"/>
                                          </p:val>
                                        </p:tav>
                                      </p:tavLst>
                                    </p:anim>
                                    <p:anim calcmode="lin" valueType="num">
                                      <p:cBhvr additive="base">
                                        <p:cTn id="104" dur="250" fill="hold"/>
                                        <p:tgtEl>
                                          <p:spTgt spid="26"/>
                                        </p:tgtEl>
                                        <p:attrNameLst>
                                          <p:attrName>ppt_y</p:attrName>
                                        </p:attrNameLst>
                                      </p:cBhvr>
                                      <p:tavLst>
                                        <p:tav tm="0">
                                          <p:val>
                                            <p:strVal val="0-#ppt_h/2"/>
                                          </p:val>
                                        </p:tav>
                                        <p:tav tm="100000">
                                          <p:val>
                                            <p:strVal val="#ppt_y"/>
                                          </p:val>
                                        </p:tav>
                                      </p:tavLst>
                                    </p:anim>
                                  </p:childTnLst>
                                </p:cTn>
                              </p:par>
                            </p:childTnLst>
                          </p:cTn>
                        </p:par>
                        <p:par>
                          <p:cTn id="105" fill="hold">
                            <p:stCondLst>
                              <p:cond delay="5500"/>
                            </p:stCondLst>
                            <p:childTnLst>
                              <p:par>
                                <p:cTn id="106" presetID="2" presetClass="entr" presetSubtype="1" fill="hold" grpId="0" nodeType="afterEffect">
                                  <p:stCondLst>
                                    <p:cond delay="0"/>
                                  </p:stCondLst>
                                  <p:childTnLst>
                                    <p:set>
                                      <p:cBhvr>
                                        <p:cTn id="107" dur="1" fill="hold">
                                          <p:stCondLst>
                                            <p:cond delay="0"/>
                                          </p:stCondLst>
                                        </p:cTn>
                                        <p:tgtEl>
                                          <p:spTgt spid="27"/>
                                        </p:tgtEl>
                                        <p:attrNameLst>
                                          <p:attrName>style.visibility</p:attrName>
                                        </p:attrNameLst>
                                      </p:cBhvr>
                                      <p:to>
                                        <p:strVal val="visible"/>
                                      </p:to>
                                    </p:set>
                                    <p:anim calcmode="lin" valueType="num">
                                      <p:cBhvr additive="base">
                                        <p:cTn id="108" dur="250" fill="hold"/>
                                        <p:tgtEl>
                                          <p:spTgt spid="27"/>
                                        </p:tgtEl>
                                        <p:attrNameLst>
                                          <p:attrName>ppt_x</p:attrName>
                                        </p:attrNameLst>
                                      </p:cBhvr>
                                      <p:tavLst>
                                        <p:tav tm="0">
                                          <p:val>
                                            <p:strVal val="#ppt_x"/>
                                          </p:val>
                                        </p:tav>
                                        <p:tav tm="100000">
                                          <p:val>
                                            <p:strVal val="#ppt_x"/>
                                          </p:val>
                                        </p:tav>
                                      </p:tavLst>
                                    </p:anim>
                                    <p:anim calcmode="lin" valueType="num">
                                      <p:cBhvr additive="base">
                                        <p:cTn id="109" dur="25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animBg="1"/>
      <p:bldP spid="4" grpId="0" animBg="1"/>
      <p:bldP spid="6" grpId="0" animBg="1"/>
      <p:bldP spid="7" grpId="0"/>
      <p:bldP spid="8" grpId="0"/>
      <p:bldP spid="10" grpId="0" animBg="1"/>
      <p:bldP spid="11" grpId="0" animBg="1"/>
      <p:bldP spid="13" grpId="0" animBg="1"/>
      <p:bldP spid="14" grpId="0"/>
      <p:bldP spid="15" grpId="0"/>
      <p:bldP spid="16" grpId="0" animBg="1"/>
      <p:bldP spid="17" grpId="0" animBg="1"/>
      <p:bldP spid="19" grpId="0" animBg="1"/>
      <p:bldP spid="20" grpId="0"/>
      <p:bldP spid="21" grpId="0"/>
      <p:bldP spid="22" grpId="0" animBg="1"/>
      <p:bldP spid="23" grpId="0" animBg="1"/>
      <p:bldP spid="25" grpId="0" animBg="1"/>
      <p:bldP spid="26" grpId="0"/>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B29B687E-3E5C-4495-8BBE-F93839C352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1" name="组合 10">
            <a:extLst>
              <a:ext uri="{FF2B5EF4-FFF2-40B4-BE49-F238E27FC236}">
                <a16:creationId xmlns:a16="http://schemas.microsoft.com/office/drawing/2014/main" id="{4A15DFA5-E4DB-4F4E-B0AA-06BBE58093D7}"/>
              </a:ext>
            </a:extLst>
          </p:cNvPr>
          <p:cNvGrpSpPr/>
          <p:nvPr/>
        </p:nvGrpSpPr>
        <p:grpSpPr>
          <a:xfrm>
            <a:off x="3105833" y="2979033"/>
            <a:ext cx="8053783" cy="1080653"/>
            <a:chOff x="2890273" y="1350179"/>
            <a:chExt cx="4717325" cy="549605"/>
          </a:xfrm>
        </p:grpSpPr>
        <p:sp>
          <p:nvSpPr>
            <p:cNvPr id="12" name="矩形 11">
              <a:extLst>
                <a:ext uri="{FF2B5EF4-FFF2-40B4-BE49-F238E27FC236}">
                  <a16:creationId xmlns:a16="http://schemas.microsoft.com/office/drawing/2014/main" id="{8D0F6B6D-2589-4864-8951-42B3538BCD76}"/>
                </a:ext>
              </a:extLst>
            </p:cNvPr>
            <p:cNvSpPr/>
            <p:nvPr/>
          </p:nvSpPr>
          <p:spPr bwMode="auto">
            <a:xfrm>
              <a:off x="2993645" y="1350179"/>
              <a:ext cx="4613953"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3600" dirty="0">
                  <a:solidFill>
                    <a:schemeClr val="tx2">
                      <a:lumMod val="50000"/>
                    </a:schemeClr>
                  </a:solidFill>
                  <a:latin typeface="叶根友刀锋黑草" panose="02010601030101010101" pitchFamily="2" charset="-122"/>
                  <a:ea typeface="叶根友刀锋黑草" panose="02010601030101010101" pitchFamily="2" charset="-122"/>
                </a:rPr>
                <a:t>单击此处添加文字模板</a:t>
              </a:r>
            </a:p>
          </p:txBody>
        </p:sp>
        <p:pic>
          <p:nvPicPr>
            <p:cNvPr id="15" name="图片 28" descr="C_108.jpg">
              <a:extLst>
                <a:ext uri="{FF2B5EF4-FFF2-40B4-BE49-F238E27FC236}">
                  <a16:creationId xmlns:a16="http://schemas.microsoft.com/office/drawing/2014/main" id="{2C9C37D6-575F-4CE7-A695-08BF3A92047A}"/>
                </a:ext>
              </a:extLst>
            </p:cNvPr>
            <p:cNvPicPr>
              <a:picLocks noChangeAspect="1"/>
            </p:cNvPicPr>
            <p:nvPr/>
          </p:nvPicPr>
          <p:blipFill>
            <a:blip r:embed="rId4" cstate="email">
              <a:clrChange>
                <a:clrFrom>
                  <a:srgbClr val="FFFFFF"/>
                </a:clrFrom>
                <a:clrTo>
                  <a:srgbClr val="FFFFFF">
                    <a:alpha val="0"/>
                  </a:srgbClr>
                </a:clrTo>
              </a:clrChange>
              <a:extLst>
                <a:ext uri="{BEBA8EAE-BF5A-486C-A8C5-ECC9F3942E4B}">
                  <a14:imgProps xmlns:a14="http://schemas.microsoft.com/office/drawing/2010/main">
                    <a14:imgLayer r:embed="rId5">
                      <a14:imgEffect>
                        <a14:brightnessContrast bright="10000" contrast="-15000"/>
                      </a14:imgEffect>
                    </a14:imgLayer>
                  </a14:imgProps>
                </a:ext>
                <a:ext uri="{28A0092B-C50C-407E-A947-70E740481C1C}">
                  <a14:useLocalDpi xmlns:a14="http://schemas.microsoft.com/office/drawing/2010/main"/>
                </a:ext>
              </a:extLst>
            </a:blip>
            <a:srcRect/>
            <a:stretch>
              <a:fillRect/>
            </a:stretch>
          </p:blipFill>
          <p:spPr bwMode="auto">
            <a:xfrm>
              <a:off x="2890273" y="1821438"/>
              <a:ext cx="3483555" cy="515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16" name="_14">
            <a:extLst>
              <a:ext uri="{FF2B5EF4-FFF2-40B4-BE49-F238E27FC236}">
                <a16:creationId xmlns:a16="http://schemas.microsoft.com/office/drawing/2014/main" id="{38682847-0CA1-429E-B285-AFD7F0AD8C1A}"/>
              </a:ext>
            </a:extLst>
          </p:cNvPr>
          <p:cNvSpPr txBox="1">
            <a:spLocks noChangeArrowheads="1"/>
          </p:cNvSpPr>
          <p:nvPr/>
        </p:nvSpPr>
        <p:spPr bwMode="auto">
          <a:xfrm>
            <a:off x="4859256" y="1586034"/>
            <a:ext cx="2598224" cy="8425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r>
              <a:rPr lang="zh-CN" altLang="en-US" sz="3600" spc="600" dirty="0">
                <a:solidFill>
                  <a:schemeClr val="tx2">
                    <a:lumMod val="50000"/>
                  </a:schemeClr>
                </a:solidFill>
                <a:latin typeface="叶根友刀锋黑草" panose="02010601030101010101" pitchFamily="2" charset="-122"/>
                <a:ea typeface="叶根友刀锋黑草" panose="02010601030101010101" pitchFamily="2" charset="-122"/>
              </a:rPr>
              <a:t>第二章</a:t>
            </a:r>
            <a:endParaRPr lang="en-US" altLang="zh-CN" sz="3600" spc="600" dirty="0">
              <a:solidFill>
                <a:schemeClr val="tx2">
                  <a:lumMod val="50000"/>
                </a:schemeClr>
              </a:solidFill>
              <a:latin typeface="叶根友刀锋黑草" panose="02010601030101010101" pitchFamily="2" charset="-122"/>
              <a:ea typeface="叶根友刀锋黑草" panose="02010601030101010101" pitchFamily="2" charset="-122"/>
            </a:endParaRPr>
          </a:p>
        </p:txBody>
      </p:sp>
      <p:grpSp>
        <p:nvGrpSpPr>
          <p:cNvPr id="8" name="组合 7">
            <a:extLst>
              <a:ext uri="{FF2B5EF4-FFF2-40B4-BE49-F238E27FC236}">
                <a16:creationId xmlns:a16="http://schemas.microsoft.com/office/drawing/2014/main" id="{4466926B-1BFF-48D0-A64A-3B24457E1752}"/>
              </a:ext>
            </a:extLst>
          </p:cNvPr>
          <p:cNvGrpSpPr/>
          <p:nvPr/>
        </p:nvGrpSpPr>
        <p:grpSpPr>
          <a:xfrm>
            <a:off x="4653059" y="1067826"/>
            <a:ext cx="1961860" cy="1990921"/>
            <a:chOff x="3524250" y="533400"/>
            <a:chExt cx="4219576" cy="4282082"/>
          </a:xfrm>
        </p:grpSpPr>
        <p:sp>
          <p:nvSpPr>
            <p:cNvPr id="9" name="弧形 8">
              <a:extLst>
                <a:ext uri="{FF2B5EF4-FFF2-40B4-BE49-F238E27FC236}">
                  <a16:creationId xmlns:a16="http://schemas.microsoft.com/office/drawing/2014/main" id="{60F85D2A-F3A3-4B58-83B7-598B45F4C1F6}"/>
                </a:ext>
              </a:extLst>
            </p:cNvPr>
            <p:cNvSpPr/>
            <p:nvPr/>
          </p:nvSpPr>
          <p:spPr>
            <a:xfrm>
              <a:off x="3524250" y="533400"/>
              <a:ext cx="4219576" cy="4219576"/>
            </a:xfrm>
            <a:prstGeom prst="arc">
              <a:avLst>
                <a:gd name="adj1" fmla="val 6904399"/>
                <a:gd name="adj2" fmla="val 4749740"/>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29285C37-3C13-4BD1-B8E0-7284407D8C54}"/>
                </a:ext>
              </a:extLst>
            </p:cNvPr>
            <p:cNvSpPr/>
            <p:nvPr/>
          </p:nvSpPr>
          <p:spPr>
            <a:xfrm>
              <a:off x="5943799" y="4614270"/>
              <a:ext cx="201212" cy="20121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FA0D24BE-E4A2-4559-8061-231A49579D3B}"/>
                </a:ext>
              </a:extLst>
            </p:cNvPr>
            <p:cNvSpPr/>
            <p:nvPr/>
          </p:nvSpPr>
          <p:spPr>
            <a:xfrm>
              <a:off x="4622999" y="4442821"/>
              <a:ext cx="201212" cy="20121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23060404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750"/>
                                        <p:tgtEl>
                                          <p:spTgt spid="7"/>
                                        </p:tgtEl>
                                      </p:cBhvr>
                                    </p:animEffect>
                                  </p:childTnLst>
                                </p:cTn>
                              </p:par>
                            </p:childTnLst>
                          </p:cTn>
                        </p:par>
                        <p:par>
                          <p:cTn id="8" fill="hold">
                            <p:stCondLst>
                              <p:cond delay="75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6"/>
                                        </p:tgtEl>
                                        <p:attrNameLst>
                                          <p:attrName>style.visibility</p:attrName>
                                        </p:attrNameLst>
                                      </p:cBhvr>
                                      <p:to>
                                        <p:strVal val="visible"/>
                                      </p:to>
                                    </p:set>
                                    <p:anim by="(-#ppt_w*2)" calcmode="lin" valueType="num">
                                      <p:cBhvr rctx="PPT">
                                        <p:cTn id="11" dur="500" autoRev="1" fill="hold">
                                          <p:stCondLst>
                                            <p:cond delay="0"/>
                                          </p:stCondLst>
                                        </p:cTn>
                                        <p:tgtEl>
                                          <p:spTgt spid="16"/>
                                        </p:tgtEl>
                                        <p:attrNameLst>
                                          <p:attrName>ppt_w</p:attrName>
                                        </p:attrNameLst>
                                      </p:cBhvr>
                                    </p:anim>
                                    <p:anim by="(#ppt_w*0.50)" calcmode="lin" valueType="num">
                                      <p:cBhvr>
                                        <p:cTn id="12" dur="500" decel="50000" autoRev="1" fill="hold">
                                          <p:stCondLst>
                                            <p:cond delay="0"/>
                                          </p:stCondLst>
                                        </p:cTn>
                                        <p:tgtEl>
                                          <p:spTgt spid="16"/>
                                        </p:tgtEl>
                                        <p:attrNameLst>
                                          <p:attrName>ppt_x</p:attrName>
                                        </p:attrNameLst>
                                      </p:cBhvr>
                                    </p:anim>
                                    <p:anim from="(-#ppt_h/2)" to="(#ppt_y)" calcmode="lin" valueType="num">
                                      <p:cBhvr>
                                        <p:cTn id="13" dur="1000" fill="hold">
                                          <p:stCondLst>
                                            <p:cond delay="0"/>
                                          </p:stCondLst>
                                        </p:cTn>
                                        <p:tgtEl>
                                          <p:spTgt spid="16"/>
                                        </p:tgtEl>
                                        <p:attrNameLst>
                                          <p:attrName>ppt_y</p:attrName>
                                        </p:attrNameLst>
                                      </p:cBhvr>
                                    </p:anim>
                                    <p:animRot by="21600000">
                                      <p:cBhvr>
                                        <p:cTn id="14" dur="1000" fill="hold">
                                          <p:stCondLst>
                                            <p:cond delay="0"/>
                                          </p:stCondLst>
                                        </p:cTn>
                                        <p:tgtEl>
                                          <p:spTgt spid="16"/>
                                        </p:tgtEl>
                                        <p:attrNameLst>
                                          <p:attrName>r</p:attrName>
                                        </p:attrNameLst>
                                      </p:cBhvr>
                                    </p:animRot>
                                  </p:childTnLst>
                                </p:cTn>
                              </p:par>
                              <p:par>
                                <p:cTn id="15" presetID="47"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1950"/>
                            </p:stCondLst>
                            <p:childTnLst>
                              <p:par>
                                <p:cTn id="21" presetID="22" presetClass="entr" presetSubtype="8"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Dx0NYhzz3kyjTLiMBTKVxw"/>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Dx0NYhzz3kyjTLiMBTKVxw"/>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Dx0NYhzz3kyjTLiMBTKVxw"/>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Multicolor">
    <a:dk1>
      <a:srgbClr val="5F5F5F"/>
    </a:dk1>
    <a:lt1>
      <a:srgbClr val="FFFFFF"/>
    </a:lt1>
    <a:dk2>
      <a:srgbClr val="000000"/>
    </a:dk2>
    <a:lt2>
      <a:srgbClr val="707276"/>
    </a:lt2>
    <a:accent1>
      <a:srgbClr val="009DD9"/>
    </a:accent1>
    <a:accent2>
      <a:srgbClr val="FF8300"/>
    </a:accent2>
    <a:accent3>
      <a:srgbClr val="B21DAC"/>
    </a:accent3>
    <a:accent4>
      <a:srgbClr val="D70036"/>
    </a:accent4>
    <a:accent5>
      <a:srgbClr val="707276"/>
    </a:accent5>
    <a:accent6>
      <a:srgbClr val="000000"/>
    </a:accent6>
    <a:hlink>
      <a:srgbClr val="B21DAC"/>
    </a:hlink>
    <a:folHlink>
      <a:srgbClr val="D7003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Multicolor">
    <a:dk1>
      <a:srgbClr val="5F5F5F"/>
    </a:dk1>
    <a:lt1>
      <a:srgbClr val="FFFFFF"/>
    </a:lt1>
    <a:dk2>
      <a:srgbClr val="000000"/>
    </a:dk2>
    <a:lt2>
      <a:srgbClr val="707276"/>
    </a:lt2>
    <a:accent1>
      <a:srgbClr val="009DD9"/>
    </a:accent1>
    <a:accent2>
      <a:srgbClr val="FF8300"/>
    </a:accent2>
    <a:accent3>
      <a:srgbClr val="B21DAC"/>
    </a:accent3>
    <a:accent4>
      <a:srgbClr val="D70036"/>
    </a:accent4>
    <a:accent5>
      <a:srgbClr val="707276"/>
    </a:accent5>
    <a:accent6>
      <a:srgbClr val="000000"/>
    </a:accent6>
    <a:hlink>
      <a:srgbClr val="B21DAC"/>
    </a:hlink>
    <a:folHlink>
      <a:srgbClr val="D7003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Multicolor">
    <a:dk1>
      <a:srgbClr val="5F5F5F"/>
    </a:dk1>
    <a:lt1>
      <a:srgbClr val="FFFFFF"/>
    </a:lt1>
    <a:dk2>
      <a:srgbClr val="000000"/>
    </a:dk2>
    <a:lt2>
      <a:srgbClr val="707276"/>
    </a:lt2>
    <a:accent1>
      <a:srgbClr val="009DD9"/>
    </a:accent1>
    <a:accent2>
      <a:srgbClr val="FF8300"/>
    </a:accent2>
    <a:accent3>
      <a:srgbClr val="B21DAC"/>
    </a:accent3>
    <a:accent4>
      <a:srgbClr val="D70036"/>
    </a:accent4>
    <a:accent5>
      <a:srgbClr val="707276"/>
    </a:accent5>
    <a:accent6>
      <a:srgbClr val="000000"/>
    </a:accent6>
    <a:hlink>
      <a:srgbClr val="B21DAC"/>
    </a:hlink>
    <a:folHlink>
      <a:srgbClr val="D7003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6669</TotalTime>
  <Words>2480</Words>
  <Application>Microsoft Office PowerPoint</Application>
  <PresentationFormat>自定义</PresentationFormat>
  <Paragraphs>288</Paragraphs>
  <Slides>25</Slides>
  <Notes>25</Notes>
  <HiddenSlides>0</HiddenSlides>
  <MMClips>1</MMClips>
  <ScaleCrop>false</ScaleCrop>
  <HeadingPairs>
    <vt:vector size="6" baseType="variant">
      <vt:variant>
        <vt:lpstr>已用的字体</vt:lpstr>
      </vt:variant>
      <vt:variant>
        <vt:i4>27</vt:i4>
      </vt:variant>
      <vt:variant>
        <vt:lpstr>主题</vt:lpstr>
      </vt:variant>
      <vt:variant>
        <vt:i4>10</vt:i4>
      </vt:variant>
      <vt:variant>
        <vt:lpstr>幻灯片标题</vt:lpstr>
      </vt:variant>
      <vt:variant>
        <vt:i4>25</vt:i4>
      </vt:variant>
    </vt:vector>
  </HeadingPairs>
  <TitlesOfParts>
    <vt:vector size="62" baseType="lpstr">
      <vt:lpstr>Gill Sans</vt:lpstr>
      <vt:lpstr>Impact MT Std</vt:lpstr>
      <vt:lpstr>ITC Avant Garde Std Bk</vt:lpstr>
      <vt:lpstr>Lato Heavy</vt:lpstr>
      <vt:lpstr>Lato Light</vt:lpstr>
      <vt:lpstr>Lato Regular</vt:lpstr>
      <vt:lpstr>LiHei Pro</vt:lpstr>
      <vt:lpstr>Open Sans</vt:lpstr>
      <vt:lpstr>Open Sans Extrabold</vt:lpstr>
      <vt:lpstr>新細明體</vt:lpstr>
      <vt:lpstr>Signika</vt:lpstr>
      <vt:lpstr>等线</vt:lpstr>
      <vt:lpstr>等线 Light</vt:lpstr>
      <vt:lpstr>方正兰亭纤黑_GBK</vt:lpstr>
      <vt:lpstr>方正姚体</vt:lpstr>
      <vt:lpstr>华文细黑</vt:lpstr>
      <vt:lpstr>迷你简汉真广标</vt:lpstr>
      <vt:lpstr>思源黑体 CN Medium</vt:lpstr>
      <vt:lpstr>SimSun</vt:lpstr>
      <vt:lpstr>SimSun</vt:lpstr>
      <vt:lpstr>微软雅黑</vt:lpstr>
      <vt:lpstr>微软雅黑 Light</vt:lpstr>
      <vt:lpstr>叶根友刀锋黑草</vt:lpstr>
      <vt:lpstr>张海山锐谐体2.0-授权联系：Samtype@QQ.com</vt:lpstr>
      <vt:lpstr>Arial</vt:lpstr>
      <vt:lpstr>Calibri</vt:lpstr>
      <vt:lpstr>Impact</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中国风古风类</dc:title>
  <dc:subject>RP</dc:subject>
  <cp:keywords>RP</cp:keywords>
  <dc:description>RP</dc:description>
  <cp:lastModifiedBy>Administrator</cp:lastModifiedBy>
  <cp:revision>3739</cp:revision>
  <dcterms:created xsi:type="dcterms:W3CDTF">2015-12-01T09:06:39Z</dcterms:created>
  <dcterms:modified xsi:type="dcterms:W3CDTF">2017-07-03T08:30:40Z</dcterms:modified>
  <cp:category>RP</cp:category>
  <cp:contentStatus>RP</cp:contentStatus>
</cp:coreProperties>
</file>