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305" r:id="rId5"/>
    <p:sldId id="304" r:id="rId6"/>
    <p:sldId id="258" r:id="rId7"/>
    <p:sldId id="259" r:id="rId8"/>
    <p:sldId id="322" r:id="rId9"/>
    <p:sldId id="323" r:id="rId10"/>
    <p:sldId id="260" r:id="rId11"/>
    <p:sldId id="267" r:id="rId12"/>
    <p:sldId id="325" r:id="rId13"/>
    <p:sldId id="261" r:id="rId14"/>
    <p:sldId id="324" r:id="rId15"/>
    <p:sldId id="262" r:id="rId16"/>
    <p:sldId id="263" r:id="rId17"/>
    <p:sldId id="264" r:id="rId18"/>
    <p:sldId id="266" r:id="rId19"/>
    <p:sldId id="268" r:id="rId20"/>
    <p:sldId id="269" r:id="rId21"/>
    <p:sldId id="270" r:id="rId22"/>
    <p:sldId id="308" r:id="rId23"/>
    <p:sldId id="271" r:id="rId24"/>
    <p:sldId id="272" r:id="rId25"/>
    <p:sldId id="273" r:id="rId26"/>
    <p:sldId id="275" r:id="rId27"/>
    <p:sldId id="278" r:id="rId28"/>
    <p:sldId id="279" r:id="rId29"/>
    <p:sldId id="281" r:id="rId30"/>
    <p:sldId id="283" r:id="rId31"/>
    <p:sldId id="284" r:id="rId32"/>
    <p:sldId id="285" r:id="rId33"/>
    <p:sldId id="286" r:id="rId34"/>
    <p:sldId id="287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7" r:id="rId44"/>
    <p:sldId id="298" r:id="rId45"/>
    <p:sldId id="299" r:id="rId46"/>
    <p:sldId id="300" r:id="rId47"/>
    <p:sldId id="301" r:id="rId48"/>
    <p:sldId id="303" r:id="rId49"/>
    <p:sldId id="310" r:id="rId50"/>
    <p:sldId id="309" r:id="rId51"/>
    <p:sldId id="326" r:id="rId52"/>
    <p:sldId id="327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8" r:id="rId65"/>
    <p:sldId id="329" r:id="rId66"/>
    <p:sldId id="330" r:id="rId6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36" d="100"/>
          <a:sy n="136" d="100"/>
        </p:scale>
        <p:origin x="156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D24C7-B64F-43A1-A622-3A574E2F3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37176-87DF-4EAF-9E6D-1919799A2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40.xml"/><Relationship Id="rId24" Type="http://schemas.openxmlformats.org/officeDocument/2006/relationships/tags" Target="../tags/tag39.xml"/><Relationship Id="rId23" Type="http://schemas.openxmlformats.org/officeDocument/2006/relationships/tags" Target="../tags/tag38.xml"/><Relationship Id="rId22" Type="http://schemas.openxmlformats.org/officeDocument/2006/relationships/tags" Target="../tags/tag37.xml"/><Relationship Id="rId21" Type="http://schemas.openxmlformats.org/officeDocument/2006/relationships/tags" Target="../tags/tag36.xml"/><Relationship Id="rId20" Type="http://schemas.openxmlformats.org/officeDocument/2006/relationships/tags" Target="../tags/tag35.xml"/><Relationship Id="rId2" Type="http://schemas.openxmlformats.org/officeDocument/2006/relationships/tags" Target="../tags/tag17.xml"/><Relationship Id="rId19" Type="http://schemas.openxmlformats.org/officeDocument/2006/relationships/tags" Target="../tags/tag34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61.xml"/><Relationship Id="rId20" Type="http://schemas.openxmlformats.org/officeDocument/2006/relationships/tags" Target="../tags/tag60.xml"/><Relationship Id="rId2" Type="http://schemas.openxmlformats.org/officeDocument/2006/relationships/tags" Target="../tags/tag4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10348" y="2256971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个人简介快闪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37046" y="1779395"/>
            <a:ext cx="4201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入职面试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带背景音乐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不一样的快闪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000171" y="4963886"/>
            <a:ext cx="2075543" cy="49348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0857" y="504135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面试人：静思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1959429" y="1478096"/>
            <a:ext cx="8507185" cy="2799990"/>
          </a:xfrm>
          <a:prstGeom prst="roundRect">
            <a:avLst>
              <a:gd name="adj" fmla="val 9961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216229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颜值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>
                <a:solidFill>
                  <a:srgbClr val="24F4ED"/>
                </a:solidFill>
                <a:cs typeface="+mn-ea"/>
                <a:sym typeface="+mn-lt"/>
              </a:rPr>
              <a:t>爆表</a:t>
            </a:r>
            <a:endParaRPr lang="zh-CN" altLang="en-US" sz="138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>
                <a:cs typeface="+mn-ea"/>
                <a:sym typeface="+mn-lt"/>
              </a:rPr>
              <a:t>爆表</a:t>
            </a:r>
            <a:endParaRPr lang="zh-CN" altLang="en-US" sz="13800" b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>
                <a:solidFill>
                  <a:srgbClr val="FB2B52"/>
                </a:solidFill>
                <a:cs typeface="+mn-ea"/>
                <a:sym typeface="+mn-lt"/>
              </a:rPr>
              <a:t>爆表</a:t>
            </a:r>
            <a:endParaRPr lang="zh-CN" altLang="en-US" sz="138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6" name="PA-矩形 5"/>
          <p:cNvSpPr/>
          <p:nvPr>
            <p:custDataLst>
              <p:tags r:id="rId4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爆表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417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自我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介绍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矩形 5"/>
          <p:cNvSpPr/>
          <p:nvPr>
            <p:custDataLst>
              <p:tags r:id="rId1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是的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各位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77032" y="2181939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面试官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87444" y="25115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大家好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本人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9094" y="2515418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李某某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99562" y="2218263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前方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音频加长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24475" y="-19716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6 L -0.25 -3.7037E-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矩形 5"/>
          <p:cNvSpPr/>
          <p:nvPr>
            <p:custDataLst>
              <p:tags r:id="rId1"/>
            </p:custDataLst>
          </p:nvPr>
        </p:nvSpPr>
        <p:spPr>
          <a:xfrm>
            <a:off x="6584861" y="2174047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阳光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25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25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6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1409735" y="2410811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开朗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25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3"/>
      <p:bldP spid="2" grpId="4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矩形 5"/>
          <p:cNvSpPr/>
          <p:nvPr>
            <p:custDataLst>
              <p:tags r:id="rId1"/>
            </p:custDataLst>
          </p:nvPr>
        </p:nvSpPr>
        <p:spPr>
          <a:xfrm>
            <a:off x="7019908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胸怀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25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25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6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矩形 5"/>
          <p:cNvSpPr/>
          <p:nvPr>
            <p:custDataLst>
              <p:tags r:id="rId1"/>
            </p:custDataLst>
          </p:nvPr>
        </p:nvSpPr>
        <p:spPr>
          <a:xfrm>
            <a:off x="122631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大志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25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6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10725" y="2188108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浙大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451632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毕业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1311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一个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怀揣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9094" y="2225395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cs typeface="+mn-ea"/>
                <a:sym typeface="+mn-lt"/>
              </a:rPr>
              <a:t>梦想的</a:t>
            </a:r>
            <a:endParaRPr lang="zh-CN" altLang="en-US" sz="16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9094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九零后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28140" y="2413471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高能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擅长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505611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人际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24325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关系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22554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协调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13029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熟悉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31854" y="2321004"/>
            <a:ext cx="667201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cs typeface="+mn-ea"/>
                <a:sym typeface="+mn-lt"/>
              </a:rPr>
              <a:t>OFFICE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64236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办公软件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还有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05978" y="1325529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策划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4473" y="3184607"/>
            <a:ext cx="131318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cs typeface="+mn-ea"/>
                <a:sym typeface="+mn-lt"/>
              </a:rPr>
              <a:t>PS</a:t>
            </a:r>
            <a:endParaRPr lang="zh-CN" alt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32161" y="4522901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cs typeface="+mn-ea"/>
                <a:sym typeface="+mn-lt"/>
              </a:rPr>
              <a:t>AI</a:t>
            </a:r>
            <a:endParaRPr lang="zh-CN" alt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8394" y="2714489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文案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62429" y="1673820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编程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29367" y="3545486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cs typeface="+mn-ea"/>
                <a:sym typeface="+mn-lt"/>
              </a:rPr>
              <a:t>UI</a:t>
            </a:r>
            <a:endParaRPr lang="zh-CN" alt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圆: 空心 23"/>
          <p:cNvSpPr/>
          <p:nvPr>
            <p:custDataLst>
              <p:tags r:id="rId1"/>
            </p:custDataLst>
          </p:nvPr>
        </p:nvSpPr>
        <p:spPr>
          <a:xfrm>
            <a:off x="8053987" y="2781041"/>
            <a:ext cx="278559" cy="278559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圆: 空心 24"/>
          <p:cNvSpPr/>
          <p:nvPr>
            <p:custDataLst>
              <p:tags r:id="rId2"/>
            </p:custDataLst>
          </p:nvPr>
        </p:nvSpPr>
        <p:spPr>
          <a:xfrm>
            <a:off x="8053987" y="2781041"/>
            <a:ext cx="278559" cy="278559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圆: 空心 25"/>
          <p:cNvSpPr/>
          <p:nvPr>
            <p:custDataLst>
              <p:tags r:id="rId3"/>
            </p:custDataLst>
          </p:nvPr>
        </p:nvSpPr>
        <p:spPr>
          <a:xfrm>
            <a:off x="8053987" y="2781041"/>
            <a:ext cx="278559" cy="278559"/>
          </a:xfrm>
          <a:prstGeom prst="donu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39451" y="4955487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电脑维护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圆: 空心 26"/>
          <p:cNvSpPr/>
          <p:nvPr>
            <p:custDataLst>
              <p:tags r:id="rId4"/>
            </p:custDataLst>
          </p:nvPr>
        </p:nvSpPr>
        <p:spPr>
          <a:xfrm>
            <a:off x="8693622" y="4522901"/>
            <a:ext cx="130581" cy="130581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: 空心 27"/>
          <p:cNvSpPr/>
          <p:nvPr>
            <p:custDataLst>
              <p:tags r:id="rId5"/>
            </p:custDataLst>
          </p:nvPr>
        </p:nvSpPr>
        <p:spPr>
          <a:xfrm>
            <a:off x="8693622" y="4522901"/>
            <a:ext cx="130581" cy="130581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圆: 空心 28"/>
          <p:cNvSpPr/>
          <p:nvPr>
            <p:custDataLst>
              <p:tags r:id="rId6"/>
            </p:custDataLst>
          </p:nvPr>
        </p:nvSpPr>
        <p:spPr>
          <a:xfrm>
            <a:off x="8693622" y="4522901"/>
            <a:ext cx="130581" cy="130581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PA-同心圆 1"/>
          <p:cNvSpPr/>
          <p:nvPr>
            <p:custDataLst>
              <p:tags r:id="rId7"/>
            </p:custDataLst>
          </p:nvPr>
        </p:nvSpPr>
        <p:spPr>
          <a:xfrm>
            <a:off x="8053987" y="2781041"/>
            <a:ext cx="278559" cy="278559"/>
          </a:xfrm>
          <a:prstGeom prst="donu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圆: 空心 29"/>
          <p:cNvSpPr/>
          <p:nvPr>
            <p:custDataLst>
              <p:tags r:id="rId8"/>
            </p:custDataLst>
          </p:nvPr>
        </p:nvSpPr>
        <p:spPr>
          <a:xfrm>
            <a:off x="6374889" y="4292603"/>
            <a:ext cx="169277" cy="169277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圆: 空心 30"/>
          <p:cNvSpPr/>
          <p:nvPr>
            <p:custDataLst>
              <p:tags r:id="rId9"/>
            </p:custDataLst>
          </p:nvPr>
        </p:nvSpPr>
        <p:spPr>
          <a:xfrm>
            <a:off x="6374889" y="4292603"/>
            <a:ext cx="169277" cy="169277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圆: 空心 31"/>
          <p:cNvSpPr/>
          <p:nvPr>
            <p:custDataLst>
              <p:tags r:id="rId10"/>
            </p:custDataLst>
          </p:nvPr>
        </p:nvSpPr>
        <p:spPr>
          <a:xfrm>
            <a:off x="6374889" y="4292603"/>
            <a:ext cx="169277" cy="169277"/>
          </a:xfrm>
          <a:prstGeom prst="donu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PA-同心圆 9"/>
          <p:cNvSpPr/>
          <p:nvPr>
            <p:custDataLst>
              <p:tags r:id="rId11"/>
            </p:custDataLst>
          </p:nvPr>
        </p:nvSpPr>
        <p:spPr>
          <a:xfrm>
            <a:off x="8693622" y="4522901"/>
            <a:ext cx="130581" cy="130581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PA-同心圆 10"/>
          <p:cNvSpPr/>
          <p:nvPr>
            <p:custDataLst>
              <p:tags r:id="rId12"/>
            </p:custDataLst>
          </p:nvPr>
        </p:nvSpPr>
        <p:spPr>
          <a:xfrm>
            <a:off x="6374889" y="4292603"/>
            <a:ext cx="169277" cy="169277"/>
          </a:xfrm>
          <a:prstGeom prst="donu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: 空心 14"/>
          <p:cNvSpPr/>
          <p:nvPr>
            <p:custDataLst>
              <p:tags r:id="rId13"/>
            </p:custDataLst>
          </p:nvPr>
        </p:nvSpPr>
        <p:spPr>
          <a:xfrm>
            <a:off x="3251873" y="2723659"/>
            <a:ext cx="224059" cy="224059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/>
          <p:cNvSpPr/>
          <p:nvPr>
            <p:custDataLst>
              <p:tags r:id="rId14"/>
            </p:custDataLst>
          </p:nvPr>
        </p:nvSpPr>
        <p:spPr>
          <a:xfrm>
            <a:off x="3251873" y="2723659"/>
            <a:ext cx="224059" cy="224059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圆: 空心 20"/>
          <p:cNvSpPr/>
          <p:nvPr>
            <p:custDataLst>
              <p:tags r:id="rId15"/>
            </p:custDataLst>
          </p:nvPr>
        </p:nvSpPr>
        <p:spPr>
          <a:xfrm>
            <a:off x="6363318" y="2209878"/>
            <a:ext cx="225207" cy="225207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圆: 空心 21"/>
          <p:cNvSpPr/>
          <p:nvPr>
            <p:custDataLst>
              <p:tags r:id="rId16"/>
            </p:custDataLst>
          </p:nvPr>
        </p:nvSpPr>
        <p:spPr>
          <a:xfrm>
            <a:off x="6363318" y="2209878"/>
            <a:ext cx="225207" cy="225207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圆: 空心 22"/>
          <p:cNvSpPr/>
          <p:nvPr>
            <p:custDataLst>
              <p:tags r:id="rId17"/>
            </p:custDataLst>
          </p:nvPr>
        </p:nvSpPr>
        <p:spPr>
          <a:xfrm>
            <a:off x="6363318" y="2209878"/>
            <a:ext cx="225207" cy="225207"/>
          </a:xfrm>
          <a:prstGeom prst="donu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: 空心 16"/>
          <p:cNvSpPr/>
          <p:nvPr>
            <p:custDataLst>
              <p:tags r:id="rId18"/>
            </p:custDataLst>
          </p:nvPr>
        </p:nvSpPr>
        <p:spPr>
          <a:xfrm>
            <a:off x="3251873" y="2723659"/>
            <a:ext cx="224059" cy="224059"/>
          </a:xfrm>
          <a:prstGeom prst="donu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PA-同心圆 11"/>
          <p:cNvSpPr/>
          <p:nvPr>
            <p:custDataLst>
              <p:tags r:id="rId19"/>
            </p:custDataLst>
          </p:nvPr>
        </p:nvSpPr>
        <p:spPr>
          <a:xfrm>
            <a:off x="6363318" y="2209878"/>
            <a:ext cx="225207" cy="225207"/>
          </a:xfrm>
          <a:prstGeom prst="donu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: 空心 17"/>
          <p:cNvSpPr/>
          <p:nvPr>
            <p:custDataLst>
              <p:tags r:id="rId20"/>
            </p:custDataLst>
          </p:nvPr>
        </p:nvSpPr>
        <p:spPr>
          <a:xfrm>
            <a:off x="2694755" y="4745465"/>
            <a:ext cx="133224" cy="133224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: 空心 18"/>
          <p:cNvSpPr/>
          <p:nvPr>
            <p:custDataLst>
              <p:tags r:id="rId21"/>
            </p:custDataLst>
          </p:nvPr>
        </p:nvSpPr>
        <p:spPr>
          <a:xfrm>
            <a:off x="2694755" y="4745465"/>
            <a:ext cx="133224" cy="133224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圆: 空心 19"/>
          <p:cNvSpPr/>
          <p:nvPr>
            <p:custDataLst>
              <p:tags r:id="rId22"/>
            </p:custDataLst>
          </p:nvPr>
        </p:nvSpPr>
        <p:spPr>
          <a:xfrm>
            <a:off x="2694755" y="4745465"/>
            <a:ext cx="133224" cy="133224"/>
          </a:xfrm>
          <a:prstGeom prst="donu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PA-同心圆 12"/>
          <p:cNvSpPr/>
          <p:nvPr>
            <p:custDataLst>
              <p:tags r:id="rId23"/>
            </p:custDataLst>
          </p:nvPr>
        </p:nvSpPr>
        <p:spPr>
          <a:xfrm>
            <a:off x="3251873" y="2723659"/>
            <a:ext cx="224059" cy="224059"/>
          </a:xfrm>
          <a:prstGeom prst="donu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PA-同心圆 13"/>
          <p:cNvSpPr/>
          <p:nvPr>
            <p:custDataLst>
              <p:tags r:id="rId24"/>
            </p:custDataLst>
          </p:nvPr>
        </p:nvSpPr>
        <p:spPr>
          <a:xfrm>
            <a:off x="2694755" y="4745465"/>
            <a:ext cx="133224" cy="133224"/>
          </a:xfrm>
          <a:prstGeom prst="donu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2" dur="417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63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69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7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76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84" dur="417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85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9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0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91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2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9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98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3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106" dur="417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107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13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4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20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5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128" dur="417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129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2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3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4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5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6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3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1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42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150" dur="417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151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4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6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57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8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1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2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64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8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9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0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172" dur="417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173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6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7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8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79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8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3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4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5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86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0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1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2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24" grpId="0" animBg="1"/>
      <p:bldP spid="9" grpId="0"/>
      <p:bldP spid="9" grpId="1"/>
      <p:bldP spid="27" grpId="0" animBg="1"/>
      <p:bldP spid="2" grpId="1" animBg="1"/>
      <p:bldP spid="30" grpId="0" animBg="1"/>
      <p:bldP spid="10" grpId="1" animBg="1"/>
      <p:bldP spid="11" grpId="1" animBg="1"/>
      <p:bldP spid="15" grpId="0" animBg="1"/>
      <p:bldP spid="21" grpId="0" animBg="1"/>
      <p:bldP spid="12" grpId="1" animBg="1"/>
      <p:bldP spid="18" grpId="0" animBg="1"/>
      <p:bldP spid="13" grpId="1" animBg="1"/>
      <p:bldP spid="14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271637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哇哦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48302" y="2197179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cs typeface="+mn-ea"/>
                <a:sym typeface="+mn-lt"/>
              </a:rPr>
              <a:t>请</a:t>
            </a:r>
            <a:endParaRPr lang="zh-CN" altLang="en-US" sz="1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64236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不敢相信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87009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cs typeface="+mn-ea"/>
                <a:sym typeface="+mn-lt"/>
              </a:rPr>
              <a:t>你以为</a:t>
            </a:r>
            <a:endParaRPr lang="zh-CN" altLang="en-US" sz="138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50584" y="2368417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就这些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2024" y="2321004"/>
            <a:ext cx="706796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cs typeface="+mn-ea"/>
                <a:sym typeface="+mn-lt"/>
              </a:rPr>
              <a:t>OH ! NO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11093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cs typeface="+mn-ea"/>
                <a:sym typeface="+mn-lt"/>
              </a:rPr>
              <a:t>热血青年</a:t>
            </a:r>
            <a:endParaRPr lang="zh-CN" altLang="en-US" sz="13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28912" y="2396815"/>
            <a:ext cx="952696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cs typeface="+mn-ea"/>
                <a:sym typeface="+mn-lt"/>
              </a:rPr>
              <a:t>XX</a:t>
            </a:r>
            <a:r>
              <a:rPr lang="zh-CN" altLang="en-US" sz="11500" b="1" dirty="0">
                <a:cs typeface="+mn-ea"/>
                <a:sym typeface="+mn-lt"/>
              </a:rPr>
              <a:t>志愿者协会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426262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成员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27676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cs typeface="+mn-ea"/>
                <a:sym typeface="+mn-lt"/>
              </a:rPr>
              <a:t>曾</a:t>
            </a:r>
            <a:endParaRPr lang="zh-CN" altLang="en-US" sz="199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9239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参与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8333" y="1813173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cs typeface="+mn-ea"/>
                <a:sym typeface="+mn-lt"/>
              </a:rPr>
              <a:t>专项扶贫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8672" y="4354665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cs typeface="+mn-ea"/>
                <a:sym typeface="+mn-lt"/>
              </a:rPr>
              <a:t>慰问孤老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89013" y="1813173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cs typeface="+mn-ea"/>
                <a:sym typeface="+mn-lt"/>
              </a:rPr>
              <a:t>乡村支教</a:t>
            </a:r>
            <a:endParaRPr lang="zh-CN" altLang="en-US" sz="5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222636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注意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33846" y="2403588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热爱生活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9094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做美食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253541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434068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摄影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403588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游泳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36165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技能提升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64236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责任心强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9391" y="2444228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乐于助人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77312" y="2438981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prstClr val="white"/>
                </a:solidFill>
                <a:cs typeface="+mn-ea"/>
                <a:sym typeface="+mn-lt"/>
              </a:rPr>
              <a:t>相信会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4877" y="2405116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迅速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注意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prstClr val="white"/>
                </a:solidFill>
                <a:cs typeface="+mn-ea"/>
                <a:sym typeface="+mn-lt"/>
              </a:rPr>
              <a:t>融入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部门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9094" y="2268122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为公司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注入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64236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新鲜血液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3526" y="2266818"/>
            <a:ext cx="577594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谢谢</a:t>
            </a:r>
            <a:r>
              <a:rPr lang="zh-CN" altLang="en-US" sz="8000" b="1" dirty="0">
                <a:cs typeface="+mn-ea"/>
                <a:sym typeface="+mn-lt"/>
              </a:rPr>
              <a:t>大家</a:t>
            </a:r>
            <a:endParaRPr lang="zh-CN" altLang="en-US" sz="13800" b="1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57120" y="2385907"/>
            <a:ext cx="0" cy="2235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: 空心 13"/>
          <p:cNvSpPr/>
          <p:nvPr>
            <p:custDataLst>
              <p:tags r:id="rId1"/>
            </p:custDataLst>
          </p:nvPr>
        </p:nvSpPr>
        <p:spPr>
          <a:xfrm>
            <a:off x="8717280" y="2385907"/>
            <a:ext cx="237067" cy="237067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/>
          <p:cNvSpPr/>
          <p:nvPr>
            <p:custDataLst>
              <p:tags r:id="rId2"/>
            </p:custDataLst>
          </p:nvPr>
        </p:nvSpPr>
        <p:spPr>
          <a:xfrm>
            <a:off x="8717280" y="2385907"/>
            <a:ext cx="237067" cy="237067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: 空心 16"/>
          <p:cNvSpPr/>
          <p:nvPr>
            <p:custDataLst>
              <p:tags r:id="rId3"/>
            </p:custDataLst>
          </p:nvPr>
        </p:nvSpPr>
        <p:spPr>
          <a:xfrm>
            <a:off x="8717280" y="2385907"/>
            <a:ext cx="237067" cy="237067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72885" y="4424680"/>
            <a:ext cx="0" cy="513080"/>
          </a:xfrm>
          <a:prstGeom prst="line">
            <a:avLst/>
          </a:prstGeom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: 空心 17"/>
          <p:cNvSpPr/>
          <p:nvPr>
            <p:custDataLst>
              <p:tags r:id="rId4"/>
            </p:custDataLst>
          </p:nvPr>
        </p:nvSpPr>
        <p:spPr>
          <a:xfrm>
            <a:off x="9757212" y="2865965"/>
            <a:ext cx="306493" cy="306493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: 空心 18"/>
          <p:cNvSpPr/>
          <p:nvPr>
            <p:custDataLst>
              <p:tags r:id="rId5"/>
            </p:custDataLst>
          </p:nvPr>
        </p:nvSpPr>
        <p:spPr>
          <a:xfrm>
            <a:off x="9757212" y="2865965"/>
            <a:ext cx="306493" cy="306493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圆: 空心 19"/>
          <p:cNvSpPr/>
          <p:nvPr>
            <p:custDataLst>
              <p:tags r:id="rId6"/>
            </p:custDataLst>
          </p:nvPr>
        </p:nvSpPr>
        <p:spPr>
          <a:xfrm>
            <a:off x="9757212" y="2865965"/>
            <a:ext cx="306493" cy="306493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PA-同心圆 9"/>
          <p:cNvSpPr/>
          <p:nvPr>
            <p:custDataLst>
              <p:tags r:id="rId7"/>
            </p:custDataLst>
          </p:nvPr>
        </p:nvSpPr>
        <p:spPr>
          <a:xfrm>
            <a:off x="8717280" y="2385907"/>
            <a:ext cx="237067" cy="237067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PA-同心圆 10"/>
          <p:cNvSpPr/>
          <p:nvPr>
            <p:custDataLst>
              <p:tags r:id="rId8"/>
            </p:custDataLst>
          </p:nvPr>
        </p:nvSpPr>
        <p:spPr>
          <a:xfrm>
            <a:off x="9757212" y="2865965"/>
            <a:ext cx="306493" cy="306493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圆: 空心 20"/>
          <p:cNvSpPr/>
          <p:nvPr>
            <p:custDataLst>
              <p:tags r:id="rId9"/>
            </p:custDataLst>
          </p:nvPr>
        </p:nvSpPr>
        <p:spPr>
          <a:xfrm>
            <a:off x="10756278" y="3881121"/>
            <a:ext cx="289562" cy="289562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圆: 空心 21"/>
          <p:cNvSpPr/>
          <p:nvPr>
            <p:custDataLst>
              <p:tags r:id="rId10"/>
            </p:custDataLst>
          </p:nvPr>
        </p:nvSpPr>
        <p:spPr>
          <a:xfrm>
            <a:off x="10756278" y="3881121"/>
            <a:ext cx="289562" cy="289562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圆: 空心 23"/>
          <p:cNvSpPr/>
          <p:nvPr>
            <p:custDataLst>
              <p:tags r:id="rId11"/>
            </p:custDataLst>
          </p:nvPr>
        </p:nvSpPr>
        <p:spPr>
          <a:xfrm>
            <a:off x="9618358" y="3799840"/>
            <a:ext cx="172721" cy="172721"/>
          </a:xfrm>
          <a:prstGeom prst="donut">
            <a:avLst/>
          </a:prstGeom>
          <a:solidFill>
            <a:srgbClr val="FB2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圆: 空心 24"/>
          <p:cNvSpPr/>
          <p:nvPr>
            <p:custDataLst>
              <p:tags r:id="rId12"/>
            </p:custDataLst>
          </p:nvPr>
        </p:nvSpPr>
        <p:spPr>
          <a:xfrm>
            <a:off x="9618358" y="3799840"/>
            <a:ext cx="172721" cy="172721"/>
          </a:xfrm>
          <a:prstGeom prst="donut">
            <a:avLst/>
          </a:prstGeom>
          <a:solidFill>
            <a:srgbClr val="24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圆: 空心 25"/>
          <p:cNvSpPr/>
          <p:nvPr>
            <p:custDataLst>
              <p:tags r:id="rId13"/>
            </p:custDataLst>
          </p:nvPr>
        </p:nvSpPr>
        <p:spPr>
          <a:xfrm>
            <a:off x="9618358" y="3799840"/>
            <a:ext cx="172721" cy="172721"/>
          </a:xfrm>
          <a:prstGeom prst="donu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圆: 空心 22"/>
          <p:cNvSpPr/>
          <p:nvPr>
            <p:custDataLst>
              <p:tags r:id="rId14"/>
            </p:custDataLst>
          </p:nvPr>
        </p:nvSpPr>
        <p:spPr>
          <a:xfrm>
            <a:off x="10756278" y="3881121"/>
            <a:ext cx="289562" cy="289562"/>
          </a:xfrm>
          <a:prstGeom prst="donut">
            <a:avLst/>
          </a:prstGeom>
          <a:solidFill>
            <a:srgbClr val="FF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PA-同心圆 11"/>
          <p:cNvSpPr/>
          <p:nvPr>
            <p:custDataLst>
              <p:tags r:id="rId15"/>
            </p:custDataLst>
          </p:nvPr>
        </p:nvSpPr>
        <p:spPr>
          <a:xfrm>
            <a:off x="9618358" y="3799840"/>
            <a:ext cx="172721" cy="172721"/>
          </a:xfrm>
          <a:prstGeom prst="donu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>
            <p:custDataLst>
              <p:tags r:id="rId16"/>
            </p:custDataLst>
          </p:nvPr>
        </p:nvCxnSpPr>
        <p:spPr>
          <a:xfrm flipH="1">
            <a:off x="8168640" y="4721014"/>
            <a:ext cx="3419066" cy="0"/>
          </a:xfrm>
          <a:prstGeom prst="line">
            <a:avLst/>
          </a:prstGeom>
          <a:ln w="9525">
            <a:solidFill>
              <a:srgbClr val="FB2B5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7"/>
            </p:custDataLst>
          </p:nvPr>
        </p:nvCxnSpPr>
        <p:spPr>
          <a:xfrm flipH="1">
            <a:off x="8168640" y="4721014"/>
            <a:ext cx="3419066" cy="0"/>
          </a:xfrm>
          <a:prstGeom prst="line">
            <a:avLst/>
          </a:prstGeom>
          <a:ln w="9525">
            <a:solidFill>
              <a:srgbClr val="24F4E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18"/>
            </p:custDataLst>
          </p:nvPr>
        </p:nvCxnSpPr>
        <p:spPr>
          <a:xfrm flipH="1">
            <a:off x="8168640" y="4721014"/>
            <a:ext cx="3419066" cy="0"/>
          </a:xfrm>
          <a:prstGeom prst="line">
            <a:avLst/>
          </a:prstGeom>
          <a:ln w="9525">
            <a:solidFill>
              <a:schemeClr val="accent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A-同心圆 12"/>
          <p:cNvSpPr/>
          <p:nvPr>
            <p:custDataLst>
              <p:tags r:id="rId19"/>
            </p:custDataLst>
          </p:nvPr>
        </p:nvSpPr>
        <p:spPr>
          <a:xfrm>
            <a:off x="10756278" y="3881121"/>
            <a:ext cx="289562" cy="289562"/>
          </a:xfrm>
          <a:prstGeom prst="donut">
            <a:avLst/>
          </a:prstGeom>
          <a:solidFill>
            <a:srgbClr val="FF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5" name="PA-直接连接符 14"/>
          <p:cNvCxnSpPr/>
          <p:nvPr>
            <p:custDataLst>
              <p:tags r:id="rId20"/>
            </p:custDataLst>
          </p:nvPr>
        </p:nvCxnSpPr>
        <p:spPr>
          <a:xfrm flipH="1">
            <a:off x="8168640" y="4721014"/>
            <a:ext cx="3419066" cy="0"/>
          </a:xfrm>
          <a:prstGeom prst="line">
            <a:avLst/>
          </a:prstGeom>
          <a:ln w="9525">
            <a:solidFill>
              <a:schemeClr val="accent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500"/>
    </mc:Choice>
    <mc:Fallback>
      <p:transition spd="slow" advClick="0" advTm="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22" dur="417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23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9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3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36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44" dur="417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45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51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5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58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6" dur="417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67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1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73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7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8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80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5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88" dur="417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89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4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95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6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9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1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02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8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110" dur="417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111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2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4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17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8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1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1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2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24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8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9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0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8" grpId="0" animBg="1"/>
      <p:bldP spid="10" grpId="0" animBg="1"/>
      <p:bldP spid="11" grpId="0" animBg="1"/>
      <p:bldP spid="21" grpId="0" animBg="1"/>
      <p:bldP spid="24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222636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注意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注意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9094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cs typeface="+mn-ea"/>
                <a:sym typeface="+mn-lt"/>
              </a:rPr>
              <a:t>这是个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188480628066837"/>
  <p:tag name="SCENECOLOR-TEXT" val="Color_Theme"/>
  <p:tag name="SCENECOLOR-TEXT-VALUE" val="3"/>
  <p:tag name="RESOURCEID" val="637188480628223093"/>
  <p:tag name="SCENEID" val="Unkown"/>
  <p:tag name="SCENELINKIDS" val="6|3|4|5"/>
  <p:tag name="ANIMSTRING" val="e41beb5ffee0652705b159c065291567"/>
</p:tagLst>
</file>

<file path=ppt/tags/tag10.xml><?xml version="1.0" encoding="utf-8"?>
<p:tagLst xmlns:p="http://schemas.openxmlformats.org/presentationml/2006/main">
  <p:tag name="PA" val="v5.2.9"/>
  <p:tag name="SCENESHAPETYPE" val="SceneText"/>
  <p:tag name="SCENESHAPESUBTYPE" val="SceneTitleText"/>
  <p:tag name="SCENESHAPENAME" val="滚动文本"/>
  <p:tag name="SCENECOLOR-TEXT" val="Color_Theme"/>
  <p:tag name="SCENECOLOR-TEXT-VALUE" val="1"/>
  <p:tag name="RESOURCEID" val="637188484447197667"/>
  <p:tag name="SCENEID" val="Unkown"/>
  <p:tag name="SCENELINKIDS" val="2"/>
  <p:tag name="ANIMSTRING" val="f62a2779296f3883854baf284378694f"/>
  <p:tag name="RESOURCELIBID_ANIM" val="256"/>
</p:tagLst>
</file>

<file path=ppt/tags/tag11.xml><?xml version="1.0" encoding="utf-8"?>
<p:tagLst xmlns:p="http://schemas.openxmlformats.org/presentationml/2006/main">
  <p:tag name="COLORS" val="1,0"/>
  <p:tag name="LINKREPLACED" val="True"/>
</p:tagLst>
</file>

<file path=ppt/tags/tag12.xml><?xml version="1.0" encoding="utf-8"?>
<p:tagLst xmlns:p="http://schemas.openxmlformats.org/presentationml/2006/main">
  <p:tag name="SCENESHAPETYPE" val="SceneText"/>
  <p:tag name="SCENESHAPESUBTYPE" val="SceneTitleText"/>
  <p:tag name="SCENESHAPENAME" val="滚动文本"/>
  <p:tag name="SCENECOLOR-TEXT" val="Color_Theme"/>
  <p:tag name="SCENECOLOR-TEXT-VALUE" val="1"/>
  <p:tag name="RESOURCEID" val="637188484716373561"/>
  <p:tag name="SCENEID" val="Unkown"/>
  <p:tag name="SCENELINKIDS" val="6"/>
  <p:tag name="ANIMSTRING" val="cbd1e6a281b155b1cf7257b880e65936"/>
  <p:tag name="PA" val="v5.2.9"/>
  <p:tag name="RESOURCELIBID_ANIM" val="257"/>
</p:tagLst>
</file>

<file path=ppt/tags/tag13.xml><?xml version="1.0" encoding="utf-8"?>
<p:tagLst xmlns:p="http://schemas.openxmlformats.org/presentationml/2006/main">
  <p:tag name="COLORS" val="1,16777215"/>
  <p:tag name="LINKREPLACED" val="True"/>
</p:tagLst>
</file>

<file path=ppt/tags/tag14.xml><?xml version="1.0" encoding="utf-8"?>
<p:tagLst xmlns:p="http://schemas.openxmlformats.org/presentationml/2006/main">
  <p:tag name="SCENESHAPETYPE" val="SceneText"/>
  <p:tag name="SCENESHAPESUBTYPE" val="SceneTitleText"/>
  <p:tag name="SCENESHAPENAME" val="滚动文本"/>
  <p:tag name="SCENECOLOR-TEXT" val="Color_Theme"/>
  <p:tag name="SCENECOLOR-TEXT-VALUE" val="1"/>
  <p:tag name="RESOURCEID" val="637188484923749048"/>
  <p:tag name="SCENEID" val="Unkown"/>
  <p:tag name="SCENELINKIDS" val="6"/>
  <p:tag name="ANIMSTRING" val="da18367e625bbdc12223a5b505544c23"/>
  <p:tag name="PA" val="v5.2.9"/>
  <p:tag name="RESOURCELIBID_ANIM" val="256"/>
</p:tagLst>
</file>

<file path=ppt/tags/tag15.xml><?xml version="1.0" encoding="utf-8"?>
<p:tagLst xmlns:p="http://schemas.openxmlformats.org/presentationml/2006/main">
  <p:tag name="COLORS" val="1,0"/>
  <p:tag name="LINKREPLACED" val="True"/>
</p:tagLst>
</file>

<file path=ppt/tags/tag16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4287150928"/>
  <p:tag name="SCENECOLOR-FILL" val="Color_Theme"/>
  <p:tag name="SCENECOLOR-FILL-VALUE" val="2"/>
  <p:tag name="RESOURCEID" val="637188494287307179"/>
  <p:tag name="SCENEID" val="Unkown"/>
  <p:tag name="SCENELINKIDS" val="2|24|25|26"/>
  <p:tag name="ANIMSTRING" val="f0ccf404d6af4932f3ec56e4a17b9f9f"/>
</p:tagLst>
</file>

<file path=ppt/tags/tag17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4287150928"/>
  <p:tag name="SCENECOLOR-FILL" val="Color_Theme"/>
  <p:tag name="SCENECOLOR-FILL-VALUE" val="3"/>
  <p:tag name="RESOURCEID" val="637188494287307179"/>
  <p:tag name="SCENEID" val="Unkown"/>
  <p:tag name="SCENELINKIDS" val="2|24|25|26"/>
  <p:tag name="ANIMSTRING" val="f0ccf404d6af4932f3ec56e4a17b9f9f"/>
</p:tagLst>
</file>

<file path=ppt/tags/tag18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4287150928"/>
  <p:tag name="SCENECOLOR-FILL" val="Color_Theme"/>
  <p:tag name="SCENECOLOR-FILL-VALUE" val="6"/>
  <p:tag name="RESOURCEID" val="637188494287307179"/>
  <p:tag name="SCENEID" val="Unkown"/>
  <p:tag name="SCENELINKIDS" val="2|24|25|26"/>
  <p:tag name="ANIMSTRING" val="f0ccf404d6af4932f3ec56e4a17b9f9f"/>
</p:tagLst>
</file>

<file path=ppt/tags/tag19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4291903316"/>
  <p:tag name="SCENECOLOR-FILL" val="Color_Theme"/>
  <p:tag name="SCENECOLOR-FILL-VALUE" val="2"/>
  <p:tag name="RESOURCEID" val="637188494292059573"/>
  <p:tag name="SCENEID" val="Unkown"/>
  <p:tag name="SCENELINKIDS" val="10|27|28|29"/>
  <p:tag name="ANIMSTRING" val="f0ccf404d6af4932f3ec56e4a17b9f9f"/>
</p:tagLst>
</file>

<file path=ppt/tags/tag2.xml><?xml version="1.0" encoding="utf-8"?>
<p:tagLst xmlns:p="http://schemas.openxmlformats.org/presentationml/2006/main">
  <p:tag name="SCANEADDTIONSP" val="true"/>
  <p:tag name="SCENESHAPETYPE" val="SceneText"/>
  <p:tag name="SCENESHAPESUBTYPE" val="SceneTitleText"/>
  <p:tag name="SCENESHAPENAME" val="抖音文本"/>
  <p:tag name="TXTGRP" val="637188480628066837"/>
  <p:tag name="SCENECOLOR-TEXT" val="Color_Theme"/>
  <p:tag name="SCENECOLOR-TEXT-VALUE" val="1"/>
  <p:tag name="RESOURCEID" val="637188480628223093"/>
  <p:tag name="SCENEID" val="Unkown"/>
  <p:tag name="SCENELINKIDS" val="6|3|4|5"/>
  <p:tag name="ANIMSTRING" val="e41beb5ffee0652705b159c065291567"/>
</p:tagLst>
</file>

<file path=ppt/tags/tag20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4291903316"/>
  <p:tag name="SCENECOLOR-FILL" val="Color_Theme"/>
  <p:tag name="SCENECOLOR-FILL-VALUE" val="3"/>
  <p:tag name="RESOURCEID" val="637188494292059573"/>
  <p:tag name="SCENEID" val="Unkown"/>
  <p:tag name="SCENELINKIDS" val="10|27|28|29"/>
  <p:tag name="ANIMSTRING" val="f0ccf404d6af4932f3ec56e4a17b9f9f"/>
</p:tagLst>
</file>

<file path=ppt/tags/tag21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4291903316"/>
  <p:tag name="SCENECOLOR-FILL" val="Color_Theme"/>
  <p:tag name="SCENECOLOR-FILL-VALUE" val="7"/>
  <p:tag name="RESOURCEID" val="637188494292059573"/>
  <p:tag name="SCENEID" val="Unkown"/>
  <p:tag name="SCENELINKIDS" val="10|27|28|29"/>
  <p:tag name="ANIMSTRING" val="f0ccf404d6af4932f3ec56e4a17b9f9f"/>
</p:tagLst>
</file>

<file path=ppt/tags/tag22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4287150928"/>
  <p:tag name="SCENECOLOR-FILL" val="Color_Theme"/>
  <p:tag name="SCENECOLOR-FILL-VALUE" val="6"/>
  <p:tag name="SCANEADDTIONSP" val="false"/>
  <p:tag name="RESOURCEID" val="637188494287307179"/>
  <p:tag name="SCENEID" val="Unkown"/>
  <p:tag name="SCENELINKIDS" val="2|24|25|26"/>
  <p:tag name="ANIMSTRING" val="f0ccf404d6af4932f3ec56e4a17b9f9f"/>
  <p:tag name="PA" val="v5.2.9"/>
  <p:tag name="RESOURCELIBID_ANIM" val="47856"/>
</p:tagLst>
</file>

<file path=ppt/tags/tag23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4296661452"/>
  <p:tag name="SCENECOLOR-FILL" val="Color_Theme"/>
  <p:tag name="SCENECOLOR-FILL-VALUE" val="2"/>
  <p:tag name="RESOURCEID" val="637188494296817705"/>
  <p:tag name="SCENEID" val="Unkown"/>
  <p:tag name="SCENELINKIDS" val="11|30|31|32"/>
  <p:tag name="ANIMSTRING" val="f0ccf404d6af4932f3ec56e4a17b9f9f"/>
</p:tagLst>
</file>

<file path=ppt/tags/tag24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4296661452"/>
  <p:tag name="SCENECOLOR-FILL" val="Color_Theme"/>
  <p:tag name="SCENECOLOR-FILL-VALUE" val="3"/>
  <p:tag name="RESOURCEID" val="637188494296817705"/>
  <p:tag name="SCENEID" val="Unkown"/>
  <p:tag name="SCENELINKIDS" val="11|30|31|32"/>
  <p:tag name="ANIMSTRING" val="f0ccf404d6af4932f3ec56e4a17b9f9f"/>
</p:tagLst>
</file>

<file path=ppt/tags/tag25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4296661452"/>
  <p:tag name="SCENECOLOR-FILL" val="Color_Theme"/>
  <p:tag name="SCENECOLOR-FILL-VALUE" val="8"/>
  <p:tag name="RESOURCEID" val="637188494296817705"/>
  <p:tag name="SCENEID" val="Unkown"/>
  <p:tag name="SCENELINKIDS" val="11|30|31|32"/>
  <p:tag name="ANIMSTRING" val="f0ccf404d6af4932f3ec56e4a17b9f9f"/>
</p:tagLst>
</file>

<file path=ppt/tags/tag26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4291903316"/>
  <p:tag name="SCENECOLOR-FILL" val="Color_Theme"/>
  <p:tag name="SCENECOLOR-FILL-VALUE" val="7"/>
  <p:tag name="SCANEADDTIONSP" val="false"/>
  <p:tag name="RESOURCEID" val="637188494292059573"/>
  <p:tag name="SCENEID" val="Unkown"/>
  <p:tag name="SCENELINKIDS" val="10|27|28|29"/>
  <p:tag name="ANIMSTRING" val="f0ccf404d6af4932f3ec56e4a17b9f9f"/>
  <p:tag name="PA" val="v5.2.9"/>
  <p:tag name="RESOURCELIBID_ANIM" val="47856"/>
</p:tagLst>
</file>

<file path=ppt/tags/tag27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4296661452"/>
  <p:tag name="SCENECOLOR-FILL" val="Color_Theme"/>
  <p:tag name="SCENECOLOR-FILL-VALUE" val="8"/>
  <p:tag name="SCANEADDTIONSP" val="false"/>
  <p:tag name="RESOURCEID" val="637188494296817705"/>
  <p:tag name="SCENEID" val="Unkown"/>
  <p:tag name="SCENELINKIDS" val="11|30|31|32"/>
  <p:tag name="ANIMSTRING" val="f0ccf404d6af4932f3ec56e4a17b9f9f"/>
  <p:tag name="PA" val="v5.2.9"/>
  <p:tag name="RESOURCELIBID_ANIM" val="47856"/>
</p:tagLst>
</file>

<file path=ppt/tags/tag28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4273141199"/>
  <p:tag name="SCENECOLOR-FILL" val="Color_Theme"/>
  <p:tag name="SCENECOLOR-FILL-VALUE" val="2"/>
  <p:tag name="RESOURCEID" val="637188494273297458"/>
  <p:tag name="SCENEID" val="Unkown"/>
  <p:tag name="SCENELINKIDS" val="13|15|16|17"/>
  <p:tag name="ANIMSTRING" val="f0ccf404d6af4932f3ec56e4a17b9f9f"/>
</p:tagLst>
</file>

<file path=ppt/tags/tag29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4273141199"/>
  <p:tag name="SCENECOLOR-FILL" val="Color_Theme"/>
  <p:tag name="SCENECOLOR-FILL-VALUE" val="3"/>
  <p:tag name="RESOURCEID" val="637188494273297458"/>
  <p:tag name="SCENEID" val="Unkown"/>
  <p:tag name="SCENELINKIDS" val="13|15|16|17"/>
  <p:tag name="ANIMSTRING" val="f0ccf404d6af4932f3ec56e4a17b9f9f"/>
</p:tagLst>
</file>

<file path=ppt/tags/tag3.xml><?xml version="1.0" encoding="utf-8"?>
<p:tagLst xmlns:p="http://schemas.openxmlformats.org/presentationml/2006/main"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188480628066837"/>
  <p:tag name="SCENECOLOR-TEXT" val="Color_Theme"/>
  <p:tag name="SCENECOLOR-TEXT-VALUE" val="2"/>
  <p:tag name="RESOURCEID" val="637188480628223093"/>
  <p:tag name="SCENEID" val="Unkown"/>
  <p:tag name="SCENELINKIDS" val="6|3|4|5"/>
  <p:tag name="ANIMSTRING" val="e41beb5ffee0652705b159c065291567"/>
</p:tagLst>
</file>

<file path=ppt/tags/tag30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4282287019"/>
  <p:tag name="SCENECOLOR-FILL" val="Color_Theme"/>
  <p:tag name="SCENECOLOR-FILL-VALUE" val="2"/>
  <p:tag name="RESOURCEID" val="637188494282443279"/>
  <p:tag name="SCENEID" val="Unkown"/>
  <p:tag name="SCENELINKIDS" val="12|21|22|23"/>
  <p:tag name="ANIMSTRING" val="f0ccf404d6af4932f3ec56e4a17b9f9f"/>
</p:tagLst>
</file>

<file path=ppt/tags/tag31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4282287019"/>
  <p:tag name="SCENECOLOR-FILL" val="Color_Theme"/>
  <p:tag name="SCENECOLOR-FILL-VALUE" val="3"/>
  <p:tag name="RESOURCEID" val="637188494282443279"/>
  <p:tag name="SCENEID" val="Unkown"/>
  <p:tag name="SCENELINKIDS" val="12|21|22|23"/>
  <p:tag name="ANIMSTRING" val="f0ccf404d6af4932f3ec56e4a17b9f9f"/>
</p:tagLst>
</file>

<file path=ppt/tags/tag32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4282287019"/>
  <p:tag name="SCENECOLOR-FILL" val="Color_Theme"/>
  <p:tag name="SCENECOLOR-FILL-VALUE" val="5"/>
  <p:tag name="RESOURCEID" val="637188494282443279"/>
  <p:tag name="SCENEID" val="Unkown"/>
  <p:tag name="SCENELINKIDS" val="12|21|22|23"/>
  <p:tag name="ANIMSTRING" val="f0ccf404d6af4932f3ec56e4a17b9f9f"/>
</p:tagLst>
</file>

<file path=ppt/tags/tag33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4273141199"/>
  <p:tag name="SCENECOLOR-FILL" val="Color_Theme"/>
  <p:tag name="SCENECOLOR-FILL-VALUE" val="1"/>
  <p:tag name="RESOURCEID" val="637188494273297458"/>
  <p:tag name="SCENEID" val="Unkown"/>
  <p:tag name="SCENELINKIDS" val="13|15|16|17"/>
  <p:tag name="ANIMSTRING" val="f0ccf404d6af4932f3ec56e4a17b9f9f"/>
</p:tagLst>
</file>

<file path=ppt/tags/tag34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4282287019"/>
  <p:tag name="SCENECOLOR-FILL" val="Color_Theme"/>
  <p:tag name="SCENECOLOR-FILL-VALUE" val="5"/>
  <p:tag name="SCANEADDTIONSP" val="false"/>
  <p:tag name="RESOURCEID" val="637188494282443279"/>
  <p:tag name="SCENEID" val="Unkown"/>
  <p:tag name="SCENELINKIDS" val="12|21|22|23"/>
  <p:tag name="ANIMSTRING" val="f0ccf404d6af4932f3ec56e4a17b9f9f"/>
  <p:tag name="PA" val="v5.2.9"/>
  <p:tag name="RESOURCELIBID_ANIM" val="47856"/>
</p:tagLst>
</file>

<file path=ppt/tags/tag35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4277755530"/>
  <p:tag name="SCENECOLOR-FILL" val="Color_Theme"/>
  <p:tag name="SCENECOLOR-FILL-VALUE" val="2"/>
  <p:tag name="RESOURCEID" val="637188494277911799"/>
  <p:tag name="SCENEID" val="Unkown"/>
  <p:tag name="SCENELINKIDS" val="14|18|19|20"/>
  <p:tag name="ANIMSTRING" val="f0ccf404d6af4932f3ec56e4a17b9f9f"/>
</p:tagLst>
</file>

<file path=ppt/tags/tag36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4277755530"/>
  <p:tag name="SCENECOLOR-FILL" val="Color_Theme"/>
  <p:tag name="SCENECOLOR-FILL-VALUE" val="3"/>
  <p:tag name="RESOURCEID" val="637188494277911799"/>
  <p:tag name="SCENEID" val="Unkown"/>
  <p:tag name="SCENELINKIDS" val="14|18|19|20"/>
  <p:tag name="ANIMSTRING" val="f0ccf404d6af4932f3ec56e4a17b9f9f"/>
</p:tagLst>
</file>

<file path=ppt/tags/tag37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4277755530"/>
  <p:tag name="SCENECOLOR-FILL" val="Color_Theme"/>
  <p:tag name="SCENECOLOR-FILL-VALUE" val="4"/>
  <p:tag name="RESOURCEID" val="637188494277911799"/>
  <p:tag name="SCENEID" val="Unkown"/>
  <p:tag name="SCENELINKIDS" val="14|18|19|20"/>
  <p:tag name="ANIMSTRING" val="f0ccf404d6af4932f3ec56e4a17b9f9f"/>
</p:tagLst>
</file>

<file path=ppt/tags/tag38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4273141199"/>
  <p:tag name="SCENECOLOR-FILL" val="Color_Theme"/>
  <p:tag name="SCENECOLOR-FILL-VALUE" val="1"/>
  <p:tag name="SCANEADDTIONSP" val="false"/>
  <p:tag name="RESOURCEID" val="637188494273297458"/>
  <p:tag name="SCENEID" val="Unkown"/>
  <p:tag name="SCENELINKIDS" val="13|15|16|17"/>
  <p:tag name="ANIMSTRING" val="f0ccf404d6af4932f3ec56e4a17b9f9f"/>
  <p:tag name="PA" val="v5.2.9"/>
  <p:tag name="RESOURCELIBID_ANIM" val="47856"/>
</p:tagLst>
</file>

<file path=ppt/tags/tag39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4277755530"/>
  <p:tag name="SCENECOLOR-FILL" val="Color_Theme"/>
  <p:tag name="SCENECOLOR-FILL-VALUE" val="4"/>
  <p:tag name="SCANEADDTIONSP" val="false"/>
  <p:tag name="RESOURCEID" val="637188494277911799"/>
  <p:tag name="SCENEID" val="Unkown"/>
  <p:tag name="SCENELINKIDS" val="14|18|19|20"/>
  <p:tag name="ANIMSTRING" val="f0ccf404d6af4932f3ec56e4a17b9f9f"/>
  <p:tag name="PA" val="v5.2.9"/>
  <p:tag name="RESOURCELIBID_ANIM" val="47856"/>
</p:tagLst>
</file>

<file path=ppt/tags/tag4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7188480628066837"/>
  <p:tag name="SCENECOLOR-TEXT" val="Color_Theme"/>
  <p:tag name="SCENECOLOR-TEXT-VALUE" val="1"/>
  <p:tag name="SCANEADDTIONSP" val="false"/>
  <p:tag name="RESOURCEID" val="637188480628223093"/>
  <p:tag name="SCENEID" val="Unkown"/>
  <p:tag name="SCENELINKIDS" val="6|3|4|5"/>
  <p:tag name="ANIMSTRING" val="e41beb5ffee0652705b159c065291567"/>
  <p:tag name="PA" val="v5.2.9"/>
  <p:tag name="RESOURCELIBID_ANIM" val="47856"/>
</p:tagLst>
</file>

<file path=ppt/tags/tag40.xml><?xml version="1.0" encoding="utf-8"?>
<p:tagLst xmlns:p="http://schemas.openxmlformats.org/presentationml/2006/main">
  <p:tag name="COLORS" val="1,10086143|2,5385211|3,15594532|4,192|5,37055|6,49407|7,3243501|8,1137349"/>
  <p:tag name="LINKREPLACED" val="True"/>
</p:tagLst>
</file>

<file path=ppt/tags/tag41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0706201369"/>
  <p:tag name="SCENECOLOR-FILL" val="Color_Theme"/>
  <p:tag name="SCENECOLOR-FILL-VALUE" val="2"/>
  <p:tag name="RESOURCEID" val="637188490706357625"/>
  <p:tag name="SCENEID" val="Unkown"/>
  <p:tag name="SCENELINKIDS" val="10|14|16|17"/>
  <p:tag name="ANIMSTRING" val="1f2702fc3cdc884c4add034ad5bd8500"/>
</p:tagLst>
</file>

<file path=ppt/tags/tag42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0706201369"/>
  <p:tag name="SCENECOLOR-FILL" val="Color_Theme"/>
  <p:tag name="SCENECOLOR-FILL-VALUE" val="3"/>
  <p:tag name="RESOURCEID" val="637188490706357625"/>
  <p:tag name="SCENEID" val="Unkown"/>
  <p:tag name="SCENELINKIDS" val="10|14|16|17"/>
  <p:tag name="ANIMSTRING" val="1f2702fc3cdc884c4add034ad5bd8500"/>
</p:tagLst>
</file>

<file path=ppt/tags/tag43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0706201369"/>
  <p:tag name="SCENECOLOR-FILL" val="Color_Theme"/>
  <p:tag name="SCENECOLOR-FILL-VALUE" val="1"/>
  <p:tag name="RESOURCEID" val="637188490706357625"/>
  <p:tag name="SCENEID" val="Unkown"/>
  <p:tag name="SCENELINKIDS" val="10|14|16|17"/>
  <p:tag name="ANIMSTRING" val="1f2702fc3cdc884c4add034ad5bd8500"/>
</p:tagLst>
</file>

<file path=ppt/tags/tag44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0709170261"/>
  <p:tag name="SCENECOLOR-FILL" val="Color_Theme"/>
  <p:tag name="SCENECOLOR-FILL-VALUE" val="2"/>
  <p:tag name="RESOURCEID" val="637188490709326518"/>
  <p:tag name="SCENEID" val="Unkown"/>
  <p:tag name="SCENELINKIDS" val="11|18|19|20"/>
  <p:tag name="ANIMSTRING" val="1f2702fc3cdc884c4add034ad5bd8500"/>
</p:tagLst>
</file>

<file path=ppt/tags/tag45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0709170261"/>
  <p:tag name="SCENECOLOR-FILL" val="Color_Theme"/>
  <p:tag name="SCENECOLOR-FILL-VALUE" val="3"/>
  <p:tag name="RESOURCEID" val="637188490709326518"/>
  <p:tag name="SCENEID" val="Unkown"/>
  <p:tag name="SCENELINKIDS" val="11|18|19|20"/>
  <p:tag name="ANIMSTRING" val="1f2702fc3cdc884c4add034ad5bd8500"/>
</p:tagLst>
</file>

<file path=ppt/tags/tag46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0709170261"/>
  <p:tag name="SCENECOLOR-FILL" val="Color_Theme"/>
  <p:tag name="SCENECOLOR-FILL-VALUE" val="4"/>
  <p:tag name="RESOURCEID" val="637188490709326518"/>
  <p:tag name="SCENEID" val="Unkown"/>
  <p:tag name="SCENELINKIDS" val="11|18|19|20"/>
  <p:tag name="ANIMSTRING" val="1f2702fc3cdc884c4add034ad5bd8500"/>
</p:tagLst>
</file>

<file path=ppt/tags/tag47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0706201369"/>
  <p:tag name="SCENECOLOR-FILL" val="Color_Theme"/>
  <p:tag name="SCENECOLOR-FILL-VALUE" val="1"/>
  <p:tag name="SCANEADDTIONSP" val="false"/>
  <p:tag name="RESOURCEID" val="637188490706357625"/>
  <p:tag name="SCENEID" val="Unkown"/>
  <p:tag name="SCENELINKIDS" val="10|14|16|17"/>
  <p:tag name="ANIMSTRING" val="1f2702fc3cdc884c4add034ad5bd8500"/>
  <p:tag name="PA" val="v5.2.9"/>
  <p:tag name="RESOURCELIBID_ANIM" val="47856"/>
</p:tagLst>
</file>

<file path=ppt/tags/tag48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0709170261"/>
  <p:tag name="SCENECOLOR-FILL" val="Color_Theme"/>
  <p:tag name="SCENECOLOR-FILL-VALUE" val="4"/>
  <p:tag name="SCANEADDTIONSP" val="false"/>
  <p:tag name="RESOURCEID" val="637188490709326518"/>
  <p:tag name="SCENEID" val="Unkown"/>
  <p:tag name="SCENELINKIDS" val="11|18|19|20"/>
  <p:tag name="ANIMSTRING" val="1f2702fc3cdc884c4add034ad5bd8500"/>
  <p:tag name="PA" val="v5.2.9"/>
  <p:tag name="RESOURCELIBID_ANIM" val="47856"/>
</p:tagLst>
</file>

<file path=ppt/tags/tag49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0712139181"/>
  <p:tag name="SCENECOLOR-FILL" val="Color_Theme"/>
  <p:tag name="SCENECOLOR-FILL-VALUE" val="2"/>
  <p:tag name="RESOURCEID" val="637188490712295438"/>
  <p:tag name="SCENEID" val="Unkown"/>
  <p:tag name="SCENELINKIDS" val="13|21|22|23"/>
  <p:tag name="ANIMSTRING" val="1f2702fc3cdc884c4add034ad5bd8500"/>
</p:tagLst>
</file>

<file path=ppt/tags/tag5.xml><?xml version="1.0" encoding="utf-8"?>
<p:tagLst xmlns:p="http://schemas.openxmlformats.org/presentationml/2006/main">
  <p:tag name="COLORS" val="1,0|2,5385211|3,15594532"/>
  <p:tag name="LINKREPLACED" val="True"/>
</p:tagLst>
</file>

<file path=ppt/tags/tag50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0712139181"/>
  <p:tag name="SCENECOLOR-FILL" val="Color_Theme"/>
  <p:tag name="SCENECOLOR-FILL-VALUE" val="3"/>
  <p:tag name="RESOURCEID" val="637188490712295438"/>
  <p:tag name="SCENEID" val="Unkown"/>
  <p:tag name="SCENELINKIDS" val="13|21|22|23"/>
  <p:tag name="ANIMSTRING" val="1f2702fc3cdc884c4add034ad5bd8500"/>
</p:tagLst>
</file>

<file path=ppt/tags/tag51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0715186215"/>
  <p:tag name="SCENECOLOR-FILL" val="Color_Theme"/>
  <p:tag name="SCENECOLOR-FILL-VALUE" val="2"/>
  <p:tag name="RESOURCEID" val="637188490715342474"/>
  <p:tag name="SCENEID" val="Unkown"/>
  <p:tag name="SCENELINKIDS" val="12|24|25|26"/>
  <p:tag name="ANIMSTRING" val="1f2702fc3cdc884c4add034ad5bd8500"/>
</p:tagLst>
</file>

<file path=ppt/tags/tag52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0715186215"/>
  <p:tag name="SCENECOLOR-FILL" val="Color_Theme"/>
  <p:tag name="SCENECOLOR-FILL-VALUE" val="3"/>
  <p:tag name="RESOURCEID" val="637188490715342474"/>
  <p:tag name="SCENEID" val="Unkown"/>
  <p:tag name="SCENELINKIDS" val="12|24|25|26"/>
  <p:tag name="ANIMSTRING" val="1f2702fc3cdc884c4add034ad5bd8500"/>
</p:tagLst>
</file>

<file path=ppt/tags/tag53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0715186215"/>
  <p:tag name="SCENECOLOR-FILL" val="Color_Theme"/>
  <p:tag name="SCENECOLOR-FILL-VALUE" val="6"/>
  <p:tag name="RESOURCEID" val="637188490715342474"/>
  <p:tag name="SCENEID" val="Unkown"/>
  <p:tag name="SCENELINKIDS" val="12|24|25|26"/>
  <p:tag name="ANIMSTRING" val="1f2702fc3cdc884c4add034ad5bd8500"/>
</p:tagLst>
</file>

<file path=ppt/tags/tag54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0712139181"/>
  <p:tag name="SCENECOLOR-FILL" val="Color_Theme"/>
  <p:tag name="SCENECOLOR-FILL-VALUE" val="5"/>
  <p:tag name="RESOURCEID" val="637188490712295438"/>
  <p:tag name="SCENEID" val="Unkown"/>
  <p:tag name="SCENELINKIDS" val="13|21|22|23"/>
  <p:tag name="ANIMSTRING" val="1f2702fc3cdc884c4add034ad5bd8500"/>
</p:tagLst>
</file>

<file path=ppt/tags/tag55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0715186215"/>
  <p:tag name="SCENECOLOR-FILL" val="Color_Theme"/>
  <p:tag name="SCENECOLOR-FILL-VALUE" val="6"/>
  <p:tag name="SCANEADDTIONSP" val="false"/>
  <p:tag name="RESOURCEID" val="637188490715342474"/>
  <p:tag name="SCENEID" val="Unkown"/>
  <p:tag name="SCENELINKIDS" val="12|24|25|26"/>
  <p:tag name="ANIMSTRING" val="1f2702fc3cdc884c4add034ad5bd8500"/>
  <p:tag name="PA" val="v5.2.9"/>
  <p:tag name="RESOURCELIBID_ANIM" val="47856"/>
</p:tagLst>
</file>

<file path=ppt/tags/tag56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188490718155116"/>
  <p:tag name="SCENECOLOR-LINE" val="Color_Theme"/>
  <p:tag name="SCENECOLOR-LINE-VALUE" val="2"/>
  <p:tag name="RESOURCEID" val="637188490718467639"/>
  <p:tag name="SCENEID" val="Unkown"/>
  <p:tag name="SCENELINKIDS" val="15|27|28|29"/>
  <p:tag name="ANIMSTRING" val="12f4612439df4278c2797d31f0839ae6"/>
</p:tagLst>
</file>

<file path=ppt/tags/tag57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188490718155116"/>
  <p:tag name="SCENECOLOR-LINE" val="Color_Theme"/>
  <p:tag name="SCENECOLOR-LINE-VALUE" val="3"/>
  <p:tag name="RESOURCEID" val="637188490718467639"/>
  <p:tag name="SCENEID" val="Unkown"/>
  <p:tag name="SCENELINKIDS" val="15|27|28|29"/>
  <p:tag name="ANIMSTRING" val="12f4612439df4278c2797d31f0839ae6"/>
</p:tagLst>
</file>

<file path=ppt/tags/tag58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188490718155116"/>
  <p:tag name="SCENECOLOR-LINE" val="Color_Theme"/>
  <p:tag name="SCENECOLOR-LINE-VALUE" val="7"/>
  <p:tag name="RESOURCEID" val="637188490718467639"/>
  <p:tag name="SCENEID" val="Unkown"/>
  <p:tag name="SCENELINKIDS" val="15|27|28|29"/>
  <p:tag name="ANIMSTRING" val="12f4612439df4278c2797d31f0839ae6"/>
</p:tagLst>
</file>

<file path=ppt/tags/tag59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0712139181"/>
  <p:tag name="SCENECOLOR-FILL" val="Color_Theme"/>
  <p:tag name="SCENECOLOR-FILL-VALUE" val="5"/>
  <p:tag name="SCANEADDTIONSP" val="false"/>
  <p:tag name="RESOURCEID" val="637188490712295438"/>
  <p:tag name="SCENEID" val="Unkown"/>
  <p:tag name="SCENELINKIDS" val="13|21|22|23"/>
  <p:tag name="ANIMSTRING" val="1f2702fc3cdc884c4add034ad5bd8500"/>
  <p:tag name="PA" val="v5.2.9"/>
  <p:tag name="RESOURCELIBID_ANIM" val="47856"/>
</p:tagLst>
</file>

<file path=ppt/tags/tag6.xml><?xml version="1.0" encoding="utf-8"?>
<p:tagLst xmlns:p="http://schemas.openxmlformats.org/presentationml/2006/main">
  <p:tag name="SCENESHAPETYPE" val="SceneText"/>
  <p:tag name="SCENESHAPESUBTYPE" val="SceneTitleText"/>
  <p:tag name="SCENESHAPENAME" val="滚动文本"/>
  <p:tag name="SCENECOLOR-TEXT" val="Color_Theme"/>
  <p:tag name="SCENECOLOR-TEXT-VALUE" val="1"/>
  <p:tag name="RESOURCEID" val="637188481525527825"/>
  <p:tag name="SCENEID" val="Unkown"/>
  <p:tag name="SCENELINKIDS" val="6"/>
  <p:tag name="ANIMSTRING" val="3157c12aea8537f2cd56a379e79504b4"/>
  <p:tag name="PA" val="v5.2.9"/>
  <p:tag name="RESOURCELIBID_ANIM" val="265"/>
</p:tagLst>
</file>

<file path=ppt/tags/tag60.xml><?xml version="1.0" encoding="utf-8"?>
<p:tagLst xmlns:p="http://schemas.openxmlformats.org/presentationml/2006/main">
  <p:tag name="SHADOWSRC" val="true"/>
  <p:tag name="SCENESHAPETYPE" val="SceneShape"/>
  <p:tag name="SCENESHAPESUBTYPE" val="ScenePicShape"/>
  <p:tag name="SCENESHAPENAME" val="抖音图形"/>
  <p:tag name="LOOPID" val="637188490718155116"/>
  <p:tag name="SCENECOLOR-LINE" val="Color_Theme"/>
  <p:tag name="SCENECOLOR-LINE-VALUE" val="7"/>
  <p:tag name="SCANEADDTIONSP" val="false"/>
  <p:tag name="RESOURCEID" val="637188490718467639"/>
  <p:tag name="SCENEID" val="Unkown"/>
  <p:tag name="SCENELINKIDS" val="15|27|28|29"/>
  <p:tag name="ANIMSTRING" val="12f4612439df4278c2797d31f0839ae6"/>
  <p:tag name="PA" val="v5.2.9"/>
  <p:tag name="RESOURCELIBID_ANIM" val="47856"/>
</p:tagLst>
</file>

<file path=ppt/tags/tag61.xml><?xml version="1.0" encoding="utf-8"?>
<p:tagLst xmlns:p="http://schemas.openxmlformats.org/presentationml/2006/main">
  <p:tag name="COLORS" val="1,3243501|2,5385211|3,15594532|4,49407|5,3355647|6,8630772|7,1137349"/>
  <p:tag name="LINKREPLACED" val="True"/>
</p:tagLst>
</file>

<file path=ppt/tags/tag7.xml><?xml version="1.0" encoding="utf-8"?>
<p:tagLst xmlns:p="http://schemas.openxmlformats.org/presentationml/2006/main">
  <p:tag name="COLORS" val="1,16777215"/>
  <p:tag name="LINKREPLACED" val="True"/>
</p:tagLst>
</file>

<file path=ppt/tags/tag8.xml><?xml version="1.0" encoding="utf-8"?>
<p:tagLst xmlns:p="http://schemas.openxmlformats.org/presentationml/2006/main">
  <p:tag name="SCENESHAPETYPE" val="SceneText"/>
  <p:tag name="SCENESHAPESUBTYPE" val="SceneTitleText"/>
  <p:tag name="SCENESHAPENAME" val="滚动文本"/>
  <p:tag name="SCENECOLOR-TEXT" val="Color_Theme"/>
  <p:tag name="SCENECOLOR-TEXT-VALUE" val="1"/>
  <p:tag name="RESOURCEID" val="637188483902120938"/>
  <p:tag name="SCENEID" val="Unkown"/>
  <p:tag name="SCENELINKIDS" val="6"/>
  <p:tag name="ANIMSTRING" val="384f9d4fd1c2cbe18ba6af7376599359"/>
  <p:tag name="PA" val="v5.2.9"/>
  <p:tag name="RESOURCELIBID_ANIM" val="257"/>
</p:tagLst>
</file>

<file path=ppt/tags/tag9.xml><?xml version="1.0" encoding="utf-8"?>
<p:tagLst xmlns:p="http://schemas.openxmlformats.org/presentationml/2006/main">
  <p:tag name="COLORS" val="1,16777215"/>
  <p:tag name="LINKREPLAC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i4e4dfc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WPS 演示</Application>
  <PresentationFormat>宽屏</PresentationFormat>
  <Paragraphs>156</Paragraphs>
  <Slides>65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6" baseType="lpstr">
      <vt:lpstr>Arial</vt:lpstr>
      <vt:lpstr>方正书宋_GBK</vt:lpstr>
      <vt:lpstr>Wingdings</vt:lpstr>
      <vt:lpstr>微软雅黑</vt:lpstr>
      <vt:lpstr>汉仪旗黑KW</vt:lpstr>
      <vt:lpstr>微软雅黑</vt:lpstr>
      <vt:lpstr>宋体</vt:lpstr>
      <vt:lpstr>Arial Unicode MS</vt:lpstr>
      <vt:lpstr>Calibri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32</cp:revision>
  <dcterms:created xsi:type="dcterms:W3CDTF">2020-04-14T03:13:30Z</dcterms:created>
  <dcterms:modified xsi:type="dcterms:W3CDTF">2020-04-14T03:13:30Z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