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376" r:id="rId3"/>
    <p:sldId id="332" r:id="rId4"/>
    <p:sldId id="333" r:id="rId5"/>
    <p:sldId id="334" r:id="rId6"/>
    <p:sldId id="256" r:id="rId7"/>
    <p:sldId id="261" r:id="rId8"/>
    <p:sldId id="262" r:id="rId9"/>
    <p:sldId id="263" r:id="rId10"/>
    <p:sldId id="276" r:id="rId11"/>
    <p:sldId id="277" r:id="rId12"/>
    <p:sldId id="278" r:id="rId13"/>
    <p:sldId id="279" r:id="rId14"/>
    <p:sldId id="280" r:id="rId15"/>
    <p:sldId id="282" r:id="rId16"/>
    <p:sldId id="281" r:id="rId17"/>
    <p:sldId id="321" r:id="rId18"/>
    <p:sldId id="322" r:id="rId19"/>
    <p:sldId id="257" r:id="rId20"/>
    <p:sldId id="258" r:id="rId21"/>
    <p:sldId id="259" r:id="rId22"/>
    <p:sldId id="264" r:id="rId23"/>
    <p:sldId id="265" r:id="rId24"/>
    <p:sldId id="266" r:id="rId25"/>
    <p:sldId id="267" r:id="rId26"/>
    <p:sldId id="268" r:id="rId27"/>
    <p:sldId id="269" r:id="rId28"/>
    <p:sldId id="270" r:id="rId29"/>
    <p:sldId id="271" r:id="rId30"/>
    <p:sldId id="272" r:id="rId31"/>
    <p:sldId id="317" r:id="rId32"/>
    <p:sldId id="318" r:id="rId33"/>
    <p:sldId id="319" r:id="rId34"/>
    <p:sldId id="320" r:id="rId35"/>
    <p:sldId id="335" r:id="rId36"/>
    <p:sldId id="288" r:id="rId37"/>
    <p:sldId id="336" r:id="rId38"/>
    <p:sldId id="337" r:id="rId39"/>
    <p:sldId id="338" r:id="rId40"/>
    <p:sldId id="339" r:id="rId41"/>
    <p:sldId id="283" r:id="rId42"/>
    <p:sldId id="340" r:id="rId43"/>
    <p:sldId id="341" r:id="rId44"/>
    <p:sldId id="342" r:id="rId45"/>
    <p:sldId id="343" r:id="rId46"/>
    <p:sldId id="344" r:id="rId47"/>
    <p:sldId id="287" r:id="rId48"/>
    <p:sldId id="289" r:id="rId49"/>
    <p:sldId id="286" r:id="rId50"/>
    <p:sldId id="331" r:id="rId51"/>
    <p:sldId id="358" r:id="rId52"/>
    <p:sldId id="290" r:id="rId53"/>
    <p:sldId id="291" r:id="rId54"/>
    <p:sldId id="327" r:id="rId55"/>
    <p:sldId id="345" r:id="rId56"/>
    <p:sldId id="346" r:id="rId57"/>
    <p:sldId id="347" r:id="rId58"/>
    <p:sldId id="348" r:id="rId59"/>
    <p:sldId id="349" r:id="rId60"/>
    <p:sldId id="350" r:id="rId61"/>
    <p:sldId id="351" r:id="rId62"/>
    <p:sldId id="352" r:id="rId63"/>
    <p:sldId id="353" r:id="rId64"/>
    <p:sldId id="354" r:id="rId65"/>
    <p:sldId id="355" r:id="rId66"/>
    <p:sldId id="356" r:id="rId67"/>
    <p:sldId id="357" r:id="rId68"/>
    <p:sldId id="359" r:id="rId69"/>
    <p:sldId id="361" r:id="rId70"/>
    <p:sldId id="360" r:id="rId71"/>
    <p:sldId id="362" r:id="rId72"/>
    <p:sldId id="363" r:id="rId73"/>
    <p:sldId id="364" r:id="rId74"/>
    <p:sldId id="365" r:id="rId75"/>
    <p:sldId id="366" r:id="rId76"/>
    <p:sldId id="367" r:id="rId77"/>
    <p:sldId id="328" r:id="rId78"/>
    <p:sldId id="369" r:id="rId79"/>
    <p:sldId id="370" r:id="rId80"/>
    <p:sldId id="368" r:id="rId81"/>
    <p:sldId id="371" r:id="rId82"/>
    <p:sldId id="372" r:id="rId83"/>
    <p:sldId id="373" r:id="rId84"/>
    <p:sldId id="292" r:id="rId85"/>
    <p:sldId id="304" r:id="rId86"/>
    <p:sldId id="305" r:id="rId87"/>
    <p:sldId id="306" r:id="rId88"/>
    <p:sldId id="309" r:id="rId89"/>
    <p:sldId id="307" r:id="rId90"/>
    <p:sldId id="308" r:id="rId91"/>
    <p:sldId id="310" r:id="rId92"/>
    <p:sldId id="312" r:id="rId93"/>
    <p:sldId id="314" r:id="rId94"/>
    <p:sldId id="313" r:id="rId95"/>
    <p:sldId id="374" r:id="rId96"/>
    <p:sldId id="297" r:id="rId97"/>
    <p:sldId id="375" r:id="rId98"/>
  </p:sldIdLst>
  <p:sldSz cx="12192000" cy="6858000"/>
  <p:notesSz cx="6858000" cy="9144000"/>
  <p:embeddedFontLst>
    <p:embeddedFont>
      <p:font typeface="黑体" panose="02010609060101010101" pitchFamily="49" charset="-122"/>
      <p:regular r:id="rId102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browse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B1F2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>
        <p:scale>
          <a:sx n="50" d="100"/>
          <a:sy n="50" d="100"/>
        </p:scale>
        <p:origin x="936" y="55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9" Type="http://schemas.openxmlformats.org/officeDocument/2006/relationships/presProps" Target="presProps.xml"/><Relationship Id="rId98" Type="http://schemas.openxmlformats.org/officeDocument/2006/relationships/slide" Target="slides/slide96.xml"/><Relationship Id="rId97" Type="http://schemas.openxmlformats.org/officeDocument/2006/relationships/slide" Target="slides/slide95.xml"/><Relationship Id="rId96" Type="http://schemas.openxmlformats.org/officeDocument/2006/relationships/slide" Target="slides/slide94.xml"/><Relationship Id="rId95" Type="http://schemas.openxmlformats.org/officeDocument/2006/relationships/slide" Target="slides/slide93.xml"/><Relationship Id="rId94" Type="http://schemas.openxmlformats.org/officeDocument/2006/relationships/slide" Target="slides/slide92.xml"/><Relationship Id="rId93" Type="http://schemas.openxmlformats.org/officeDocument/2006/relationships/slide" Target="slides/slide91.xml"/><Relationship Id="rId92" Type="http://schemas.openxmlformats.org/officeDocument/2006/relationships/slide" Target="slides/slide90.xml"/><Relationship Id="rId91" Type="http://schemas.openxmlformats.org/officeDocument/2006/relationships/slide" Target="slides/slide89.xml"/><Relationship Id="rId90" Type="http://schemas.openxmlformats.org/officeDocument/2006/relationships/slide" Target="slides/slide88.xml"/><Relationship Id="rId9" Type="http://schemas.openxmlformats.org/officeDocument/2006/relationships/slide" Target="slides/slide7.xml"/><Relationship Id="rId89" Type="http://schemas.openxmlformats.org/officeDocument/2006/relationships/slide" Target="slides/slide87.xml"/><Relationship Id="rId88" Type="http://schemas.openxmlformats.org/officeDocument/2006/relationships/slide" Target="slides/slide86.xml"/><Relationship Id="rId87" Type="http://schemas.openxmlformats.org/officeDocument/2006/relationships/slide" Target="slides/slide85.xml"/><Relationship Id="rId86" Type="http://schemas.openxmlformats.org/officeDocument/2006/relationships/slide" Target="slides/slide84.xml"/><Relationship Id="rId85" Type="http://schemas.openxmlformats.org/officeDocument/2006/relationships/slide" Target="slides/slide83.xml"/><Relationship Id="rId84" Type="http://schemas.openxmlformats.org/officeDocument/2006/relationships/slide" Target="slides/slide82.xml"/><Relationship Id="rId83" Type="http://schemas.openxmlformats.org/officeDocument/2006/relationships/slide" Target="slides/slide81.xml"/><Relationship Id="rId82" Type="http://schemas.openxmlformats.org/officeDocument/2006/relationships/slide" Target="slides/slide80.xml"/><Relationship Id="rId81" Type="http://schemas.openxmlformats.org/officeDocument/2006/relationships/slide" Target="slides/slide79.xml"/><Relationship Id="rId80" Type="http://schemas.openxmlformats.org/officeDocument/2006/relationships/slide" Target="slides/slide78.xml"/><Relationship Id="rId8" Type="http://schemas.openxmlformats.org/officeDocument/2006/relationships/slide" Target="slides/slide6.xml"/><Relationship Id="rId79" Type="http://schemas.openxmlformats.org/officeDocument/2006/relationships/slide" Target="slides/slide77.xml"/><Relationship Id="rId78" Type="http://schemas.openxmlformats.org/officeDocument/2006/relationships/slide" Target="slides/slide76.xml"/><Relationship Id="rId77" Type="http://schemas.openxmlformats.org/officeDocument/2006/relationships/slide" Target="slides/slide75.xml"/><Relationship Id="rId76" Type="http://schemas.openxmlformats.org/officeDocument/2006/relationships/slide" Target="slides/slide74.xml"/><Relationship Id="rId75" Type="http://schemas.openxmlformats.org/officeDocument/2006/relationships/slide" Target="slides/slide73.xml"/><Relationship Id="rId74" Type="http://schemas.openxmlformats.org/officeDocument/2006/relationships/slide" Target="slides/slide72.xml"/><Relationship Id="rId73" Type="http://schemas.openxmlformats.org/officeDocument/2006/relationships/slide" Target="slides/slide71.xml"/><Relationship Id="rId72" Type="http://schemas.openxmlformats.org/officeDocument/2006/relationships/slide" Target="slides/slide70.xml"/><Relationship Id="rId71" Type="http://schemas.openxmlformats.org/officeDocument/2006/relationships/slide" Target="slides/slide69.xml"/><Relationship Id="rId70" Type="http://schemas.openxmlformats.org/officeDocument/2006/relationships/slide" Target="slides/slide68.xml"/><Relationship Id="rId7" Type="http://schemas.openxmlformats.org/officeDocument/2006/relationships/slide" Target="slides/slide5.xml"/><Relationship Id="rId69" Type="http://schemas.openxmlformats.org/officeDocument/2006/relationships/slide" Target="slides/slide67.xml"/><Relationship Id="rId68" Type="http://schemas.openxmlformats.org/officeDocument/2006/relationships/slide" Target="slides/slide66.xml"/><Relationship Id="rId67" Type="http://schemas.openxmlformats.org/officeDocument/2006/relationships/slide" Target="slides/slide65.xml"/><Relationship Id="rId66" Type="http://schemas.openxmlformats.org/officeDocument/2006/relationships/slide" Target="slides/slide64.xml"/><Relationship Id="rId65" Type="http://schemas.openxmlformats.org/officeDocument/2006/relationships/slide" Target="slides/slide63.xml"/><Relationship Id="rId64" Type="http://schemas.openxmlformats.org/officeDocument/2006/relationships/slide" Target="slides/slide62.xml"/><Relationship Id="rId63" Type="http://schemas.openxmlformats.org/officeDocument/2006/relationships/slide" Target="slides/slide61.xml"/><Relationship Id="rId62" Type="http://schemas.openxmlformats.org/officeDocument/2006/relationships/slide" Target="slides/slide60.xml"/><Relationship Id="rId61" Type="http://schemas.openxmlformats.org/officeDocument/2006/relationships/slide" Target="slides/slide59.xml"/><Relationship Id="rId60" Type="http://schemas.openxmlformats.org/officeDocument/2006/relationships/slide" Target="slides/slide58.xml"/><Relationship Id="rId6" Type="http://schemas.openxmlformats.org/officeDocument/2006/relationships/slide" Target="slides/slide4.xml"/><Relationship Id="rId59" Type="http://schemas.openxmlformats.org/officeDocument/2006/relationships/slide" Target="slides/slide57.xml"/><Relationship Id="rId58" Type="http://schemas.openxmlformats.org/officeDocument/2006/relationships/slide" Target="slides/slide56.xml"/><Relationship Id="rId57" Type="http://schemas.openxmlformats.org/officeDocument/2006/relationships/slide" Target="slides/slide55.xml"/><Relationship Id="rId56" Type="http://schemas.openxmlformats.org/officeDocument/2006/relationships/slide" Target="slides/slide54.xml"/><Relationship Id="rId55" Type="http://schemas.openxmlformats.org/officeDocument/2006/relationships/slide" Target="slides/slide53.xml"/><Relationship Id="rId54" Type="http://schemas.openxmlformats.org/officeDocument/2006/relationships/slide" Target="slides/slide52.xml"/><Relationship Id="rId53" Type="http://schemas.openxmlformats.org/officeDocument/2006/relationships/slide" Target="slides/slide51.xml"/><Relationship Id="rId52" Type="http://schemas.openxmlformats.org/officeDocument/2006/relationships/slide" Target="slides/slide50.xml"/><Relationship Id="rId51" Type="http://schemas.openxmlformats.org/officeDocument/2006/relationships/slide" Target="slides/slide49.xml"/><Relationship Id="rId50" Type="http://schemas.openxmlformats.org/officeDocument/2006/relationships/slide" Target="slides/slide48.xml"/><Relationship Id="rId5" Type="http://schemas.openxmlformats.org/officeDocument/2006/relationships/slide" Target="slides/slide3.xml"/><Relationship Id="rId49" Type="http://schemas.openxmlformats.org/officeDocument/2006/relationships/slide" Target="slides/slide47.xml"/><Relationship Id="rId48" Type="http://schemas.openxmlformats.org/officeDocument/2006/relationships/slide" Target="slides/slide46.xml"/><Relationship Id="rId47" Type="http://schemas.openxmlformats.org/officeDocument/2006/relationships/slide" Target="slides/slide45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2" Type="http://schemas.openxmlformats.org/officeDocument/2006/relationships/font" Target="fonts/font1.fntdata"/><Relationship Id="rId101" Type="http://schemas.openxmlformats.org/officeDocument/2006/relationships/tableStyles" Target="tableStyles.xml"/><Relationship Id="rId100" Type="http://schemas.openxmlformats.org/officeDocument/2006/relationships/viewProps" Target="viewProps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B0FD97-27C5-487B-8328-A15F88FD6F2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88155-E320-4E70-AD2D-313D4618733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250"/>
    </mc:Choice>
    <mc:Fallback>
      <p:transition spd="slow" advClick="0" advTm="25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B0FD97-27C5-487B-8328-A15F88FD6F2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88155-E320-4E70-AD2D-313D4618733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250"/>
    </mc:Choice>
    <mc:Fallback>
      <p:transition spd="slow" advClick="0" advTm="25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B0FD97-27C5-487B-8328-A15F88FD6F2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88155-E320-4E70-AD2D-313D4618733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250"/>
    </mc:Choice>
    <mc:Fallback>
      <p:transition spd="slow" advClick="0" advTm="25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B0FD97-27C5-487B-8328-A15F88FD6F2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88155-E320-4E70-AD2D-313D4618733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250"/>
    </mc:Choice>
    <mc:Fallback>
      <p:transition spd="slow" advClick="0" advTm="25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B0FD97-27C5-487B-8328-A15F88FD6F2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88155-E320-4E70-AD2D-313D4618733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250"/>
    </mc:Choice>
    <mc:Fallback>
      <p:transition spd="slow" advClick="0" advTm="25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B0FD97-27C5-487B-8328-A15F88FD6F2B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88155-E320-4E70-AD2D-313D4618733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250"/>
    </mc:Choice>
    <mc:Fallback>
      <p:transition spd="slow" advClick="0" advTm="25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B0FD97-27C5-487B-8328-A15F88FD6F2B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88155-E320-4E70-AD2D-313D4618733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250"/>
    </mc:Choice>
    <mc:Fallback>
      <p:transition spd="slow" advClick="0" advTm="25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B0FD97-27C5-487B-8328-A15F88FD6F2B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88155-E320-4E70-AD2D-313D4618733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250"/>
    </mc:Choice>
    <mc:Fallback>
      <p:transition spd="slow" advClick="0" advTm="25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B0FD97-27C5-487B-8328-A15F88FD6F2B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88155-E320-4E70-AD2D-313D4618733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250"/>
    </mc:Choice>
    <mc:Fallback>
      <p:transition spd="slow" advClick="0" advTm="25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B0FD97-27C5-487B-8328-A15F88FD6F2B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88155-E320-4E70-AD2D-313D4618733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250"/>
    </mc:Choice>
    <mc:Fallback>
      <p:transition spd="slow" advClick="0" advTm="25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B0FD97-27C5-487B-8328-A15F88FD6F2B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88155-E320-4E70-AD2D-313D4618733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250"/>
    </mc:Choice>
    <mc:Fallback>
      <p:transition spd="slow" advClick="0" advTm="25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ea typeface="黑体" panose="02010609060101010101" pitchFamily="49" charset="-122"/>
              </a:defRPr>
            </a:lvl1pPr>
          </a:lstStyle>
          <a:p>
            <a:fld id="{12B0FD97-27C5-487B-8328-A15F88FD6F2B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ea typeface="黑体" panose="020106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ea typeface="黑体" panose="02010609060101010101" pitchFamily="49" charset="-122"/>
              </a:defRPr>
            </a:lvl1pPr>
          </a:lstStyle>
          <a:p>
            <a:fld id="{CC088155-E320-4E70-AD2D-313D46187330}" type="slidenum">
              <a:rPr lang="zh-CN" altLang="en-US" smtClean="0"/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Requires="p14">
      <p:transition spd="slow" p14:dur="2000" advClick="0" advTm="250"/>
    </mc:Choice>
    <mc:Fallback>
      <p:transition spd="slow" advClick="0" advTm="25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黑体" panose="02010609060101010101" pitchFamily="49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黑体" panose="02010609060101010101" pitchFamily="49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黑体" panose="02010609060101010101" pitchFamily="49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黑体" panose="02010609060101010101" pitchFamily="49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黑体" panose="02010609060101010101" pitchFamily="49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jpeg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jpeg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jpeg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jpeg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jpeg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jpeg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jpeg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jpeg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jpeg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46314" y="1213009"/>
            <a:ext cx="11299371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3800" b="1">
                <a:solidFill>
                  <a:schemeClr val="bg1"/>
                </a:solidFill>
                <a:latin typeface="+mj-ea"/>
                <a:ea typeface="+mj-ea"/>
              </a:rPr>
              <a:t>96</a:t>
            </a:r>
            <a:r>
              <a:rPr lang="zh-CN" altLang="en-US" sz="13800" b="1">
                <a:solidFill>
                  <a:schemeClr val="bg1"/>
                </a:solidFill>
                <a:latin typeface="+mj-ea"/>
                <a:ea typeface="+mj-ea"/>
              </a:rPr>
              <a:t>页自我介绍</a:t>
            </a:r>
            <a:endParaRPr lang="zh-CN" altLang="en-US" sz="13800" b="1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971800" y="4076700"/>
            <a:ext cx="62484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7200" b="1">
                <a:solidFill>
                  <a:schemeClr val="bg1"/>
                </a:solidFill>
              </a:rPr>
              <a:t>抖音快闪</a:t>
            </a:r>
            <a:endParaRPr lang="zh-CN" altLang="en-US" sz="7200" b="1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 advTm="250"/>
    </mc:Choice>
    <mc:Fallback>
      <p:transition advClick="0" advTm="250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162860" y="2705725"/>
            <a:ext cx="586628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800" b="1" dirty="0">
                <a:solidFill>
                  <a:schemeClr val="bg1"/>
                </a:solidFill>
                <a:ea typeface="黑体" panose="02010609060101010101" pitchFamily="49" charset="-122"/>
              </a:rPr>
              <a:t>准备好了没</a:t>
            </a:r>
            <a:endParaRPr lang="zh-CN" altLang="en-US" sz="8800" b="1" dirty="0">
              <a:solidFill>
                <a:schemeClr val="bg1"/>
              </a:solidFill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759699" y="2921169"/>
            <a:ext cx="267260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b="1" dirty="0">
                <a:solidFill>
                  <a:schemeClr val="bg1"/>
                </a:solidFill>
                <a:ea typeface="黑体" panose="02010609060101010101" pitchFamily="49" charset="-122"/>
              </a:rPr>
              <a:t>接下来</a:t>
            </a:r>
            <a:endParaRPr lang="zh-CN" altLang="en-US" sz="6000" b="1" dirty="0">
              <a:solidFill>
                <a:schemeClr val="bg1"/>
              </a:solidFill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250"/>
    </mc:Choice>
    <mc:Fallback>
      <p:transition spd="slow" advClick="0" advTm="25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009325" y="2321005"/>
            <a:ext cx="4173350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38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ea typeface="黑体" panose="02010609060101010101" pitchFamily="49" charset="-122"/>
              </a:rPr>
              <a:t>千万</a:t>
            </a:r>
            <a:endParaRPr kumimoji="0" lang="zh-CN" altLang="en-US" sz="138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200"/>
    </mc:Choice>
    <mc:Fallback>
      <p:transition spd="slow" advClick="0" advTm="200"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585012" y="2767281"/>
            <a:ext cx="102197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80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ea typeface="黑体" panose="02010609060101010101" pitchFamily="49" charset="-122"/>
              </a:rPr>
              <a:t>别</a:t>
            </a:r>
            <a:endParaRPr kumimoji="0" lang="zh-CN" altLang="en-US" sz="80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200"/>
    </mc:Choice>
    <mc:Fallback>
      <p:transition spd="slow" advClick="0" advTm="200"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464298" y="1851645"/>
            <a:ext cx="5263404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99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</a:rPr>
              <a:t>眨眼</a:t>
            </a:r>
            <a:endParaRPr kumimoji="0" lang="zh-CN" altLang="en-US" sz="199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200"/>
    </mc:Choice>
    <mc:Fallback>
      <p:transition spd="slow" advClick="0" advTm="200"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356846" y="2211615"/>
            <a:ext cx="4231341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38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ea typeface="黑体" panose="02010609060101010101" pitchFamily="49" charset="-122"/>
              </a:rPr>
              <a:t>眨眼</a:t>
            </a:r>
            <a:endParaRPr kumimoji="0" lang="zh-CN" altLang="en-US" sz="138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-326091" y="-413496"/>
            <a:ext cx="15150353" cy="77251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9600" b="1" dirty="0">
                <a:ea typeface="黑体" panose="02010609060101010101" pitchFamily="49" charset="-122"/>
              </a:rPr>
              <a:t>眨眼</a:t>
            </a:r>
            <a:endParaRPr lang="zh-CN" altLang="en-US" sz="49600" b="1" dirty="0"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200"/>
    </mc:Choice>
    <mc:Fallback>
      <p:transition spd="slow" advClick="0" advTm="200"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812366" y="2705725"/>
            <a:ext cx="2567268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88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眨眼</a:t>
            </a:r>
            <a:endParaRPr kumimoji="0" lang="zh-CN" altLang="en-US" sz="88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200"/>
    </mc:Choice>
    <mc:Fallback>
      <p:transition spd="slow" advClick="0" advTm="200"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356846" y="2211615"/>
            <a:ext cx="4231341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38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ea typeface="黑体" panose="02010609060101010101" pitchFamily="49" charset="-122"/>
              </a:rPr>
              <a:t>眨眼</a:t>
            </a:r>
            <a:endParaRPr kumimoji="0" lang="zh-CN" altLang="en-US" sz="138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-573741" y="-394446"/>
            <a:ext cx="15150353" cy="77251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9600" b="1" dirty="0">
                <a:ea typeface="黑体" panose="02010609060101010101" pitchFamily="49" charset="-122"/>
              </a:rPr>
              <a:t>眨眼</a:t>
            </a:r>
            <a:endParaRPr lang="zh-CN" altLang="en-US" sz="49600" b="1" dirty="0"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200"/>
    </mc:Choice>
    <mc:Fallback>
      <p:transition spd="slow" advClick="0" advTm="200"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879041" y="2705725"/>
            <a:ext cx="2433918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88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ea typeface="黑体" panose="02010609060101010101" pitchFamily="49" charset="-122"/>
              </a:rPr>
              <a:t>眨眼</a:t>
            </a:r>
            <a:endParaRPr kumimoji="0" lang="zh-CN" altLang="en-US" sz="88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200"/>
    </mc:Choice>
    <mc:Fallback>
      <p:transition spd="slow" advClick="0" advTm="200"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895579" y="-4011562"/>
            <a:ext cx="6400843" cy="148656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6000" dirty="0">
                <a:latin typeface="+mj-lt"/>
                <a:ea typeface="黑体" panose="02010609060101010101" pitchFamily="49" charset="-122"/>
              </a:rPr>
              <a:t>3</a:t>
            </a:r>
            <a:endParaRPr lang="zh-CN" altLang="en-US" sz="96000" dirty="0">
              <a:latin typeface="+mj-lt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200"/>
    </mc:Choice>
    <mc:Fallback>
      <p:transition spd="slow" advClick="0" advTm="2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xit" presetSubtype="54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857501" y="-3542139"/>
            <a:ext cx="5333998" cy="139422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0000" dirty="0">
                <a:solidFill>
                  <a:schemeClr val="bg1"/>
                </a:solidFill>
                <a:latin typeface="+mj-lt"/>
                <a:ea typeface="黑体" panose="02010609060101010101" pitchFamily="49" charset="-122"/>
              </a:rPr>
              <a:t>2</a:t>
            </a:r>
            <a:endParaRPr lang="zh-CN" altLang="en-US" sz="90000" dirty="0">
              <a:solidFill>
                <a:schemeClr val="bg1"/>
              </a:solidFill>
              <a:latin typeface="+mj-lt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200"/>
    </mc:Choice>
    <mc:Fallback>
      <p:transition spd="slow" advClick="0" advTm="2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xit" presetSubtype="54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3026229" y="2321005"/>
            <a:ext cx="6139543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3800" b="1">
                <a:solidFill>
                  <a:schemeClr val="bg1"/>
                </a:solidFill>
                <a:latin typeface="+mj-ea"/>
                <a:ea typeface="+mj-ea"/>
              </a:rPr>
              <a:t>朋友们</a:t>
            </a:r>
            <a:endParaRPr lang="zh-CN" altLang="en-US" sz="13800" b="1">
              <a:solidFill>
                <a:schemeClr val="bg1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 advTm="250"/>
    </mc:Choice>
    <mc:Fallback>
      <p:transition advClick="0" advTm="250"/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 flipH="1">
            <a:off x="1386115" y="-4927134"/>
            <a:ext cx="4709885" cy="167122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8000" dirty="0">
                <a:latin typeface="+mj-lt"/>
                <a:ea typeface="黑体" panose="02010609060101010101" pitchFamily="49" charset="-122"/>
              </a:rPr>
              <a:t>1</a:t>
            </a:r>
            <a:endParaRPr lang="zh-CN" altLang="en-US" sz="129600" dirty="0">
              <a:latin typeface="+mj-lt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200"/>
    </mc:Choice>
    <mc:Fallback>
      <p:transition spd="slow" advClick="0" advTm="2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xit" presetSubtype="54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746376" y="2875002"/>
            <a:ext cx="6992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80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</a:rPr>
              <a:t>7</a:t>
            </a:r>
            <a:endParaRPr kumimoji="0" lang="zh-CN" altLang="en-US" sz="80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183281" y="2767281"/>
            <a:ext cx="182543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80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</a:rPr>
              <a:t>16</a:t>
            </a:r>
            <a:endParaRPr kumimoji="0" lang="zh-CN" altLang="en-US" sz="80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202331" y="2767281"/>
            <a:ext cx="178733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80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</a:rPr>
              <a:t>25</a:t>
            </a:r>
            <a:endParaRPr kumimoji="0" lang="zh-CN" altLang="en-US" sz="80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192806" y="2767281"/>
            <a:ext cx="180638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80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</a:rPr>
              <a:t>32</a:t>
            </a:r>
            <a:endParaRPr kumimoji="0" lang="zh-CN" altLang="en-US" sz="80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259481" y="2767281"/>
            <a:ext cx="167303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80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</a:rPr>
              <a:t>37</a:t>
            </a:r>
            <a:endParaRPr kumimoji="0" lang="zh-CN" altLang="en-US" sz="80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221381" y="2767281"/>
            <a:ext cx="174923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80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</a:rPr>
              <a:t>44</a:t>
            </a:r>
            <a:endParaRPr kumimoji="0" lang="zh-CN" altLang="en-US" sz="80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164231" y="2767281"/>
            <a:ext cx="186353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80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</a:rPr>
              <a:t>49</a:t>
            </a:r>
            <a:endParaRPr kumimoji="0" lang="zh-CN" altLang="en-US" sz="80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259481" y="2767281"/>
            <a:ext cx="167303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80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</a:rPr>
              <a:t>56</a:t>
            </a:r>
            <a:endParaRPr kumimoji="0" lang="zh-CN" altLang="en-US" sz="80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249956" y="2767281"/>
            <a:ext cx="169208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80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</a:rPr>
              <a:t>68</a:t>
            </a:r>
            <a:endParaRPr kumimoji="0" lang="zh-CN" altLang="en-US" sz="80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804886" y="2105561"/>
            <a:ext cx="6582228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600" b="1">
                <a:solidFill>
                  <a:schemeClr val="bg1"/>
                </a:solidFill>
                <a:latin typeface="+mj-ea"/>
                <a:ea typeface="+mj-ea"/>
              </a:rPr>
              <a:t>朋友们</a:t>
            </a:r>
            <a:endParaRPr lang="zh-CN" altLang="en-US" sz="16600" b="1">
              <a:solidFill>
                <a:schemeClr val="bg1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 advTm="250"/>
    </mc:Choice>
    <mc:Fallback>
      <p:transition advClick="0" advTm="250"/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173756" y="2767281"/>
            <a:ext cx="184448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80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</a:rPr>
              <a:t>75</a:t>
            </a:r>
            <a:endParaRPr kumimoji="0" lang="zh-CN" altLang="en-US" sz="80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202331" y="2767281"/>
            <a:ext cx="178733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80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</a:rPr>
              <a:t>82</a:t>
            </a:r>
            <a:endParaRPr kumimoji="0" lang="zh-CN" altLang="en-US" sz="80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154706" y="2767281"/>
            <a:ext cx="188258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80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</a:rPr>
              <a:t>96</a:t>
            </a:r>
            <a:endParaRPr kumimoji="0" lang="zh-CN" altLang="en-US" sz="80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844303" y="2767281"/>
            <a:ext cx="250339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80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</a:rPr>
              <a:t>100</a:t>
            </a:r>
            <a:endParaRPr kumimoji="0" lang="zh-CN" altLang="en-US" sz="80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995" b="6995"/>
          <a:stretch>
            <a:fillRect/>
          </a:stretch>
        </p:blipFill>
        <p:spPr>
          <a:xfrm>
            <a:off x="-2" y="0"/>
            <a:ext cx="12191998" cy="6857999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4014336" y="2497976"/>
            <a:ext cx="4163328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150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ea typeface="黑体" panose="02010609060101010101" pitchFamily="49" charset="-122"/>
              </a:rPr>
              <a:t>GO</a:t>
            </a:r>
            <a:endParaRPr kumimoji="0" lang="zh-CN" altLang="en-US" sz="1150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00"/>
    </mc:Choice>
    <mc:Fallback>
      <p:transition spd="slow" advClick="0" advTm="300"/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784090" y="2767281"/>
            <a:ext cx="248311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8000" b="1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ea typeface="黑体" panose="02010609060101010101" pitchFamily="49" charset="-122"/>
              </a:rPr>
              <a:t>我</a:t>
            </a:r>
            <a:endParaRPr kumimoji="0" lang="zh-CN" altLang="en-US" sz="80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250"/>
    </mc:Choice>
    <mc:Fallback>
      <p:transition spd="slow" advClick="0" advTm="250"/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9107130" y="2767281"/>
            <a:ext cx="184448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8000" b="1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ea typeface="黑体" panose="02010609060101010101" pitchFamily="49" charset="-122"/>
              </a:rPr>
              <a:t>的</a:t>
            </a:r>
            <a:endParaRPr kumimoji="0" lang="zh-CN" altLang="en-US" sz="80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250"/>
    </mc:Choice>
    <mc:Fallback>
      <p:transition spd="slow" advClick="0" advTm="250"/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140273" y="2767281"/>
            <a:ext cx="225755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8000" b="1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ea typeface="黑体" panose="02010609060101010101" pitchFamily="49" charset="-122"/>
              </a:rPr>
              <a:t>名字</a:t>
            </a:r>
            <a:endParaRPr kumimoji="0" lang="zh-CN" altLang="en-US" sz="80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250"/>
    </mc:Choice>
    <mc:Fallback>
      <p:transition spd="slow" advClick="0" advTm="250"/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4967223" y="2767281"/>
            <a:ext cx="225755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8000" b="1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ea typeface="黑体" panose="02010609060101010101" pitchFamily="49" charset="-122"/>
              </a:rPr>
              <a:t>叫</a:t>
            </a:r>
            <a:endParaRPr kumimoji="0" lang="zh-CN" altLang="en-US" sz="80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250"/>
    </mc:Choice>
    <mc:Fallback>
      <p:transition spd="slow" advClick="0" advTm="250"/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4399497" y="2767281"/>
            <a:ext cx="339300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8000" b="1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ea typeface="黑体" panose="02010609060101010101" pitchFamily="49" charset="-122"/>
              </a:rPr>
              <a:t>XXX</a:t>
            </a:r>
            <a:endParaRPr kumimoji="0" lang="zh-CN" altLang="en-US" sz="80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50"/>
    </mc:Choice>
    <mc:Fallback>
      <p:transition spd="slow" advClick="0" advTm="350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57628" y="2321005"/>
            <a:ext cx="11676744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38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朋友们</a:t>
            </a:r>
            <a:r>
              <a:rPr lang="en-US" altLang="zh-CN" sz="138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sz="138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你们好</a:t>
            </a:r>
            <a:endParaRPr lang="zh-CN" altLang="en-US" sz="138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 advTm="250"/>
    </mc:Choice>
    <mc:Fallback>
      <p:transition advClick="0" advTm="250"/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297454" y="1613119"/>
            <a:ext cx="7597093" cy="36317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1500" b="1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ea typeface="黑体" panose="02010609060101010101" pitchFamily="49" charset="-122"/>
              </a:rPr>
              <a:t>我的名字叫</a:t>
            </a:r>
            <a:endParaRPr kumimoji="0" lang="en-US" altLang="zh-CN" sz="11500" b="1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ea typeface="黑体" panose="02010609060101010101" pitchFamily="49" charset="-122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1500" b="1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ea typeface="黑体" panose="02010609060101010101" pitchFamily="49" charset="-122"/>
              </a:rPr>
              <a:t>XXX</a:t>
            </a:r>
            <a:endParaRPr kumimoji="0" lang="zh-CN" altLang="en-US" sz="115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00"/>
    </mc:Choice>
    <mc:Fallback>
      <p:transition spd="slow" advClick="0" advTm="300"/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297454" y="1613119"/>
            <a:ext cx="7597093" cy="36317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1500" b="1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ea typeface="黑体" panose="02010609060101010101" pitchFamily="49" charset="-122"/>
              </a:rPr>
              <a:t>我的名字叫</a:t>
            </a:r>
            <a:endParaRPr kumimoji="0" lang="en-US" altLang="zh-CN" sz="11500" b="1" i="0" u="none" strike="noStrike" kern="0" cap="none" spc="0" normalizeH="0" baseline="0" noProof="0">
              <a:ln>
                <a:noFill/>
              </a:ln>
              <a:effectLst/>
              <a:uLnTx/>
              <a:uFillTx/>
              <a:ea typeface="黑体" panose="02010609060101010101" pitchFamily="49" charset="-122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1500" b="1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ea typeface="黑体" panose="02010609060101010101" pitchFamily="49" charset="-122"/>
              </a:rPr>
              <a:t>XXX</a:t>
            </a:r>
            <a:endParaRPr kumimoji="0" lang="zh-CN" altLang="en-US" sz="11500" b="1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00"/>
    </mc:Choice>
    <mc:Fallback>
      <p:transition spd="slow" advClick="0" advTm="300"/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297454" y="1613119"/>
            <a:ext cx="7597093" cy="36317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1500" b="1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ea typeface="黑体" panose="02010609060101010101" pitchFamily="49" charset="-122"/>
              </a:rPr>
              <a:t>我的名字叫</a:t>
            </a:r>
            <a:endParaRPr kumimoji="0" lang="en-US" altLang="zh-CN" sz="11500" b="1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ea typeface="黑体" panose="02010609060101010101" pitchFamily="49" charset="-122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1500" b="1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ea typeface="黑体" panose="02010609060101010101" pitchFamily="49" charset="-122"/>
              </a:rPr>
              <a:t>XXX</a:t>
            </a:r>
            <a:endParaRPr kumimoji="0" lang="zh-CN" altLang="en-US" sz="115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00"/>
    </mc:Choice>
    <mc:Fallback>
      <p:transition spd="slow" advClick="0" advTm="300"/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297454" y="1613119"/>
            <a:ext cx="7597093" cy="36317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1500" b="1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ea typeface="黑体" panose="02010609060101010101" pitchFamily="49" charset="-122"/>
              </a:rPr>
              <a:t>我的名字叫</a:t>
            </a:r>
            <a:endParaRPr kumimoji="0" lang="en-US" altLang="zh-CN" sz="11500" b="1" i="0" u="none" strike="noStrike" kern="0" cap="none" spc="0" normalizeH="0" baseline="0" noProof="0">
              <a:ln>
                <a:noFill/>
              </a:ln>
              <a:effectLst/>
              <a:uLnTx/>
              <a:uFillTx/>
              <a:ea typeface="黑体" panose="02010609060101010101" pitchFamily="49" charset="-122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1500" b="1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ea typeface="黑体" panose="02010609060101010101" pitchFamily="49" charset="-122"/>
              </a:rPr>
              <a:t>XXX</a:t>
            </a:r>
            <a:endParaRPr kumimoji="0" lang="zh-CN" altLang="en-US" sz="11500" b="1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00"/>
    </mc:Choice>
    <mc:Fallback>
      <p:transition spd="slow" advClick="0" advTm="300"/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297454" y="1613119"/>
            <a:ext cx="7597093" cy="36317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1500" b="1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ea typeface="黑体" panose="02010609060101010101" pitchFamily="49" charset="-122"/>
              </a:rPr>
              <a:t>我的名字叫</a:t>
            </a:r>
            <a:endParaRPr kumimoji="0" lang="en-US" altLang="zh-CN" sz="11500" b="1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ea typeface="黑体" panose="02010609060101010101" pitchFamily="49" charset="-122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1500" b="1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ea typeface="黑体" panose="02010609060101010101" pitchFamily="49" charset="-122"/>
              </a:rPr>
              <a:t>XXX</a:t>
            </a:r>
            <a:endParaRPr kumimoji="0" lang="zh-CN" altLang="en-US" sz="115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00"/>
    </mc:Choice>
    <mc:Fallback>
      <p:transition spd="slow" advClick="0" advTm="300"/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297454" y="1613119"/>
            <a:ext cx="7597093" cy="36317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1500" b="1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ea typeface="黑体" panose="02010609060101010101" pitchFamily="49" charset="-122"/>
              </a:rPr>
              <a:t>我的名字叫</a:t>
            </a:r>
            <a:endParaRPr kumimoji="0" lang="en-US" altLang="zh-CN" sz="11500" b="1" i="0" u="none" strike="noStrike" kern="0" cap="none" spc="0" normalizeH="0" baseline="0" noProof="0">
              <a:ln>
                <a:noFill/>
              </a:ln>
              <a:effectLst/>
              <a:uLnTx/>
              <a:uFillTx/>
              <a:ea typeface="黑体" panose="02010609060101010101" pitchFamily="49" charset="-122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1500" b="1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ea typeface="黑体" panose="02010609060101010101" pitchFamily="49" charset="-122"/>
              </a:rPr>
              <a:t>XXX</a:t>
            </a:r>
            <a:endParaRPr kumimoji="0" lang="zh-CN" altLang="en-US" sz="11500" b="1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00"/>
    </mc:Choice>
    <mc:Fallback>
      <p:transition spd="slow" advClick="0" advTm="300"/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421001" y="2497976"/>
            <a:ext cx="3349999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1500" b="1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ea typeface="黑体" panose="02010609060101010101" pitchFamily="49" charset="-122"/>
              </a:rPr>
              <a:t>我</a:t>
            </a:r>
            <a:endParaRPr kumimoji="0" lang="zh-CN" altLang="en-US" sz="115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200"/>
    </mc:Choice>
    <mc:Fallback>
      <p:transition spd="slow" advClick="0" advTm="200"/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322984" y="1851645"/>
            <a:ext cx="5546032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9900" b="1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ea typeface="黑体" panose="02010609060101010101" pitchFamily="49" charset="-122"/>
              </a:rPr>
              <a:t>自信</a:t>
            </a:r>
            <a:endParaRPr kumimoji="0" lang="zh-CN" altLang="en-US" sz="199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200"/>
    </mc:Choice>
    <mc:Fallback>
      <p:transition spd="slow" advClick="0" advTm="200"/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894529" y="1200118"/>
            <a:ext cx="3152516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15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ea typeface="黑体" panose="02010609060101010101" pitchFamily="49" charset="-122"/>
              </a:rPr>
              <a:t>认真</a:t>
            </a:r>
            <a:endParaRPr kumimoji="0" lang="zh-CN" altLang="en-US" sz="11500" b="1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200"/>
    </mc:Choice>
    <mc:Fallback>
      <p:transition spd="slow" advClick="0" advTm="200"/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096000" y="996238"/>
            <a:ext cx="5427121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99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ea typeface="黑体" panose="02010609060101010101" pitchFamily="49" charset="-122"/>
              </a:rPr>
              <a:t>帅气</a:t>
            </a:r>
            <a:endParaRPr kumimoji="0" lang="zh-CN" altLang="en-US" sz="199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200"/>
    </mc:Choice>
    <mc:Fallback>
      <p:transition spd="slow" advClick="0" advTm="200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971236" y="2705725"/>
            <a:ext cx="8249529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800" b="1">
                <a:solidFill>
                  <a:schemeClr val="bg1"/>
                </a:solidFill>
                <a:latin typeface="+mn-ea"/>
              </a:rPr>
              <a:t>你们将会看到</a:t>
            </a:r>
            <a:endParaRPr lang="zh-CN" altLang="en-US" sz="8800" b="1" dirty="0">
              <a:solidFill>
                <a:schemeClr val="bg1"/>
              </a:solidFill>
              <a:latin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500"/>
    </mc:Choice>
    <mc:Fallback>
      <p:transition spd="slow" advClick="0" advTm="5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5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68879" y="3827928"/>
            <a:ext cx="5427121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1500" b="1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ea typeface="黑体" panose="02010609060101010101" pitchFamily="49" charset="-122"/>
              </a:rPr>
              <a:t>诚信</a:t>
            </a:r>
            <a:endParaRPr kumimoji="0" lang="zh-CN" altLang="en-US" sz="11500" b="1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200"/>
    </mc:Choice>
    <mc:Fallback>
      <p:transition spd="slow" advClick="0" advTm="200"/>
    </mc:Fallback>
  </mc:AlternateContent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445543" y="2767281"/>
            <a:ext cx="265045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8000" b="1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ea typeface="黑体" panose="02010609060101010101" pitchFamily="49" charset="-122"/>
              </a:rPr>
              <a:t>友好</a:t>
            </a:r>
            <a:endParaRPr kumimoji="0" lang="zh-CN" altLang="en-US" sz="80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250"/>
    </mc:Choice>
    <mc:Fallback>
      <p:transition spd="slow" advClick="0" advTm="250"/>
    </mc:Fallback>
  </mc:AlternateContent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876196" y="2767281"/>
            <a:ext cx="843960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8000" b="1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ea typeface="黑体" panose="02010609060101010101" pitchFamily="49" charset="-122"/>
              </a:rPr>
              <a:t>最重要的是</a:t>
            </a:r>
            <a:endParaRPr kumimoji="0" lang="zh-CN" altLang="en-US" sz="8000" b="1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250"/>
    </mc:Choice>
    <mc:Fallback>
      <p:transition spd="slow" advClick="0" advTm="250"/>
    </mc:Fallback>
  </mc:AlternateContent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556369" y="2767281"/>
            <a:ext cx="307926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8000" b="1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ea typeface="黑体" panose="02010609060101010101" pitchFamily="49" charset="-122"/>
              </a:rPr>
              <a:t>我</a:t>
            </a:r>
            <a:endParaRPr kumimoji="0" lang="zh-CN" altLang="en-US" sz="80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250"/>
    </mc:Choice>
    <mc:Fallback>
      <p:transition spd="slow" advClick="0" advTm="250"/>
    </mc:Fallback>
  </mc:AlternateContent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448223" y="2767281"/>
            <a:ext cx="529555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8000" b="1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ea typeface="黑体" panose="02010609060101010101" pitchFamily="49" charset="-122"/>
              </a:rPr>
              <a:t>富有责任心</a:t>
            </a:r>
            <a:endParaRPr kumimoji="0" lang="zh-CN" altLang="en-US" sz="80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250"/>
    </mc:Choice>
    <mc:Fallback>
      <p:transition spd="slow" advClick="0" advTm="25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500" fill="hold"/>
                                        <p:tgtEl>
                                          <p:spTgt spid="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448223" y="2767281"/>
            <a:ext cx="529555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8000" b="1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ea typeface="黑体" panose="02010609060101010101" pitchFamily="49" charset="-122"/>
              </a:rPr>
              <a:t>我</a:t>
            </a:r>
            <a:endParaRPr kumimoji="0" lang="zh-CN" altLang="en-US" sz="80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250"/>
    </mc:Choice>
    <mc:Fallback>
      <p:transition spd="slow" advClick="0" advTm="250"/>
    </mc:Fallback>
  </mc:AlternateContent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448223" y="2767281"/>
            <a:ext cx="529555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8000" b="1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ea typeface="黑体" panose="02010609060101010101" pitchFamily="49" charset="-122"/>
              </a:rPr>
              <a:t>爱好</a:t>
            </a:r>
            <a:endParaRPr kumimoji="0" lang="zh-CN" altLang="en-US" sz="80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250"/>
    </mc:Choice>
    <mc:Fallback>
      <p:transition spd="slow" advClick="0" advTm="250"/>
    </mc:Fallback>
  </mc:AlternateContent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 cstate="screen"/>
          <a:srcRect t="14166" b="4083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7430288" y="2767280"/>
            <a:ext cx="307056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8000" b="1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ea typeface="黑体" panose="02010609060101010101" pitchFamily="49" charset="-122"/>
              </a:rPr>
              <a:t>篮球</a:t>
            </a:r>
            <a:endParaRPr kumimoji="0" lang="zh-CN" altLang="en-US" sz="80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50" advClick="0" advTm="750"/>
    </mc:Choice>
    <mc:Fallback>
      <p:transition spd="slow" advClick="0" advTm="750"/>
    </mc:Fallback>
  </mc:AlternateContent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84" b="13988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1560429" y="2767280"/>
            <a:ext cx="264777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8000" b="1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ea typeface="黑体" panose="02010609060101010101" pitchFamily="49" charset="-122"/>
              </a:rPr>
              <a:t>音乐</a:t>
            </a:r>
            <a:endParaRPr kumimoji="0" lang="zh-CN" altLang="en-US" sz="80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50" advClick="0" advTm="750"/>
    </mc:Choice>
    <mc:Fallback>
      <p:transition spd="slow" advClick="0" advTm="750"/>
    </mc:Fallback>
  </mc:AlternateContent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 cstate="screen"/>
          <a:srcRect l="-573" t="17147" r="573"/>
          <a:stretch>
            <a:fillRect/>
          </a:stretch>
        </p:blipFill>
        <p:spPr>
          <a:xfrm>
            <a:off x="-58995" y="0"/>
            <a:ext cx="12211665" cy="6858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4008662" y="4448597"/>
            <a:ext cx="529555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8000" b="1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ea typeface="黑体" panose="02010609060101010101" pitchFamily="49" charset="-122"/>
              </a:rPr>
              <a:t>游泳</a:t>
            </a:r>
            <a:endParaRPr kumimoji="0" lang="zh-CN" altLang="en-US" sz="80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50" advClick="0" advTm="750"/>
    </mc:Choice>
    <mc:Fallback>
      <p:transition spd="slow" advClick="0" advTm="750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306046" y="2921169"/>
            <a:ext cx="557990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b="1">
                <a:solidFill>
                  <a:schemeClr val="bg1"/>
                </a:solidFill>
                <a:ea typeface="黑体" panose="02010609060101010101" pitchFamily="49" charset="-122"/>
              </a:rPr>
              <a:t>你们将会看到</a:t>
            </a:r>
            <a:endParaRPr lang="zh-CN" altLang="en-US" sz="6000" b="1" dirty="0">
              <a:solidFill>
                <a:schemeClr val="bg1"/>
              </a:solidFill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00"/>
    </mc:Choice>
    <mc:Fallback>
      <p:transition spd="slow" advClick="0" advTm="300"/>
    </mc:Fallback>
  </mc:AlternateContent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6574881" y="2105561"/>
            <a:ext cx="529555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8000" b="1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ea typeface="黑体" panose="02010609060101010101" pitchFamily="49" charset="-122"/>
              </a:rPr>
              <a:t>登山</a:t>
            </a:r>
            <a:endParaRPr kumimoji="0" lang="zh-CN" altLang="en-US" sz="80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50" advClick="0" advTm="750"/>
    </mc:Choice>
    <mc:Fallback>
      <p:transition spd="slow" advClick="0" advTm="750"/>
    </mc:Fallback>
  </mc:AlternateContent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6096000" y="1292443"/>
            <a:ext cx="529555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8000" b="1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ea typeface="黑体" panose="02010609060101010101" pitchFamily="49" charset="-122"/>
              </a:rPr>
              <a:t>摄影</a:t>
            </a:r>
            <a:endParaRPr kumimoji="0" lang="zh-CN" altLang="en-US" sz="80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50" advClick="0" advTm="750"/>
    </mc:Choice>
    <mc:Fallback>
      <p:transition spd="slow" advClick="0" advTm="750"/>
    </mc:Fallback>
  </mc:AlternateContent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1" y="1"/>
            <a:ext cx="12191998" cy="6858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-1" y="-1"/>
            <a:ext cx="12192000" cy="6858000"/>
          </a:xfrm>
          <a:prstGeom prst="rect">
            <a:avLst/>
          </a:prstGeom>
          <a:solidFill>
            <a:schemeClr val="tx1"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6896446" y="4242120"/>
            <a:ext cx="529555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8000" b="1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ea typeface="黑体" panose="02010609060101010101" pitchFamily="49" charset="-122"/>
              </a:rPr>
              <a:t>滑雪</a:t>
            </a:r>
            <a:endParaRPr kumimoji="0" lang="zh-CN" altLang="en-US" sz="80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50" advClick="0" advTm="750"/>
    </mc:Choice>
    <mc:Fallback>
      <p:transition spd="slow" advClick="0" advTm="750"/>
    </mc:Fallback>
  </mc:AlternateContent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500" b="12500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3448223" y="2767281"/>
            <a:ext cx="529555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8000" b="1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ea typeface="黑体" panose="02010609060101010101" pitchFamily="49" charset="-122"/>
              </a:rPr>
              <a:t>阅读</a:t>
            </a:r>
            <a:endParaRPr kumimoji="0" lang="zh-CN" altLang="en-US" sz="80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50" advClick="0" advTm="750"/>
    </mc:Choice>
    <mc:Fallback>
      <p:transition spd="slow" advClick="0" advTm="750"/>
    </mc:Fallback>
  </mc:AlternateContent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448223" y="2767281"/>
            <a:ext cx="529555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8000" b="1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ea typeface="黑体" panose="02010609060101010101" pitchFamily="49" charset="-122"/>
              </a:rPr>
              <a:t>我</a:t>
            </a:r>
            <a:endParaRPr kumimoji="0" lang="zh-CN" altLang="en-US" sz="80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250"/>
    </mc:Choice>
    <mc:Fallback>
      <p:transition spd="slow" advClick="0" advTm="250"/>
    </mc:Fallback>
  </mc:AlternateContent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448223" y="2767281"/>
            <a:ext cx="529555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8000" b="1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ea typeface="黑体" panose="02010609060101010101" pitchFamily="49" charset="-122"/>
              </a:rPr>
              <a:t>去过</a:t>
            </a:r>
            <a:endParaRPr kumimoji="0" lang="zh-CN" altLang="en-US" sz="80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250"/>
    </mc:Choice>
    <mc:Fallback>
      <p:transition spd="slow" advClick="0" advTm="250"/>
    </mc:Fallback>
  </mc:AlternateContent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 cstate="screen"/>
          <a:srcRect b="-173"/>
          <a:stretch>
            <a:fillRect/>
          </a:stretch>
        </p:blipFill>
        <p:spPr>
          <a:xfrm>
            <a:off x="-2" y="-1"/>
            <a:ext cx="12192002" cy="6858001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0" y="1639028"/>
            <a:ext cx="529555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8000" b="1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ea typeface="黑体" panose="02010609060101010101" pitchFamily="49" charset="-122"/>
              </a:rPr>
              <a:t>英国</a:t>
            </a:r>
            <a:endParaRPr kumimoji="0" lang="zh-CN" altLang="en-US" sz="80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750"/>
    </mc:Choice>
    <mc:Fallback>
      <p:transition spd="slow" advClick="0" advTm="750"/>
    </mc:Fallback>
  </mc:AlternateContent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1" cstate="screen"/>
          <a:srcRect t="15468" b="149"/>
          <a:stretch>
            <a:fillRect/>
          </a:stretch>
        </p:blipFill>
        <p:spPr>
          <a:xfrm>
            <a:off x="0" y="-34815"/>
            <a:ext cx="12192000" cy="6927631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0" y="-34815"/>
            <a:ext cx="12192000" cy="6927630"/>
          </a:xfrm>
          <a:prstGeom prst="rect">
            <a:avLst/>
          </a:prstGeom>
          <a:solidFill>
            <a:schemeClr val="tx1"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6096000" y="4352732"/>
            <a:ext cx="529555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8000" b="1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ea typeface="黑体" panose="02010609060101010101" pitchFamily="49" charset="-122"/>
              </a:rPr>
              <a:t>美国</a:t>
            </a:r>
            <a:endParaRPr kumimoji="0" lang="zh-CN" altLang="en-US" sz="80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750"/>
    </mc:Choice>
    <mc:Fallback>
      <p:transition spd="slow" advClick="0" advTm="750"/>
    </mc:Fallback>
  </mc:AlternateContent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1" cstate="screen"/>
          <a:srcRect/>
          <a:stretch>
            <a:fillRect/>
          </a:stretch>
        </p:blipFill>
        <p:spPr>
          <a:xfrm>
            <a:off x="1" y="0"/>
            <a:ext cx="12191999" cy="6858000"/>
          </a:xfrm>
          <a:custGeom>
            <a:avLst/>
            <a:gdLst>
              <a:gd name="connsiteX0" fmla="*/ 0 w 12191999"/>
              <a:gd name="connsiteY0" fmla="*/ 0 h 6858000"/>
              <a:gd name="connsiteX1" fmla="*/ 12191999 w 12191999"/>
              <a:gd name="connsiteY1" fmla="*/ 0 h 6858000"/>
              <a:gd name="connsiteX2" fmla="*/ 12191999 w 12191999"/>
              <a:gd name="connsiteY2" fmla="*/ 6858000 h 6858000"/>
              <a:gd name="connsiteX3" fmla="*/ 0 w 12191999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1999" h="6858000">
                <a:moveTo>
                  <a:pt x="0" y="0"/>
                </a:moveTo>
                <a:lnTo>
                  <a:pt x="12191999" y="0"/>
                </a:lnTo>
                <a:lnTo>
                  <a:pt x="12191999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5" name="矩形 4"/>
          <p:cNvSpPr/>
          <p:nvPr/>
        </p:nvSpPr>
        <p:spPr>
          <a:xfrm>
            <a:off x="-1" y="0"/>
            <a:ext cx="12192000" cy="6857999"/>
          </a:xfrm>
          <a:prstGeom prst="rect">
            <a:avLst/>
          </a:prstGeom>
          <a:solidFill>
            <a:schemeClr val="tx1"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6506056" y="886861"/>
            <a:ext cx="529555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8000" b="1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ea typeface="黑体" panose="02010609060101010101" pitchFamily="49" charset="-122"/>
              </a:rPr>
              <a:t>澳大利亚</a:t>
            </a:r>
            <a:endParaRPr kumimoji="0" lang="zh-CN" altLang="en-US" sz="80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750"/>
    </mc:Choice>
    <mc:Fallback>
      <p:transition spd="slow" advClick="0" advTm="750"/>
    </mc:Fallback>
  </mc:AlternateContent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1" cstate="screen"/>
          <a:srcRect/>
          <a:stretch>
            <a:fillRect/>
          </a:stretch>
        </p:blipFill>
        <p:spPr>
          <a:xfrm>
            <a:off x="0" y="1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5" name="矩形 4"/>
          <p:cNvSpPr/>
          <p:nvPr/>
        </p:nvSpPr>
        <p:spPr>
          <a:xfrm>
            <a:off x="0" y="-1"/>
            <a:ext cx="12192000" cy="6857999"/>
          </a:xfrm>
          <a:prstGeom prst="rect">
            <a:avLst/>
          </a:prstGeom>
          <a:solidFill>
            <a:schemeClr val="tx1"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-366693" y="4573958"/>
            <a:ext cx="529555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8000" b="1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ea typeface="黑体" panose="02010609060101010101" pitchFamily="49" charset="-122"/>
              </a:rPr>
              <a:t>南非</a:t>
            </a:r>
            <a:endParaRPr kumimoji="0" lang="zh-CN" altLang="en-US" sz="80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750"/>
    </mc:Choice>
    <mc:Fallback>
      <p:transition spd="slow" advClick="0" advTm="750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641502" y="2644170"/>
            <a:ext cx="890899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9600" b="1">
                <a:solidFill>
                  <a:schemeClr val="bg1"/>
                </a:solidFill>
                <a:ea typeface="黑体" panose="02010609060101010101" pitchFamily="49" charset="-122"/>
              </a:rPr>
              <a:t>一次令人难忘的</a:t>
            </a:r>
            <a:endParaRPr lang="zh-CN" altLang="en-US" sz="9600" b="1" dirty="0">
              <a:solidFill>
                <a:schemeClr val="bg1"/>
              </a:solidFill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250"/>
    </mc:Choice>
    <mc:Fallback>
      <p:transition spd="slow" advClick="0" advTm="250"/>
    </mc:Fallback>
  </mc:AlternateContent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448223" y="2767281"/>
            <a:ext cx="529555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8000" b="1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ea typeface="黑体" panose="02010609060101010101" pitchFamily="49" charset="-122"/>
              </a:rPr>
              <a:t>我</a:t>
            </a:r>
            <a:endParaRPr kumimoji="0" lang="zh-CN" altLang="en-US" sz="80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250"/>
    </mc:Choice>
    <mc:Fallback>
      <p:transition spd="slow" advClick="0" advTm="250"/>
    </mc:Fallback>
  </mc:AlternateContent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448223" y="2767281"/>
            <a:ext cx="529555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8000" b="1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ea typeface="黑体" panose="02010609060101010101" pitchFamily="49" charset="-122"/>
              </a:rPr>
              <a:t>做过</a:t>
            </a:r>
            <a:endParaRPr kumimoji="0" lang="zh-CN" altLang="en-US" sz="80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250"/>
    </mc:Choice>
    <mc:Fallback>
      <p:transition spd="slow" advClick="0" advTm="250"/>
    </mc:Fallback>
  </mc:AlternateContent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00446" y="1793888"/>
            <a:ext cx="529555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8000" b="1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ea typeface="黑体" panose="02010609060101010101" pitchFamily="49" charset="-122"/>
              </a:rPr>
              <a:t>设计师</a:t>
            </a:r>
            <a:endParaRPr kumimoji="0" lang="zh-CN" altLang="en-US" sz="80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250"/>
    </mc:Choice>
    <mc:Fallback>
      <p:transition spd="slow" advClick="0" advTm="250"/>
    </mc:Fallback>
  </mc:AlternateContent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667414" y="4183126"/>
            <a:ext cx="529555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8000" b="1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ea typeface="黑体" panose="02010609060101010101" pitchFamily="49" charset="-122"/>
              </a:rPr>
              <a:t>项目经理</a:t>
            </a:r>
            <a:endParaRPr kumimoji="0" lang="zh-CN" altLang="en-US" sz="80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250"/>
    </mc:Choice>
    <mc:Fallback>
      <p:transition spd="slow" advClick="0" advTm="250"/>
    </mc:Fallback>
  </mc:AlternateContent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00446" y="4448597"/>
            <a:ext cx="529555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8000" b="1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ea typeface="黑体" panose="02010609060101010101" pitchFamily="49" charset="-122"/>
              </a:rPr>
              <a:t>销售总监</a:t>
            </a:r>
            <a:endParaRPr kumimoji="0" lang="zh-CN" altLang="en-US" sz="80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250"/>
    </mc:Choice>
    <mc:Fallback>
      <p:transition spd="slow" advClick="0" advTm="250"/>
    </mc:Fallback>
  </mc:AlternateContent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448223" y="2767280"/>
            <a:ext cx="529555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8000" b="1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ea typeface="黑体" panose="02010609060101010101" pitchFamily="49" charset="-122"/>
              </a:rPr>
              <a:t>招聘主管</a:t>
            </a:r>
            <a:endParaRPr kumimoji="0" lang="zh-CN" altLang="en-US" sz="80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250"/>
    </mc:Choice>
    <mc:Fallback>
      <p:transition spd="slow" advClick="0" advTm="250"/>
    </mc:Fallback>
  </mc:AlternateContent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876196" y="2767281"/>
            <a:ext cx="529152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8000" b="1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ea typeface="黑体" panose="02010609060101010101" pitchFamily="49" charset="-122"/>
              </a:rPr>
              <a:t>今天很高兴</a:t>
            </a:r>
            <a:endParaRPr kumimoji="0" lang="zh-CN" altLang="en-US" sz="80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250"/>
    </mc:Choice>
    <mc:Fallback>
      <p:transition spd="slow" advClick="0" advTm="250"/>
    </mc:Fallback>
  </mc:AlternateContent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5210215" y="2767281"/>
            <a:ext cx="340372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8000" b="1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ea typeface="黑体" panose="02010609060101010101" pitchFamily="49" charset="-122"/>
              </a:rPr>
              <a:t>能够</a:t>
            </a:r>
            <a:endParaRPr kumimoji="0" lang="zh-CN" altLang="en-US" sz="80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250"/>
    </mc:Choice>
    <mc:Fallback>
      <p:transition spd="slow" advClick="0" advTm="250"/>
    </mc:Fallback>
  </mc:AlternateContent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902754" y="2497976"/>
            <a:ext cx="6386492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1500" b="1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ea typeface="黑体" panose="02010609060101010101" pitchFamily="49" charset="-122"/>
              </a:rPr>
              <a:t>认识大家</a:t>
            </a:r>
            <a:endParaRPr kumimoji="0" lang="zh-CN" altLang="en-US" sz="115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250"/>
    </mc:Choice>
    <mc:Fallback>
      <p:transition spd="slow" advClick="0" advTm="250"/>
    </mc:Fallback>
  </mc:AlternateContent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876196" y="2767281"/>
            <a:ext cx="843960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8000" b="1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未来</a:t>
            </a:r>
            <a:endParaRPr kumimoji="0" lang="zh-CN" altLang="en-US" sz="80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250"/>
    </mc:Choice>
    <mc:Fallback>
      <p:transition spd="slow" advClick="0" advTm="250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417669" y="2767281"/>
            <a:ext cx="735666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8000" b="1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ea typeface="黑体" panose="02010609060101010101" pitchFamily="49" charset="-122"/>
              </a:rPr>
              <a:t>自我介绍</a:t>
            </a:r>
            <a:endParaRPr kumimoji="0" lang="zh-CN" altLang="en-US" sz="80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00"/>
    </mc:Choice>
    <mc:Fallback>
      <p:transition spd="slow" advClick="0" advTm="300"/>
    </mc:Fallback>
  </mc:AlternateContent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096000" y="2767281"/>
            <a:ext cx="421980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8000" b="1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</a:rPr>
              <a:t>我们将</a:t>
            </a:r>
            <a:endParaRPr kumimoji="0" lang="zh-CN" altLang="en-US" sz="80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250"/>
    </mc:Choice>
    <mc:Fallback>
      <p:transition spd="slow" advClick="0" advTm="250"/>
    </mc:Fallback>
  </mc:AlternateContent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94736" y="2767281"/>
            <a:ext cx="520126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9600" b="1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</a:rPr>
              <a:t>一起</a:t>
            </a:r>
            <a:endParaRPr kumimoji="0" lang="zh-CN" altLang="en-US" sz="96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250"/>
    </mc:Choice>
    <mc:Fallback>
      <p:transition spd="slow" advClick="0" advTm="250"/>
    </mc:Fallback>
  </mc:AlternateContent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495368" y="2767281"/>
            <a:ext cx="520126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9600" b="1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</a:rPr>
              <a:t>并肩战斗</a:t>
            </a:r>
            <a:endParaRPr kumimoji="0" lang="zh-CN" altLang="en-US" sz="96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250"/>
    </mc:Choice>
    <mc:Fallback>
      <p:transition spd="slow" advClick="0" advTm="250"/>
    </mc:Fallback>
  </mc:AlternateContent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971550" y="2644170"/>
            <a:ext cx="102489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9600" b="1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+mj-ea"/>
                <a:ea typeface="+mj-ea"/>
              </a:rPr>
              <a:t>我相信</a:t>
            </a:r>
            <a:endParaRPr kumimoji="0" lang="zh-CN" altLang="en-US" sz="9600" b="1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+mj-ea"/>
              <a:ea typeface="+mj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250"/>
    </mc:Choice>
    <mc:Fallback>
      <p:transition spd="slow" advClick="0" advTm="250"/>
    </mc:Fallback>
  </mc:AlternateContent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527525" y="2644170"/>
            <a:ext cx="513695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9600" b="1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</a:rPr>
              <a:t>大家都是</a:t>
            </a:r>
            <a:endParaRPr kumimoji="0" lang="zh-CN" altLang="en-US" sz="96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200"/>
    </mc:Choice>
    <mc:Fallback>
      <p:transition spd="slow" advClick="0" advTm="200"/>
    </mc:Fallback>
  </mc:AlternateContent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256089" y="1543869"/>
            <a:ext cx="9679822" cy="3770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39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</a:rPr>
              <a:t>棒棒哒</a:t>
            </a:r>
            <a:endParaRPr kumimoji="0" lang="zh-CN" altLang="en-US" sz="239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250"/>
    </mc:Choice>
    <mc:Fallback>
      <p:transition spd="slow" advClick="0" advTm="25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037112" y="2321005"/>
            <a:ext cx="4117776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3800" b="1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</a:rPr>
              <a:t>最后</a:t>
            </a:r>
            <a:endParaRPr kumimoji="0" lang="zh-CN" altLang="en-US" sz="138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200"/>
    </mc:Choice>
    <mc:Fallback>
      <p:transition spd="slow" advClick="0" advTm="200"/>
    </mc:Fallback>
  </mc:AlternateContent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125219" y="2321005"/>
            <a:ext cx="3941563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3800" b="1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</a:rPr>
              <a:t>让</a:t>
            </a:r>
            <a:endParaRPr kumimoji="0" lang="zh-CN" altLang="en-US" sz="138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200"/>
    </mc:Choice>
    <mc:Fallback>
      <p:transition spd="slow" advClick="0" advTm="200"/>
    </mc:Fallback>
  </mc:AlternateContent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908948" y="2767281"/>
            <a:ext cx="237410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80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</a:rPr>
              <a:t>我们</a:t>
            </a:r>
            <a:endParaRPr kumimoji="0" lang="zh-CN" altLang="en-US" sz="80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200"/>
    </mc:Choice>
    <mc:Fallback>
      <p:transition spd="slow" advClick="0" advTm="200"/>
    </mc:Fallback>
  </mc:AlternateContent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62451" y="1259175"/>
            <a:ext cx="11267099" cy="4339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zh-CN" altLang="en-US" sz="13800" b="1" kern="0" dirty="0">
                <a:solidFill>
                  <a:schemeClr val="bg1"/>
                </a:solidFill>
                <a:latin typeface="+mj-ea"/>
                <a:ea typeface="+mj-ea"/>
              </a:rPr>
              <a:t>互  </a:t>
            </a:r>
            <a:r>
              <a:rPr lang="zh-CN" altLang="en-US" sz="13800" b="1" kern="0">
                <a:solidFill>
                  <a:schemeClr val="bg1"/>
                </a:solidFill>
                <a:latin typeface="+mj-ea"/>
                <a:ea typeface="+mj-ea"/>
              </a:rPr>
              <a:t>相 </a:t>
            </a:r>
            <a:r>
              <a:rPr lang="en-US" altLang="zh-CN" sz="13800" b="1" kern="0">
                <a:solidFill>
                  <a:schemeClr val="bg1"/>
                </a:solidFill>
                <a:latin typeface="+mj-ea"/>
                <a:ea typeface="+mj-ea"/>
              </a:rPr>
              <a:t>                                 </a:t>
            </a:r>
            <a:endParaRPr lang="en-US" altLang="zh-CN" sz="13800" b="1" kern="0">
              <a:solidFill>
                <a:schemeClr val="bg1"/>
              </a:solidFill>
              <a:latin typeface="+mj-ea"/>
              <a:ea typeface="+mj-ea"/>
            </a:endParaRPr>
          </a:p>
          <a:p>
            <a:pPr lvl="0">
              <a:defRPr/>
            </a:pPr>
            <a:r>
              <a:rPr lang="en-US" altLang="zh-CN" sz="13800" b="1" kern="0">
                <a:solidFill>
                  <a:schemeClr val="bg1"/>
                </a:solidFill>
                <a:latin typeface="+mj-ea"/>
                <a:ea typeface="+mj-ea"/>
              </a:rPr>
              <a:t>      </a:t>
            </a:r>
            <a:r>
              <a:rPr lang="zh-CN" altLang="en-US" sz="13800" b="1" kern="0">
                <a:solidFill>
                  <a:schemeClr val="bg1"/>
                </a:solidFill>
                <a:latin typeface="+mj-ea"/>
                <a:ea typeface="+mj-ea"/>
              </a:rPr>
              <a:t>鼓  </a:t>
            </a:r>
            <a:r>
              <a:rPr lang="zh-CN" altLang="en-US" sz="13800" b="1" kern="0" dirty="0">
                <a:solidFill>
                  <a:schemeClr val="bg1"/>
                </a:solidFill>
                <a:latin typeface="+mj-ea"/>
                <a:ea typeface="+mj-ea"/>
              </a:rPr>
              <a:t>励</a:t>
            </a:r>
            <a:endParaRPr lang="en-US" altLang="zh-CN" sz="13800" b="1" kern="0" dirty="0">
              <a:solidFill>
                <a:schemeClr val="bg1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00"/>
    </mc:Choice>
    <mc:Fallback>
      <p:transition spd="slow" advClick="0" advTm="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3555562" y="2967335"/>
            <a:ext cx="508087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</a:rPr>
              <a:t>超快的快</a:t>
            </a:r>
            <a:r>
              <a:rPr kumimoji="0" lang="zh-CN" altLang="en-US" sz="54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</a:rPr>
              <a:t>闪动画</a:t>
            </a:r>
            <a:endParaRPr kumimoji="0" lang="zh-CN" altLang="en-US" sz="54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374587" y="2767281"/>
            <a:ext cx="544282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0" b="1">
                <a:solidFill>
                  <a:schemeClr val="bg1"/>
                </a:solidFill>
                <a:ea typeface="黑体" panose="02010609060101010101" pitchFamily="49" charset="-122"/>
              </a:rPr>
              <a:t>准备好</a:t>
            </a:r>
            <a:r>
              <a:rPr lang="zh-CN" altLang="en-US" sz="8000" b="1" dirty="0">
                <a:solidFill>
                  <a:schemeClr val="bg1"/>
                </a:solidFill>
                <a:ea typeface="黑体" panose="02010609060101010101" pitchFamily="49" charset="-122"/>
              </a:rPr>
              <a:t>了没</a:t>
            </a:r>
            <a:endParaRPr lang="zh-CN" altLang="en-US" sz="8000" b="1" dirty="0">
              <a:solidFill>
                <a:schemeClr val="bg1"/>
              </a:solidFill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250"/>
    </mc:Choice>
    <mc:Fallback>
      <p:transition spd="slow" advClick="0" advTm="25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110"/>
                                  </p:stCondLst>
                                  <p:iterate type="lt">
                                    <p:tmAbs val="3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xit" presetSubtype="0" fill="hold" grpId="1" nodeType="afterEffect">
                                  <p:stCondLst>
                                    <p:cond delay="110"/>
                                  </p:stCondLst>
                                  <p:iterate type="lt">
                                    <p:tmAbs val="7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600"/>
                            </p:stCondLst>
                            <p:childTnLst>
                              <p:par>
                                <p:cTn id="11" presetID="1" presetClass="entr" presetSubtype="0" fill="hold" grpId="1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850"/>
                            </p:stCondLst>
                            <p:childTnLst>
                              <p:par>
                                <p:cTn id="14" presetID="23" presetClass="exit" presetSubtype="32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3" grpId="1" build="allAtOnce"/>
      <p:bldP spid="4" grpId="0"/>
      <p:bldP spid="4" grpId="1"/>
    </p:bld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16086" y="1259175"/>
            <a:ext cx="11959828" cy="4339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zh-CN" altLang="en-US" sz="13800" b="1" kern="0">
                <a:solidFill>
                  <a:schemeClr val="bg1"/>
                </a:solidFill>
                <a:latin typeface="+mj-ea"/>
                <a:ea typeface="+mj-ea"/>
              </a:rPr>
              <a:t>       努  力</a:t>
            </a:r>
            <a:endParaRPr lang="en-US" altLang="zh-CN" sz="13800" b="1" kern="0">
              <a:solidFill>
                <a:schemeClr val="bg1"/>
              </a:solidFill>
              <a:latin typeface="+mj-ea"/>
              <a:ea typeface="+mj-ea"/>
            </a:endParaRPr>
          </a:p>
          <a:p>
            <a:pPr lvl="0">
              <a:defRPr/>
            </a:pPr>
            <a:r>
              <a:rPr lang="zh-CN" altLang="en-US" sz="13800" b="1" kern="0">
                <a:solidFill>
                  <a:schemeClr val="bg1"/>
                </a:solidFill>
                <a:latin typeface="+mj-ea"/>
                <a:ea typeface="+mj-ea"/>
              </a:rPr>
              <a:t>一  </a:t>
            </a:r>
            <a:r>
              <a:rPr lang="zh-CN" altLang="en-US" sz="13800" b="1" kern="0" dirty="0">
                <a:solidFill>
                  <a:schemeClr val="bg1"/>
                </a:solidFill>
                <a:latin typeface="+mj-ea"/>
                <a:ea typeface="+mj-ea"/>
              </a:rPr>
              <a:t>起</a:t>
            </a:r>
            <a:endParaRPr kumimoji="0" lang="zh-CN" altLang="en-US" sz="138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00"/>
    </mc:Choice>
    <mc:Fallback>
      <p:transition spd="slow" advClick="0" advTm="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521399" y="2497976"/>
            <a:ext cx="3149203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1500" b="1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</a:rPr>
              <a:t>一起</a:t>
            </a:r>
            <a:endParaRPr kumimoji="0" lang="zh-CN" altLang="en-US" sz="115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50" advClick="0" advTm="1000"/>
    </mc:Choice>
    <mc:Fallback>
      <p:transition spd="slow" advClick="0" advTm="1000"/>
    </mc:Fallback>
  </mc:AlternateContent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405295" y="2105561"/>
            <a:ext cx="7381411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600" b="1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</a:rPr>
              <a:t>去实现</a:t>
            </a:r>
            <a:endParaRPr kumimoji="0" lang="zh-CN" altLang="en-US" sz="166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 advClick="0" advTm="1000"/>
    </mc:Choice>
    <mc:Fallback>
      <p:transition spd="slow" advClick="0" advTm="1000"/>
    </mc:Fallback>
  </mc:AlternateContent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64512" y="1174537"/>
            <a:ext cx="11662976" cy="45089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700" b="1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+mj-ea"/>
                <a:ea typeface="+mj-ea"/>
              </a:rPr>
              <a:t>我们的</a:t>
            </a:r>
            <a:endParaRPr kumimoji="0" lang="zh-CN" altLang="en-US" sz="28700" b="1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+mj-ea"/>
              <a:ea typeface="+mj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50" advClick="0" advTm="1000"/>
    </mc:Choice>
    <mc:Fallback>
      <p:transition spd="slow" advClick="0" advTm="1000"/>
    </mc:Fallback>
  </mc:AlternateContent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426224" y="205041"/>
            <a:ext cx="11339552" cy="64479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1300" b="1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</a:rPr>
              <a:t>梦想</a:t>
            </a:r>
            <a:endParaRPr kumimoji="0" lang="zh-CN" altLang="en-US" sz="413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400"/>
    </mc:Choice>
    <mc:Fallback>
      <p:transition spd="slow" advClick="0" advTm="400"/>
    </mc:Fallback>
  </mc:AlternateContent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828800" y="2315111"/>
            <a:ext cx="9143999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16600" b="1" i="0" u="none" strike="noStrike" kern="0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ea typeface="方正兰亭黑" panose="02000000000000000000" pitchFamily="2" charset="-122"/>
              </a:defRPr>
            </a:lvl1pPr>
          </a:lstStyle>
          <a:p>
            <a:pPr algn="ctr"/>
            <a:r>
              <a:rPr lang="zh-CN" altLang="en-US">
                <a:latin typeface="+mj-ea"/>
                <a:ea typeface="+mj-ea"/>
              </a:rPr>
              <a:t>谢谢大家</a:t>
            </a:r>
            <a:endParaRPr lang="zh-CN" altLang="en-US" dirty="0">
              <a:latin typeface="+mj-ea"/>
              <a:ea typeface="+mj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400"/>
    </mc:Choice>
    <mc:Fallback>
      <p:transition spd="slow" advClick="0" advTm="400"/>
    </mc:Fallback>
  </mc:AlternateContent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524001" y="1166843"/>
            <a:ext cx="9143999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16600" b="1" i="0" u="none" strike="noStrike" kern="0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ea typeface="方正兰亭黑" panose="02000000000000000000" pitchFamily="2" charset="-122"/>
              </a:defRPr>
            </a:lvl1pPr>
          </a:lstStyle>
          <a:p>
            <a:pPr algn="just"/>
            <a:r>
              <a:rPr lang="zh-CN" altLang="en-US" sz="4800">
                <a:latin typeface="+mj-ea"/>
                <a:ea typeface="+mj-ea"/>
              </a:rPr>
              <a:t>所用字体为黑体，由于版权音乐无法给您提供配乐</a:t>
            </a:r>
            <a:endParaRPr lang="en-US" altLang="zh-CN" sz="4800">
              <a:latin typeface="+mj-ea"/>
              <a:ea typeface="+mj-ea"/>
            </a:endParaRPr>
          </a:p>
          <a:p>
            <a:pPr algn="just"/>
            <a:r>
              <a:rPr lang="zh-CN" altLang="en-US" sz="4800">
                <a:latin typeface="+mj-ea"/>
                <a:ea typeface="+mj-ea"/>
              </a:rPr>
              <a:t>建议配乐：</a:t>
            </a:r>
            <a:r>
              <a:rPr lang="en-US" altLang="zh-CN" sz="4800">
                <a:latin typeface="+mj-ea"/>
                <a:ea typeface="+mj-ea"/>
              </a:rPr>
              <a:t>Tiger Rhythm – Surkin </a:t>
            </a:r>
            <a:r>
              <a:rPr lang="en-US" altLang="zh-CN" sz="2400">
                <a:latin typeface="+mj-ea"/>
                <a:ea typeface="+mj-ea"/>
              </a:rPr>
              <a:t>(</a:t>
            </a:r>
            <a:r>
              <a:rPr lang="zh-CN" altLang="en-US" sz="2400">
                <a:latin typeface="+mj-ea"/>
                <a:ea typeface="+mj-ea"/>
              </a:rPr>
              <a:t>苹果的快闪音乐出自于此</a:t>
            </a:r>
            <a:r>
              <a:rPr lang="en-US" altLang="zh-CN" sz="2400">
                <a:latin typeface="+mj-ea"/>
                <a:ea typeface="+mj-ea"/>
              </a:rPr>
              <a:t>)</a:t>
            </a:r>
            <a:endParaRPr lang="en-US" altLang="zh-CN" sz="2400">
              <a:latin typeface="+mj-ea"/>
              <a:ea typeface="+mj-ea"/>
            </a:endParaRPr>
          </a:p>
          <a:p>
            <a:pPr algn="just"/>
            <a:r>
              <a:rPr lang="zh-CN" altLang="en-US" sz="4800">
                <a:latin typeface="+mj-ea"/>
                <a:ea typeface="+mj-ea"/>
              </a:rPr>
              <a:t>方法：将音乐下载至电脑，在</a:t>
            </a:r>
            <a:r>
              <a:rPr lang="en-US" altLang="zh-CN" sz="4800">
                <a:latin typeface="+mj-ea"/>
                <a:ea typeface="+mj-ea"/>
              </a:rPr>
              <a:t>PPT</a:t>
            </a:r>
            <a:r>
              <a:rPr lang="zh-CN" altLang="en-US" sz="4800">
                <a:latin typeface="+mj-ea"/>
                <a:ea typeface="+mj-ea"/>
              </a:rPr>
              <a:t>中插入，适当调整音乐片段。</a:t>
            </a:r>
            <a:endParaRPr lang="zh-CN" altLang="en-US" sz="4800" dirty="0">
              <a:latin typeface="+mj-ea"/>
              <a:ea typeface="+mj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400"/>
    </mc:Choice>
    <mc:Fallback>
      <p:transition spd="slow" advClick="0" advTm="400"/>
    </mc:Fallback>
  </mc:AlternateContent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446</Words>
  <Application>WPS 演示</Application>
  <PresentationFormat>宽屏</PresentationFormat>
  <Paragraphs>212</Paragraphs>
  <Slides>96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96</vt:i4>
      </vt:variant>
    </vt:vector>
  </HeadingPairs>
  <TitlesOfParts>
    <vt:vector size="110" baseType="lpstr">
      <vt:lpstr>Arial</vt:lpstr>
      <vt:lpstr>方正书宋_GBK</vt:lpstr>
      <vt:lpstr>Wingdings</vt:lpstr>
      <vt:lpstr>黑体</vt:lpstr>
      <vt:lpstr>汉仪中黑KW</vt:lpstr>
      <vt:lpstr>方正兰亭黑</vt:lpstr>
      <vt:lpstr>冬青黑体简体中文</vt:lpstr>
      <vt:lpstr>微软雅黑</vt:lpstr>
      <vt:lpstr>汉仪旗黑KW</vt:lpstr>
      <vt:lpstr>宋体</vt:lpstr>
      <vt:lpstr>Arial Unicode MS</vt:lpstr>
      <vt:lpstr>汉仪书宋二KW</vt:lpstr>
      <vt:lpstr>Calibri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樊谕</dc:creator>
  <cp:lastModifiedBy>toandfro</cp:lastModifiedBy>
  <cp:revision>83</cp:revision>
  <dcterms:created xsi:type="dcterms:W3CDTF">2020-04-14T03:14:51Z</dcterms:created>
  <dcterms:modified xsi:type="dcterms:W3CDTF">2020-04-14T03:14:51Z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2052-1.8.2.2861</vt:lpwstr>
  </property>
</Properties>
</file>