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84" r:id="rId4"/>
    <p:sldMasterId id="2147483696" r:id="rId5"/>
    <p:sldMasterId id="2147483708" r:id="rId6"/>
  </p:sldMasterIdLst>
  <p:sldIdLst>
    <p:sldId id="2631" r:id="rId7"/>
    <p:sldId id="2632" r:id="rId8"/>
    <p:sldId id="2633" r:id="rId9"/>
    <p:sldId id="2649" r:id="rId10"/>
    <p:sldId id="2721" r:id="rId11"/>
    <p:sldId id="2722" r:id="rId12"/>
    <p:sldId id="2734" r:id="rId13"/>
    <p:sldId id="2634" r:id="rId14"/>
    <p:sldId id="2699" r:id="rId15"/>
    <p:sldId id="2658" r:id="rId16"/>
    <p:sldId id="2676" r:id="rId17"/>
    <p:sldId id="2635" r:id="rId18"/>
    <p:sldId id="2441" r:id="rId19"/>
    <p:sldId id="2387" r:id="rId20"/>
    <p:sldId id="2509" r:id="rId21"/>
    <p:sldId id="2469" r:id="rId22"/>
    <p:sldId id="2636" r:id="rId23"/>
    <p:sldId id="286" r:id="rId24"/>
    <p:sldId id="2677" r:id="rId25"/>
    <p:sldId id="2682" r:id="rId26"/>
    <p:sldId id="2637" r:id="rId27"/>
    <p:sldId id="2735" r:id="rId28"/>
  </p:sldIdLst>
  <p:sldSz cx="12192000" cy="6858000"/>
  <p:notesSz cx="6858000" cy="9144000"/>
  <p:embeddedFontLst>
    <p:embeddedFont>
      <p:font typeface="等线" panose="02010600030101010101" pitchFamily="2" charset="-122"/>
      <p:regular r:id="rId29"/>
      <p:bold r:id="rId30"/>
    </p:embeddedFont>
    <p:embeddedFont>
      <p:font typeface="等线 Light" panose="02010600030101010101" pitchFamily="2" charset="-122"/>
      <p:regular r:id="rId31"/>
    </p:embeddedFont>
    <p:embeddedFont>
      <p:font typeface="站酷文艺体" panose="02000603000000000000" pitchFamily="2"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91" userDrawn="1">
          <p15:clr>
            <a:srgbClr val="A4A3A4"/>
          </p15:clr>
        </p15:guide>
        <p15:guide id="4" pos="189" userDrawn="1">
          <p15:clr>
            <a:srgbClr val="A4A3A4"/>
          </p15:clr>
        </p15:guide>
        <p15:guide id="5" orient="horz" pos="4133" userDrawn="1">
          <p15:clr>
            <a:srgbClr val="A4A3A4"/>
          </p15:clr>
        </p15:guide>
        <p15:guide id="6" orient="horz" pos="1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BDEB"/>
    <a:srgbClr val="45B4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42" autoAdjust="0"/>
    <p:restoredTop sz="94660"/>
  </p:normalViewPr>
  <p:slideViewPr>
    <p:cSldViewPr snapToGrid="0" showGuides="1">
      <p:cViewPr>
        <p:scale>
          <a:sx n="50" d="100"/>
          <a:sy n="50" d="100"/>
        </p:scale>
        <p:origin x="916" y="952"/>
      </p:cViewPr>
      <p:guideLst>
        <p:guide orient="horz" pos="2160"/>
        <p:guide pos="3840"/>
        <p:guide pos="7491"/>
        <p:guide pos="189"/>
        <p:guide orient="horz" pos="4133"/>
        <p:guide orient="horz" pos="187"/>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8A6BBC-9762-46CC-A86F-39A299A600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6B201BD-3F7E-427F-B66B-8091AD7C54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463CD2D-6783-4896-815E-3F3CE44D9079}"/>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9AE3C73F-9B51-4D8D-8FE7-B2C04D9F9F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516E35-7F77-4EEF-A9DE-717F1BC85B84}"/>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20064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7FA4F1-9759-443C-91AB-EEC3DCD6F56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566598-9101-4ED9-BB5A-CEAF5898032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22442B1-69F2-4DF1-8144-5DD05BDC9DE0}"/>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AC49DD9-DA1A-482C-A923-8E9BFA1036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587E85-BEF2-4030-9C60-1E23085A1688}"/>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3443674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6EE8526-134F-4D4E-9D99-F0164251B17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E58059B-48A4-47C7-80B9-2E577BDFA43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5AAAC99-A203-464D-8123-1FF8D38854D1}"/>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84C4E923-BA53-4085-B167-36613469E6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A314513-DEBC-4F33-9429-F33DEFF36798}"/>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3576239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F32049-F4F1-4AA7-B570-444D80B67DF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428B3E0-4530-4410-9F9C-0E06EB9229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ADA1CD5-8566-4498-9658-516C5D7EC54A}"/>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82EE02AC-CC78-4D0D-8FFD-95415CA9CE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4A6BC5A-C0A8-4342-B517-A8BF3CE61870}"/>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222979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3B118B-3219-4EB5-AE3C-8B06FCC87D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BDC128C-88BC-4E54-9ECB-0A5CCDD00C7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95EF428-7716-45AD-8EBE-DDA521629226}"/>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1744758-7768-497B-A271-6419349BEA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F85715-6A9A-467C-AC1F-D0695BEE064A}"/>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992115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50D94E-A3F0-4717-A8EA-CF58B9977DB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29383DE-8AC1-4A6A-BEBE-282F77FB5C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51E5172D-0316-46A7-B7B9-4836BDD70A12}"/>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3BE7B49-6F9C-4865-82D4-103277915E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1609610-369D-4F9D-AAC5-F2478C47B2B1}"/>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895667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F1AB12-E5A5-44CA-8347-4020862FFA1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F87B4F-2114-4EC5-A251-AAC23005DBD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5546AAF-9F3E-4B6C-B5E9-30B1FD6D5B5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F511C41-8617-48F0-B358-0CEF3D70E083}"/>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23F7E395-6A09-4CAA-A64A-4F6B9B42000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778451E-958A-4CB4-AAC6-BEFF7B11C747}"/>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097152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6D8AFE-69BF-4DCC-8915-89F8F231C09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25C2593-DD64-4BA8-94EA-9402B6D21F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8A3211A-38E0-4378-AD3F-64EE2B904B7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B8FB64B-34FA-42D7-94DE-6B4A04E466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D84A588-4DC6-4EE0-B0F3-D08A326C8A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5E8B117-D23F-4D34-9436-73381A35AC75}"/>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A7336E90-B0F1-44F9-892F-9E60FD9D892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1EB63CA-621C-4525-B1B6-02B4C4E77187}"/>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3752370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B0B461-50DC-496B-8672-63843A7018A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B4CFFED-F0E1-4613-9114-DF697BEF5A4C}"/>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8AACF30F-16E9-4BBF-A4CE-155B1872CEC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99AB797-CEE7-4C4D-878F-BCF2CE3889DD}"/>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44012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464122E-E5FE-4812-A786-266FA003F74E}"/>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4B59A843-7EA2-4822-A5FF-66C194D207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02F56FF-D6D1-4DCC-96E5-12C2F30EDAD6}"/>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5717566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4740D0-E41A-4494-BD3B-CE5B0300C11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B77234-ED00-4CEA-941D-5C7C207064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D99B831-EE22-4A19-A031-8A80C2C83C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F35187D-9A4B-461A-A518-DF78F221ED3F}"/>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C9425477-3DA3-4459-AC55-0539E3AD67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8E9400-40E3-47AD-8085-5A807D042152}"/>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797008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73601E-8F0F-4978-85B3-96FEA00DEF6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240422F-DBFC-42C1-894A-54295BC3EA0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719736A-FEA6-4442-87DF-CC74BDB71327}"/>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784F27C5-DDC9-40BD-864D-045DE0CBDC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DFFBF7-E608-42AC-AD71-166A3E2C914E}"/>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6103241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B52416-7C80-4413-A88F-92724660A3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435FCF3-6C53-49F8-ACDE-7B32CCBEB9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13A22E5-D183-4B64-8FB9-D6D8C1CA4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AC66AE0-DCFB-4E81-BB5D-924681529B9B}"/>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F217B340-65D8-4DA1-8104-C63405391E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88B270-8449-49F7-A922-182824978978}"/>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375281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7ACE63-C3C6-4BA5-946C-0AAEAD93AE2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3D8DBCD-AE15-4092-BF6E-AE66DF50FFF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8DCF9F5-F2C9-4EF1-9545-19D50B0FEDE1}"/>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22C3152D-E039-48E6-8900-64EBAC6ECC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EED3EC-0B9A-43D2-AEE1-AB36F29BCB5D}"/>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781410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C17CFA0-EB54-476F-88A1-406072589BC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CCCF5F7-9369-4095-8A13-0B69A9335DC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24D6871-2ED3-4C2E-A442-3802464E9D4E}"/>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070663B9-E480-44CE-B522-F3666FC814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30421D-248A-48A6-BD7C-5797260D98C9}"/>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3021545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F379E0-81A9-4177-B41D-5BB51032733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3A71852-5B85-4FEA-9555-60E9E16C7F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C785FBB-14F3-4C32-AEE0-A3FC376BC5FB}"/>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64624EB7-C52B-4C7C-8A89-95B04F5415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79D7CF8-DB27-47C7-B11E-D6788E85BCA4}"/>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1900094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B0D3BC-38B8-4863-97F1-DF2555E10E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EE8993-2427-41A2-9C0C-B3C7C75C9ED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F3033C4-882C-46FF-BDF0-CA6895720B69}"/>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DA5B7F65-AA85-4229-9571-1A291824A3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C193E70-DCF5-443F-973D-05792DD94DF6}"/>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9549030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924F8D-084D-4A90-A2EB-19958523D29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3DD2179-D4B2-4D5C-9A70-33F0FC3940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5E193F3-524E-4461-AA06-EA8F10F0C70D}"/>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D124FDB-2567-40CB-960B-68BCA24358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E6B774-A603-468F-867E-2D028EC65D51}"/>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2372517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BDDC2-4C3D-44C3-8239-DC1862186E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6DCB1B5-CA3B-497F-866E-308746904EF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3756992-2A74-46F4-9670-06BFB0938C3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494E4AE-D7B5-4F26-ABD1-BA1AC230CBC4}"/>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75101A9D-6FBE-4F48-AA1F-12B38FBF37B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E5ECB45-D228-46A9-9B25-F421C019491F}"/>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580977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3DA8FA-707F-470B-BE22-5CE6AE9A59D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88ECBFF-E6AE-45BF-963F-B4426F0E3D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6BDE428-3363-458A-93BE-4D8D5126F1B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B27FEDF-2530-4C44-9B53-0F1D87A818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6300333-B3DC-455C-96A5-C79EF0A759E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56551AF-6F82-4067-9567-1F96B71EA77A}"/>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6ED54B19-B1BF-4CAD-BACA-08F4C6C03E2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0A920C7-CF00-4C58-8B10-7EF8E4325F4E}"/>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4563351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CA1268-FFDF-470F-AF12-CB30042FC10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B875A43-38D6-4590-AC82-C38A5A711A94}"/>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CCE439B1-7CB1-42F8-93D2-BC90978874E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C38AF5C-1F8F-4C5F-960C-5D3B24DD73DF}"/>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35948809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4DD9963-2026-46E9-8AEF-6DCA8737DA6A}"/>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1F9C742F-2AFA-4694-8139-EAB7F6F679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45BF7F7-FFC5-4C83-93CB-0A136808B339}"/>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211362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A9D1A5-3211-4D8B-AB8C-42C9BDE389A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4F4FA5D-140F-41F7-9BA8-390A749686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43028F6-A895-49A0-B5C2-2BF9D254AA65}"/>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187872C1-8117-444B-8465-DE19EFD1BC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B012916-E7A2-4D56-AF64-AF1B70C2AB79}"/>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38152587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0013E4-FCDA-4F4F-A317-C848136FEBD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0D10623-6BF6-47E8-AA8B-58BE8A08DB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71DE5E3-C361-4FFA-A8B8-1ED03483DB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6FFFD0C-59E4-4D46-BC93-F23010DF7844}"/>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0D70D22B-A362-4BF4-9779-166CC8AFE6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5FFF37F-10DF-4FE6-9ACB-60193F108C60}"/>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38858827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CA3DF3-BC20-4454-9BB9-99BB781985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2BE2E44-6E8B-46A5-B643-AC1227978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935DF25-8727-43A7-91DB-ED9DBDC1EA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F611521-29ED-488A-90EE-8041B057F8E5}"/>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93823F28-9FF1-49FA-B037-584B5A2AEE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8666C84-A1C2-4F3E-9CC7-2B0F1E32E564}"/>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33194901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85BC54-08B9-4468-9F42-081FFCA04B5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4FEBB55-F6F5-4996-B8EF-B65EADFB4B4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338BA78-CE09-426F-90CC-39D4015BB09D}"/>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305936DB-46FE-44CA-B932-5864ACB0A8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B0D7F3-1E8D-4099-9680-198411BFF72F}"/>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1437327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D441A3F-CC95-4DEB-9BEE-9804AFB6F44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5A59F00-1EA6-497F-86FC-B223EAD6FF3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9C3A85E-BBF7-4F92-BABE-7773CB4BE9E2}"/>
              </a:ext>
            </a:extLst>
          </p:cNvPr>
          <p:cNvSpPr>
            <a:spLocks noGrp="1"/>
          </p:cNvSpPr>
          <p:nvPr>
            <p:ph type="dt" sz="half" idx="10"/>
          </p:nvPr>
        </p:nvSpPr>
        <p:spPr/>
        <p:txBody>
          <a:body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90DD48BA-70ED-4DF4-9E55-0CF92E8F96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19A869-915F-4CCE-B4BE-7A7E54588063}"/>
              </a:ext>
            </a:extLst>
          </p:cNvPr>
          <p:cNvSpPr>
            <a:spLocks noGrp="1"/>
          </p:cNvSpPr>
          <p:nvPr>
            <p:ph type="sldNum" sz="quarter" idx="12"/>
          </p:nvPr>
        </p:nvSpPr>
        <p:spPr/>
        <p:txBody>
          <a:body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3060276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93C410-758C-44EF-A641-FFC8B7BD035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66DFA4E-B93D-4223-A923-9D45E285CE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98F814D-7E18-4B0A-B8B8-41A1678613F7}"/>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5017ECED-2F7E-4A6A-B8A8-2D9879A4D3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734B0D-0FFB-4ED3-BF72-738BC8DD108D}"/>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3028159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FC9570-2818-4E56-86A4-E0AA34B6149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ADE50F-1102-40A2-9459-29F4E267F79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3B24AA8-6074-4F2A-AA71-2BCE8B670FA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7E9B3BF1-772D-40D6-B615-BF703AA401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BAF1EE-2CF5-4E4F-AECF-11FDD4676C08}"/>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254343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FD5953-85B1-4927-BF13-CCE1CE5CA19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F261A1A-A140-456C-9813-E3A29C3217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842A558-0FA1-456E-A0B3-EE0AA146B989}"/>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E2E464D5-98F3-4282-B7C7-7AF07C9D71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F9D163-3457-4978-9D44-E7830EE606EB}"/>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7483260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DF231C-2658-481E-820B-04C2ECFFD9A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6E0501-76F2-4EF1-8DDB-DA73D26C5B9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9710DAE-6E17-46DB-9620-0714E30E216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5807F40-58E6-432C-9D4B-4770F08A4B50}"/>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675A69E0-030D-4AA8-932E-68C76D2877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BC1CB3-70CF-49B5-9A3A-AC1FFFD74491}"/>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6324940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3580A1-B9F0-45F7-A2C3-FFFB66345CA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302E6BF-04FC-4E22-BCFA-A3A55C0FBD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24093E2-79E6-42AC-86A2-A9D144FE09B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A99DF9F5-F696-4602-986A-ECB8FAEFB5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C258CE0-8986-459A-999F-8FB9AB820C9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F03498C-4884-4A40-ACD6-D6DE0CD389B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FA057A14-D1F1-4775-A5C5-03DE316F847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368D4F4-8D8F-4AAF-992F-6ED1CFCDBD8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7403374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A4F6-966F-4482-9A5E-89829668402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EF31699-9C6A-4D04-AB07-D03E0F2FE125}"/>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A73459CD-3BA6-4DDC-ABCA-EC38215A772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0CE16DC-5242-4A8B-B06C-CC143F239BC9}"/>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48744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C58CF6-E747-43CD-A198-9B9AF669048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5C5A49-FF1F-4463-A2B1-630363DF96E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6895D06-4938-4110-8233-D53AC43D61E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25E928A-902D-49A8-A7BD-9DF579AAFBB4}"/>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C5674594-8967-40C6-B7DD-2BB2DF04DA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066DF2-D74C-449D-BC9C-A4641B1F98A0}"/>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13463451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EA097A2-8005-42B8-8F0D-20BECB9C4C28}"/>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A49B1830-DB7C-4237-973B-43CC479DA92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44E1A22-5487-40DB-B768-4D72014E659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7024660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19786D-0B51-48FE-89DA-D046C61369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CC49523-BB4C-48C3-BE9E-464C615EAD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23D6DFF-2847-4974-9D6C-39E1B3D2AB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4A9D92A-880B-436E-AC7A-C5B0504AA61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395FFBB8-4164-43C2-BBEC-324D68519F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1A159A5-ADA3-42F0-9ADA-03D8C9303E3B}"/>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046499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6801D5-F636-465A-AA8F-759DFFB472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28839F9-60E4-4054-9132-031642F274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D5D3A7E-693E-4241-B96E-F34708AA88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8D8E1A8-22D5-4C98-A571-6DCE0EB15B99}"/>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4E60277C-0DCE-449A-8861-0D97185A7B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C8A301D-5D6E-4A9D-A82E-C49EC5F66F7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3127216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300615-AAC9-4BA8-BD32-0A20878F78A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DD0298-93A4-4EFE-8AB7-D8CAE83E08E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54D7BC-F9C1-485A-9EB6-7577DA328940}"/>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4B82C228-FB4E-459B-830D-F1610A1CA1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04A90A-EC27-4F71-B1DB-424DCAAC66C8}"/>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932385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A8F8F1-5537-4DFB-80DD-44941FD91BB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B0E2A54-5BD2-4F24-8466-A5AB1B8261C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5C290F5-B3A6-476F-9B67-E52322C46144}"/>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2FF174EE-2662-45B8-89E4-99426C9E95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5250F6C-E4A3-4D28-A2A3-79F8DAABC6D3}"/>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3079714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93C410-758C-44EF-A641-FFC8B7BD035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66DFA4E-B93D-4223-A923-9D45E285CE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98F814D-7E18-4B0A-B8B8-41A1678613F7}"/>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5017ECED-2F7E-4A6A-B8A8-2D9879A4D3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734B0D-0FFB-4ED3-BF72-738BC8DD108D}"/>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2497743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FC9570-2818-4E56-86A4-E0AA34B6149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ADE50F-1102-40A2-9459-29F4E267F79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3B24AA8-6074-4F2A-AA71-2BCE8B670FA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7E9B3BF1-772D-40D6-B615-BF703AA401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BAF1EE-2CF5-4E4F-AECF-11FDD4676C08}"/>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291497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FD5953-85B1-4927-BF13-CCE1CE5CA19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F261A1A-A140-456C-9813-E3A29C3217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842A558-0FA1-456E-A0B3-EE0AA146B989}"/>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E2E464D5-98F3-4282-B7C7-7AF07C9D71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F9D163-3457-4978-9D44-E7830EE606EB}"/>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738481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DF231C-2658-481E-820B-04C2ECFFD9A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6E0501-76F2-4EF1-8DDB-DA73D26C5B9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9710DAE-6E17-46DB-9620-0714E30E216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5807F40-58E6-432C-9D4B-4770F08A4B50}"/>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675A69E0-030D-4AA8-932E-68C76D2877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BC1CB3-70CF-49B5-9A3A-AC1FFFD74491}"/>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823211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3580A1-B9F0-45F7-A2C3-FFFB66345CA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302E6BF-04FC-4E22-BCFA-A3A55C0FBD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24093E2-79E6-42AC-86A2-A9D144FE09B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A99DF9F5-F696-4602-986A-ECB8FAEFB5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C258CE0-8986-459A-999F-8FB9AB820C9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F03498C-4884-4A40-ACD6-D6DE0CD389B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FA057A14-D1F1-4775-A5C5-03DE316F847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368D4F4-8D8F-4AAF-992F-6ED1CFCDBD8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4029081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74150B-1413-430D-821E-83CAF794718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B3508A-86B7-4423-8734-2A72EA0693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88B1134-3E37-4E5A-9111-BD04414D972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27A784E-2615-4BA6-965F-8B5C33D428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EA0E0F1-489A-4B5A-ABEC-D73C9140830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9134D6C-5CBD-4B6C-A9A9-79715F5C6EDB}"/>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F9AA07D7-1E7B-4D2B-97EB-A885BD6E038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3AD7712-0D7B-44D6-B661-8F93AE2810C4}"/>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35318258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A4F6-966F-4482-9A5E-89829668402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EF31699-9C6A-4D04-AB07-D03E0F2FE125}"/>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A73459CD-3BA6-4DDC-ABCA-EC38215A772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0CE16DC-5242-4A8B-B06C-CC143F239BC9}"/>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317539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EA097A2-8005-42B8-8F0D-20BECB9C4C28}"/>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A49B1830-DB7C-4237-973B-43CC479DA92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44E1A22-5487-40DB-B768-4D72014E659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8455629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19786D-0B51-48FE-89DA-D046C61369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CC49523-BB4C-48C3-BE9E-464C615EAD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23D6DFF-2847-4974-9D6C-39E1B3D2AB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4A9D92A-880B-436E-AC7A-C5B0504AA612}"/>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395FFBB8-4164-43C2-BBEC-324D68519F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1A159A5-ADA3-42F0-9ADA-03D8C9303E3B}"/>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144019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6801D5-F636-465A-AA8F-759DFFB472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28839F9-60E4-4054-9132-031642F274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D5D3A7E-693E-4241-B96E-F34708AA88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8D8E1A8-22D5-4C98-A571-6DCE0EB15B99}"/>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4E60277C-0DCE-449A-8861-0D97185A7B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C8A301D-5D6E-4A9D-A82E-C49EC5F66F70}"/>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9039192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300615-AAC9-4BA8-BD32-0A20878F78A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DD0298-93A4-4EFE-8AB7-D8CAE83E08E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54D7BC-F9C1-485A-9EB6-7577DA328940}"/>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4B82C228-FB4E-459B-830D-F1610A1CA1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04A90A-EC27-4F71-B1DB-424DCAAC66C8}"/>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4905820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A8F8F1-5537-4DFB-80DD-44941FD91BB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B0E2A54-5BD2-4F24-8466-A5AB1B8261C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5C290F5-B3A6-476F-9B67-E52322C46144}"/>
              </a:ext>
            </a:extLst>
          </p:cNvPr>
          <p:cNvSpPr>
            <a:spLocks noGrp="1"/>
          </p:cNvSpPr>
          <p:nvPr>
            <p:ph type="dt" sz="half" idx="10"/>
          </p:nvPr>
        </p:nvSpPr>
        <p:spPr/>
        <p:txBody>
          <a:body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2FF174EE-2662-45B8-89E4-99426C9E95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5250F6C-E4A3-4D28-A2A3-79F8DAABC6D3}"/>
              </a:ext>
            </a:extLst>
          </p:cNvPr>
          <p:cNvSpPr>
            <a:spLocks noGrp="1"/>
          </p:cNvSpPr>
          <p:nvPr>
            <p:ph type="sldNum" sz="quarter" idx="12"/>
          </p:nvPr>
        </p:nvSpPr>
        <p:spPr/>
        <p:txBody>
          <a:body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470107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F32049-F4F1-4AA7-B570-444D80B67DF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428B3E0-4530-4410-9F9C-0E06EB9229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ADA1CD5-8566-4498-9658-516C5D7EC54A}"/>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82EE02AC-CC78-4D0D-8FFD-95415CA9CE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4A6BC5A-C0A8-4342-B517-A8BF3CE61870}"/>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6613234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3B118B-3219-4EB5-AE3C-8B06FCC87D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BDC128C-88BC-4E54-9ECB-0A5CCDD00C7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95EF428-7716-45AD-8EBE-DDA521629226}"/>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1744758-7768-497B-A271-6419349BEA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F85715-6A9A-467C-AC1F-D0695BEE064A}"/>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531864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50D94E-A3F0-4717-A8EA-CF58B9977DB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29383DE-8AC1-4A6A-BEBE-282F77FB5C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51E5172D-0316-46A7-B7B9-4836BDD70A12}"/>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C3BE7B49-6F9C-4865-82D4-103277915E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1609610-369D-4F9D-AAC5-F2478C47B2B1}"/>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3525707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F1AB12-E5A5-44CA-8347-4020862FFA1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F87B4F-2114-4EC5-A251-AAC23005DBD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5546AAF-9F3E-4B6C-B5E9-30B1FD6D5B5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F511C41-8617-48F0-B358-0CEF3D70E083}"/>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23F7E395-6A09-4CAA-A64A-4F6B9B42000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778451E-958A-4CB4-AAC6-BEFF7B11C747}"/>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41762745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B859CD-9C1F-44A8-AA1B-D2DE1FD98AC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EB84CCD-52D1-480A-9027-9E9395B48737}"/>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AB625959-AE20-4F65-AAA6-80425D4CBC4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C5D4192-494C-4483-B03C-284AAA20EE10}"/>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264189830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6D8AFE-69BF-4DCC-8915-89F8F231C09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25C2593-DD64-4BA8-94EA-9402B6D21F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8A3211A-38E0-4378-AD3F-64EE2B904B7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B8FB64B-34FA-42D7-94DE-6B4A04E466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D84A588-4DC6-4EE0-B0F3-D08A326C8A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5E8B117-D23F-4D34-9436-73381A35AC75}"/>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8" name="页脚占位符 7">
            <a:extLst>
              <a:ext uri="{FF2B5EF4-FFF2-40B4-BE49-F238E27FC236}">
                <a16:creationId xmlns:a16="http://schemas.microsoft.com/office/drawing/2014/main" id="{A7336E90-B0F1-44F9-892F-9E60FD9D892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1EB63CA-621C-4525-B1B6-02B4C4E77187}"/>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3281229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B0B461-50DC-496B-8672-63843A7018A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B4CFFED-F0E1-4613-9114-DF697BEF5A4C}"/>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4" name="页脚占位符 3">
            <a:extLst>
              <a:ext uri="{FF2B5EF4-FFF2-40B4-BE49-F238E27FC236}">
                <a16:creationId xmlns:a16="http://schemas.microsoft.com/office/drawing/2014/main" id="{8AACF30F-16E9-4BBF-A4CE-155B1872CEC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99AB797-CEE7-4C4D-878F-BCF2CE3889DD}"/>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3939662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464122E-E5FE-4812-A786-266FA003F74E}"/>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4B59A843-7EA2-4822-A5FF-66C194D207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02F56FF-D6D1-4DCC-96E5-12C2F30EDAD6}"/>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7555585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4740D0-E41A-4494-BD3B-CE5B0300C11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B77234-ED00-4CEA-941D-5C7C207064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D99B831-EE22-4A19-A031-8A80C2C83C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F35187D-9A4B-461A-A518-DF78F221ED3F}"/>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C9425477-3DA3-4459-AC55-0539E3AD67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68E9400-40E3-47AD-8085-5A807D042152}"/>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25669449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B52416-7C80-4413-A88F-92724660A3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435FCF3-6C53-49F8-ACDE-7B32CCBEB9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13A22E5-D183-4B64-8FB9-D6D8C1CA4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AC66AE0-DCFB-4E81-BB5D-924681529B9B}"/>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F217B340-65D8-4DA1-8104-C63405391E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988B270-8449-49F7-A922-182824978978}"/>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3294097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7ACE63-C3C6-4BA5-946C-0AAEAD93AE2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3D8DBCD-AE15-4092-BF6E-AE66DF50FFF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8DCF9F5-F2C9-4EF1-9545-19D50B0FEDE1}"/>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22C3152D-E039-48E6-8900-64EBAC6ECC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1EED3EC-0B9A-43D2-AEE1-AB36F29BCB5D}"/>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893228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C17CFA0-EB54-476F-88A1-406072589BC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CCCF5F7-9369-4095-8A13-0B69A9335DC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24D6871-2ED3-4C2E-A442-3802464E9D4E}"/>
              </a:ext>
            </a:extLst>
          </p:cNvPr>
          <p:cNvSpPr>
            <a:spLocks noGrp="1"/>
          </p:cNvSpPr>
          <p:nvPr>
            <p:ph type="dt" sz="half" idx="10"/>
          </p:nvPr>
        </p:nvSpPr>
        <p:spPr/>
        <p:txBody>
          <a:body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070663B9-E480-44CE-B522-F3666FC814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30421D-248A-48A6-BD7C-5797260D98C9}"/>
              </a:ext>
            </a:extLst>
          </p:cNvPr>
          <p:cNvSpPr>
            <a:spLocks noGrp="1"/>
          </p:cNvSpPr>
          <p:nvPr>
            <p:ph type="sldNum" sz="quarter" idx="12"/>
          </p:nvPr>
        </p:nvSpPr>
        <p:spPr/>
        <p:txBody>
          <a:body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0889909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69DA35F-7050-45AB-BAFB-F1CE2BDDF59C}"/>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3" name="页脚占位符 2">
            <a:extLst>
              <a:ext uri="{FF2B5EF4-FFF2-40B4-BE49-F238E27FC236}">
                <a16:creationId xmlns:a16="http://schemas.microsoft.com/office/drawing/2014/main" id="{56254B63-A2DA-4DC5-979B-AF476BF972F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919215F-F064-4277-A5A0-DF153F94CAC2}"/>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2394718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8D3AD1-65F1-4A72-AFC7-B898A35A12C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90A0A3F-BA2D-48EB-9745-9793869F70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03281ED-503E-4582-96C0-FA013B301F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5B55998-ED34-4A5D-B72A-FDC46DBF7C86}"/>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E4047967-BB52-4626-9057-FB476286B9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C0CA7C7-2D27-40ED-B473-BD1358474B4B}"/>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168786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E63BA6-644A-4C3C-8C77-8B8E8C82E36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13C0F73-E247-4850-BBB2-107EB4CCD1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C78804F-4627-4AEE-B4A4-2BDD5FCE52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0E478A2-E207-4CBE-B579-8321A4049643}"/>
              </a:ext>
            </a:extLst>
          </p:cNvPr>
          <p:cNvSpPr>
            <a:spLocks noGrp="1"/>
          </p:cNvSpPr>
          <p:nvPr>
            <p:ph type="dt" sz="half" idx="10"/>
          </p:nvPr>
        </p:nvSpPr>
        <p:spPr/>
        <p:txBody>
          <a:bodyPr/>
          <a:lstStyle/>
          <a:p>
            <a:fld id="{2F42B616-07C9-4FAC-90BF-CE6E1967D690}" type="datetimeFigureOut">
              <a:rPr lang="zh-CN" altLang="en-US" smtClean="0"/>
              <a:t>2019/8/2</a:t>
            </a:fld>
            <a:endParaRPr lang="zh-CN" altLang="en-US"/>
          </a:p>
        </p:txBody>
      </p:sp>
      <p:sp>
        <p:nvSpPr>
          <p:cNvPr id="6" name="页脚占位符 5">
            <a:extLst>
              <a:ext uri="{FF2B5EF4-FFF2-40B4-BE49-F238E27FC236}">
                <a16:creationId xmlns:a16="http://schemas.microsoft.com/office/drawing/2014/main" id="{84802CC0-6454-430F-947E-2203C835E7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226FBF0-A40B-4B97-9D1D-60AF72B51D9C}"/>
              </a:ext>
            </a:extLst>
          </p:cNvPr>
          <p:cNvSpPr>
            <a:spLocks noGrp="1"/>
          </p:cNvSpPr>
          <p:nvPr>
            <p:ph type="sldNum" sz="quarter" idx="12"/>
          </p:nvPr>
        </p:nvSpPr>
        <p:spPr/>
        <p:txBody>
          <a:body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3331779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FB473B7-3377-4DCD-B9E7-A599EEC99E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C9C131-11EB-425E-9527-2D79E169E2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B88593B-6DC8-4596-90DD-F05967F776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2B616-07C9-4FAC-90BF-CE6E1967D6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B8187103-3E03-45DF-B8F9-BED2454AE8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A8DEA82-E1D9-4863-8093-9D17B0336F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A8FC97-DA9A-4A81-B298-D1CB388F6E2E}" type="slidenum">
              <a:rPr lang="zh-CN" altLang="en-US" smtClean="0"/>
              <a:t>‹#›</a:t>
            </a:fld>
            <a:endParaRPr lang="zh-CN" altLang="en-US"/>
          </a:p>
        </p:txBody>
      </p:sp>
    </p:spTree>
    <p:extLst>
      <p:ext uri="{BB962C8B-B14F-4D97-AF65-F5344CB8AC3E}">
        <p14:creationId xmlns:p14="http://schemas.microsoft.com/office/powerpoint/2010/main" val="1557153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353A694-80AA-4B4B-887D-3090A13DA7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1BC3DEE-782A-40CE-8200-733358307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1FF81E9-1CFB-4B72-A4B3-7BEF0E10CA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652C5FD8-77B9-4C6F-B114-D8AC94050F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66DA23E-B37A-4D0A-BFF4-3DB3C506CE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15595838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38DEA5C-E6DE-46AE-8948-3278B3D36E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41CC498-A722-4AA9-BF36-68F162539A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DAF885B-41CE-4624-8CBF-1138B79E7C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7775FA-F387-4E41-9CF3-468991B6D190}"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AF282B4B-CED3-410C-904C-F25A3F83B6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E734AEA-D74E-4B6F-BE1E-94AF593CE1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D76BA-4A32-4721-99D5-DAAAE459A703}" type="slidenum">
              <a:rPr lang="zh-CN" altLang="en-US" smtClean="0"/>
              <a:t>‹#›</a:t>
            </a:fld>
            <a:endParaRPr lang="zh-CN" altLang="en-US"/>
          </a:p>
        </p:txBody>
      </p:sp>
    </p:spTree>
    <p:extLst>
      <p:ext uri="{BB962C8B-B14F-4D97-AF65-F5344CB8AC3E}">
        <p14:creationId xmlns:p14="http://schemas.microsoft.com/office/powerpoint/2010/main" val="27547751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BB5EAC7-547B-4F27-A47D-B90C9ABCB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AFF0085-4D5D-4EC7-B3AE-0DCC8B24B6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50DEE4-0B10-4E4F-B8EA-6BF9193C20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0E35CD17-BF39-4D9D-9D98-5A1BDB8F6A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357D6CA-8F11-462B-8B7F-A44E5EC4E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31090259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BB5EAC7-547B-4F27-A47D-B90C9ABCB1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AFF0085-4D5D-4EC7-B3AE-0DCC8B24B6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50DEE4-0B10-4E4F-B8EA-6BF9193C20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329A15-27AA-4F84-A453-CFE818CB9BA4}"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0E35CD17-BF39-4D9D-9D98-5A1BDB8F6A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357D6CA-8F11-462B-8B7F-A44E5EC4E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9C17B3-B88A-4221-BC12-9004C6F2759B}" type="slidenum">
              <a:rPr lang="zh-CN" altLang="en-US" smtClean="0"/>
              <a:t>‹#›</a:t>
            </a:fld>
            <a:endParaRPr lang="zh-CN" altLang="en-US"/>
          </a:p>
        </p:txBody>
      </p:sp>
    </p:spTree>
    <p:extLst>
      <p:ext uri="{BB962C8B-B14F-4D97-AF65-F5344CB8AC3E}">
        <p14:creationId xmlns:p14="http://schemas.microsoft.com/office/powerpoint/2010/main" val="26940139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353A694-80AA-4B4B-887D-3090A13DA7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1BC3DEE-782A-40CE-8200-733358307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1FF81E9-1CFB-4B72-A4B3-7BEF0E10CA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8AC9C9-86B5-49D6-A466-257F099E7B51}" type="datetimeFigureOut">
              <a:rPr lang="zh-CN" altLang="en-US" smtClean="0"/>
              <a:t>2019/8/2</a:t>
            </a:fld>
            <a:endParaRPr lang="zh-CN" altLang="en-US"/>
          </a:p>
        </p:txBody>
      </p:sp>
      <p:sp>
        <p:nvSpPr>
          <p:cNvPr id="5" name="页脚占位符 4">
            <a:extLst>
              <a:ext uri="{FF2B5EF4-FFF2-40B4-BE49-F238E27FC236}">
                <a16:creationId xmlns:a16="http://schemas.microsoft.com/office/drawing/2014/main" id="{652C5FD8-77B9-4C6F-B114-D8AC94050F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66DA23E-B37A-4D0A-BFF4-3DB3C506CE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1A5927-F635-4FB4-9E96-EDD4869E403B}" type="slidenum">
              <a:rPr lang="zh-CN" altLang="en-US" smtClean="0"/>
              <a:t>‹#›</a:t>
            </a:fld>
            <a:endParaRPr lang="zh-CN" altLang="en-US"/>
          </a:p>
        </p:txBody>
      </p:sp>
    </p:spTree>
    <p:extLst>
      <p:ext uri="{BB962C8B-B14F-4D97-AF65-F5344CB8AC3E}">
        <p14:creationId xmlns:p14="http://schemas.microsoft.com/office/powerpoint/2010/main" val="416165816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5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chn.docer.com/works/?userid=266602706&amp;channel=mall_detail_designer&amp;sub_channel=mall_designer" TargetMode="Externa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40.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A71688-1D4F-4D4E-A00A-A78CC8F4E9F4}"/>
              </a:ext>
            </a:extLst>
          </p:cNvPr>
          <p:cNvSpPr txBox="1"/>
          <p:nvPr/>
        </p:nvSpPr>
        <p:spPr>
          <a:xfrm>
            <a:off x="5301599" y="2891553"/>
            <a:ext cx="64104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互联网科技通用模板</a:t>
            </a:r>
          </a:p>
        </p:txBody>
      </p:sp>
      <p:sp>
        <p:nvSpPr>
          <p:cNvPr id="4" name="文本框 3">
            <a:extLst>
              <a:ext uri="{FF2B5EF4-FFF2-40B4-BE49-F238E27FC236}">
                <a16:creationId xmlns:a16="http://schemas.microsoft.com/office/drawing/2014/main" id="{20465C55-BE51-4C7E-B67E-C354E22A217D}"/>
              </a:ext>
            </a:extLst>
          </p:cNvPr>
          <p:cNvSpPr txBox="1"/>
          <p:nvPr/>
        </p:nvSpPr>
        <p:spPr>
          <a:xfrm flipH="1">
            <a:off x="5744361" y="3824508"/>
            <a:ext cx="5890661" cy="465577"/>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t>
            </a:r>
            <a:r>
              <a:rPr kumimoji="0" lang="en-US" altLang="zh-CN" sz="8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Add your text here Add your text here Add your text here Add your text here Add your text here Add your text here</a:t>
            </a:r>
            <a:endParaRPr kumimoji="0" lang="en-US" altLang="zh-CN" sz="300" b="0" i="0" u="none" strike="noStrike" kern="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endParaRPr>
          </a:p>
        </p:txBody>
      </p:sp>
      <p:grpSp>
        <p:nvGrpSpPr>
          <p:cNvPr id="5" name="组合 4">
            <a:extLst>
              <a:ext uri="{FF2B5EF4-FFF2-40B4-BE49-F238E27FC236}">
                <a16:creationId xmlns:a16="http://schemas.microsoft.com/office/drawing/2014/main" id="{75681610-0B02-416B-BE8A-791DA984737B}"/>
              </a:ext>
            </a:extLst>
          </p:cNvPr>
          <p:cNvGrpSpPr/>
          <p:nvPr/>
        </p:nvGrpSpPr>
        <p:grpSpPr>
          <a:xfrm>
            <a:off x="334963" y="340435"/>
            <a:ext cx="1433074" cy="597115"/>
            <a:chOff x="4400551" y="758825"/>
            <a:chExt cx="2209799" cy="920751"/>
          </a:xfrm>
          <a:solidFill>
            <a:schemeClr val="bg1"/>
          </a:solidFill>
        </p:grpSpPr>
        <p:sp>
          <p:nvSpPr>
            <p:cNvPr id="6" name="Freeform 6">
              <a:extLst>
                <a:ext uri="{FF2B5EF4-FFF2-40B4-BE49-F238E27FC236}">
                  <a16:creationId xmlns:a16="http://schemas.microsoft.com/office/drawing/2014/main" id="{225AA4FA-418A-4C24-8655-AFF445F38C8E}"/>
                </a:ext>
              </a:extLst>
            </p:cNvPr>
            <p:cNvSpPr>
              <a:spLocks noEditPoints="1"/>
            </p:cNvSpPr>
            <p:nvPr/>
          </p:nvSpPr>
          <p:spPr bwMode="auto">
            <a:xfrm>
              <a:off x="4400551" y="758825"/>
              <a:ext cx="777875" cy="920751"/>
            </a:xfrm>
            <a:custGeom>
              <a:avLst/>
              <a:gdLst>
                <a:gd name="T0" fmla="*/ 232 w 508"/>
                <a:gd name="T1" fmla="*/ 0 h 601"/>
                <a:gd name="T2" fmla="*/ 233 w 508"/>
                <a:gd name="T3" fmla="*/ 2 h 601"/>
                <a:gd name="T4" fmla="*/ 286 w 508"/>
                <a:gd name="T5" fmla="*/ 10 h 601"/>
                <a:gd name="T6" fmla="*/ 357 w 508"/>
                <a:gd name="T7" fmla="*/ 39 h 601"/>
                <a:gd name="T8" fmla="*/ 392 w 508"/>
                <a:gd name="T9" fmla="*/ 64 h 601"/>
                <a:gd name="T10" fmla="*/ 431 w 508"/>
                <a:gd name="T11" fmla="*/ 101 h 601"/>
                <a:gd name="T12" fmla="*/ 482 w 508"/>
                <a:gd name="T13" fmla="*/ 185 h 601"/>
                <a:gd name="T14" fmla="*/ 504 w 508"/>
                <a:gd name="T15" fmla="*/ 328 h 601"/>
                <a:gd name="T16" fmla="*/ 476 w 508"/>
                <a:gd name="T17" fmla="*/ 431 h 601"/>
                <a:gd name="T18" fmla="*/ 417 w 508"/>
                <a:gd name="T19" fmla="*/ 516 h 601"/>
                <a:gd name="T20" fmla="*/ 301 w 508"/>
                <a:gd name="T21" fmla="*/ 586 h 601"/>
                <a:gd name="T22" fmla="*/ 250 w 508"/>
                <a:gd name="T23" fmla="*/ 596 h 601"/>
                <a:gd name="T24" fmla="*/ 242 w 508"/>
                <a:gd name="T25" fmla="*/ 601 h 601"/>
                <a:gd name="T26" fmla="*/ 0 w 508"/>
                <a:gd name="T27" fmla="*/ 601 h 601"/>
                <a:gd name="T28" fmla="*/ 0 w 508"/>
                <a:gd name="T29" fmla="*/ 0 h 601"/>
                <a:gd name="T30" fmla="*/ 232 w 508"/>
                <a:gd name="T31" fmla="*/ 0 h 601"/>
                <a:gd name="T32" fmla="*/ 227 w 508"/>
                <a:gd name="T33" fmla="*/ 84 h 601"/>
                <a:gd name="T34" fmla="*/ 194 w 508"/>
                <a:gd name="T35" fmla="*/ 144 h 601"/>
                <a:gd name="T36" fmla="*/ 175 w 508"/>
                <a:gd name="T37" fmla="*/ 239 h 601"/>
                <a:gd name="T38" fmla="*/ 180 w 508"/>
                <a:gd name="T39" fmla="*/ 292 h 601"/>
                <a:gd name="T40" fmla="*/ 205 w 508"/>
                <a:gd name="T41" fmla="*/ 365 h 601"/>
                <a:gd name="T42" fmla="*/ 211 w 508"/>
                <a:gd name="T43" fmla="*/ 371 h 601"/>
                <a:gd name="T44" fmla="*/ 218 w 508"/>
                <a:gd name="T45" fmla="*/ 364 h 601"/>
                <a:gd name="T46" fmla="*/ 248 w 508"/>
                <a:gd name="T47" fmla="*/ 302 h 601"/>
                <a:gd name="T48" fmla="*/ 264 w 508"/>
                <a:gd name="T49" fmla="*/ 228 h 601"/>
                <a:gd name="T50" fmla="*/ 261 w 508"/>
                <a:gd name="T51" fmla="*/ 164 h 601"/>
                <a:gd name="T52" fmla="*/ 236 w 508"/>
                <a:gd name="T53" fmla="*/ 93 h 601"/>
                <a:gd name="T54" fmla="*/ 227 w 508"/>
                <a:gd name="T55" fmla="*/ 84 h 601"/>
                <a:gd name="T56" fmla="*/ 193 w 508"/>
                <a:gd name="T57" fmla="*/ 524 h 601"/>
                <a:gd name="T58" fmla="*/ 200 w 508"/>
                <a:gd name="T59" fmla="*/ 519 h 601"/>
                <a:gd name="T60" fmla="*/ 306 w 508"/>
                <a:gd name="T61" fmla="*/ 463 h 601"/>
                <a:gd name="T62" fmla="*/ 371 w 508"/>
                <a:gd name="T63" fmla="*/ 375 h 601"/>
                <a:gd name="T64" fmla="*/ 395 w 508"/>
                <a:gd name="T65" fmla="*/ 311 h 601"/>
                <a:gd name="T66" fmla="*/ 394 w 508"/>
                <a:gd name="T67" fmla="*/ 303 h 601"/>
                <a:gd name="T68" fmla="*/ 386 w 508"/>
                <a:gd name="T69" fmla="*/ 305 h 601"/>
                <a:gd name="T70" fmla="*/ 325 w 508"/>
                <a:gd name="T71" fmla="*/ 338 h 601"/>
                <a:gd name="T72" fmla="*/ 270 w 508"/>
                <a:gd name="T73" fmla="*/ 380 h 601"/>
                <a:gd name="T74" fmla="*/ 217 w 508"/>
                <a:gd name="T75" fmla="*/ 446 h 601"/>
                <a:gd name="T76" fmla="*/ 192 w 508"/>
                <a:gd name="T77" fmla="*/ 513 h 601"/>
                <a:gd name="T78" fmla="*/ 193 w 508"/>
                <a:gd name="T79" fmla="*/ 524 h 601"/>
                <a:gd name="T80" fmla="*/ 151 w 508"/>
                <a:gd name="T81" fmla="*/ 519 h 601"/>
                <a:gd name="T82" fmla="*/ 163 w 508"/>
                <a:gd name="T83" fmla="*/ 488 h 601"/>
                <a:gd name="T84" fmla="*/ 174 w 508"/>
                <a:gd name="T85" fmla="*/ 452 h 601"/>
                <a:gd name="T86" fmla="*/ 176 w 508"/>
                <a:gd name="T87" fmla="*/ 402 h 601"/>
                <a:gd name="T88" fmla="*/ 150 w 508"/>
                <a:gd name="T89" fmla="*/ 337 h 601"/>
                <a:gd name="T90" fmla="*/ 136 w 508"/>
                <a:gd name="T91" fmla="*/ 264 h 601"/>
                <a:gd name="T92" fmla="*/ 129 w 508"/>
                <a:gd name="T93" fmla="*/ 219 h 601"/>
                <a:gd name="T94" fmla="*/ 112 w 508"/>
                <a:gd name="T95" fmla="*/ 248 h 601"/>
                <a:gd name="T96" fmla="*/ 87 w 508"/>
                <a:gd name="T97" fmla="*/ 318 h 601"/>
                <a:gd name="T98" fmla="*/ 84 w 508"/>
                <a:gd name="T99" fmla="*/ 349 h 601"/>
                <a:gd name="T100" fmla="*/ 80 w 508"/>
                <a:gd name="T101" fmla="*/ 370 h 601"/>
                <a:gd name="T102" fmla="*/ 87 w 508"/>
                <a:gd name="T103" fmla="*/ 395 h 601"/>
                <a:gd name="T104" fmla="*/ 111 w 508"/>
                <a:gd name="T105" fmla="*/ 456 h 601"/>
                <a:gd name="T106" fmla="*/ 151 w 508"/>
                <a:gd name="T107" fmla="*/ 51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601">
                  <a:moveTo>
                    <a:pt x="232" y="0"/>
                  </a:moveTo>
                  <a:cubicBezTo>
                    <a:pt x="232" y="1"/>
                    <a:pt x="232" y="2"/>
                    <a:pt x="233" y="2"/>
                  </a:cubicBezTo>
                  <a:cubicBezTo>
                    <a:pt x="251" y="5"/>
                    <a:pt x="268" y="7"/>
                    <a:pt x="286" y="10"/>
                  </a:cubicBezTo>
                  <a:cubicBezTo>
                    <a:pt x="311" y="15"/>
                    <a:pt x="334" y="26"/>
                    <a:pt x="357" y="39"/>
                  </a:cubicBezTo>
                  <a:cubicBezTo>
                    <a:pt x="369" y="46"/>
                    <a:pt x="381" y="55"/>
                    <a:pt x="392" y="64"/>
                  </a:cubicBezTo>
                  <a:cubicBezTo>
                    <a:pt x="406" y="75"/>
                    <a:pt x="418" y="88"/>
                    <a:pt x="431" y="101"/>
                  </a:cubicBezTo>
                  <a:cubicBezTo>
                    <a:pt x="454" y="125"/>
                    <a:pt x="469" y="154"/>
                    <a:pt x="482" y="185"/>
                  </a:cubicBezTo>
                  <a:cubicBezTo>
                    <a:pt x="502" y="231"/>
                    <a:pt x="508" y="279"/>
                    <a:pt x="504" y="328"/>
                  </a:cubicBezTo>
                  <a:cubicBezTo>
                    <a:pt x="502" y="364"/>
                    <a:pt x="491" y="398"/>
                    <a:pt x="476" y="431"/>
                  </a:cubicBezTo>
                  <a:cubicBezTo>
                    <a:pt x="461" y="464"/>
                    <a:pt x="442" y="492"/>
                    <a:pt x="417" y="516"/>
                  </a:cubicBezTo>
                  <a:cubicBezTo>
                    <a:pt x="384" y="548"/>
                    <a:pt x="346" y="574"/>
                    <a:pt x="301" y="586"/>
                  </a:cubicBezTo>
                  <a:cubicBezTo>
                    <a:pt x="284" y="591"/>
                    <a:pt x="267" y="592"/>
                    <a:pt x="250" y="596"/>
                  </a:cubicBezTo>
                  <a:cubicBezTo>
                    <a:pt x="247" y="596"/>
                    <a:pt x="245" y="599"/>
                    <a:pt x="242" y="601"/>
                  </a:cubicBezTo>
                  <a:cubicBezTo>
                    <a:pt x="161" y="601"/>
                    <a:pt x="81" y="601"/>
                    <a:pt x="0" y="601"/>
                  </a:cubicBezTo>
                  <a:cubicBezTo>
                    <a:pt x="0" y="401"/>
                    <a:pt x="0" y="200"/>
                    <a:pt x="0" y="0"/>
                  </a:cubicBezTo>
                  <a:cubicBezTo>
                    <a:pt x="77" y="0"/>
                    <a:pt x="154" y="0"/>
                    <a:pt x="232" y="0"/>
                  </a:cubicBezTo>
                  <a:close/>
                  <a:moveTo>
                    <a:pt x="227" y="84"/>
                  </a:moveTo>
                  <a:cubicBezTo>
                    <a:pt x="215" y="105"/>
                    <a:pt x="201" y="123"/>
                    <a:pt x="194" y="144"/>
                  </a:cubicBezTo>
                  <a:cubicBezTo>
                    <a:pt x="184" y="175"/>
                    <a:pt x="173" y="206"/>
                    <a:pt x="175" y="239"/>
                  </a:cubicBezTo>
                  <a:cubicBezTo>
                    <a:pt x="176" y="257"/>
                    <a:pt x="177" y="275"/>
                    <a:pt x="180" y="292"/>
                  </a:cubicBezTo>
                  <a:cubicBezTo>
                    <a:pt x="184" y="318"/>
                    <a:pt x="190" y="343"/>
                    <a:pt x="205" y="365"/>
                  </a:cubicBezTo>
                  <a:cubicBezTo>
                    <a:pt x="207" y="368"/>
                    <a:pt x="209" y="369"/>
                    <a:pt x="211" y="371"/>
                  </a:cubicBezTo>
                  <a:cubicBezTo>
                    <a:pt x="214" y="369"/>
                    <a:pt x="217" y="367"/>
                    <a:pt x="218" y="364"/>
                  </a:cubicBezTo>
                  <a:cubicBezTo>
                    <a:pt x="229" y="343"/>
                    <a:pt x="241" y="323"/>
                    <a:pt x="248" y="302"/>
                  </a:cubicBezTo>
                  <a:cubicBezTo>
                    <a:pt x="256" y="278"/>
                    <a:pt x="262" y="253"/>
                    <a:pt x="264" y="228"/>
                  </a:cubicBezTo>
                  <a:cubicBezTo>
                    <a:pt x="266" y="207"/>
                    <a:pt x="266" y="186"/>
                    <a:pt x="261" y="164"/>
                  </a:cubicBezTo>
                  <a:cubicBezTo>
                    <a:pt x="256" y="139"/>
                    <a:pt x="248" y="115"/>
                    <a:pt x="236" y="93"/>
                  </a:cubicBezTo>
                  <a:cubicBezTo>
                    <a:pt x="234" y="89"/>
                    <a:pt x="230" y="87"/>
                    <a:pt x="227" y="84"/>
                  </a:cubicBezTo>
                  <a:close/>
                  <a:moveTo>
                    <a:pt x="193" y="524"/>
                  </a:moveTo>
                  <a:cubicBezTo>
                    <a:pt x="196" y="521"/>
                    <a:pt x="198" y="519"/>
                    <a:pt x="200" y="519"/>
                  </a:cubicBezTo>
                  <a:cubicBezTo>
                    <a:pt x="240" y="509"/>
                    <a:pt x="275" y="489"/>
                    <a:pt x="306" y="463"/>
                  </a:cubicBezTo>
                  <a:cubicBezTo>
                    <a:pt x="335" y="439"/>
                    <a:pt x="356" y="409"/>
                    <a:pt x="371" y="375"/>
                  </a:cubicBezTo>
                  <a:cubicBezTo>
                    <a:pt x="380" y="354"/>
                    <a:pt x="387" y="332"/>
                    <a:pt x="395" y="311"/>
                  </a:cubicBezTo>
                  <a:cubicBezTo>
                    <a:pt x="396" y="309"/>
                    <a:pt x="395" y="306"/>
                    <a:pt x="394" y="303"/>
                  </a:cubicBezTo>
                  <a:cubicBezTo>
                    <a:pt x="392" y="304"/>
                    <a:pt x="388" y="303"/>
                    <a:pt x="386" y="305"/>
                  </a:cubicBezTo>
                  <a:cubicBezTo>
                    <a:pt x="366" y="315"/>
                    <a:pt x="344" y="325"/>
                    <a:pt x="325" y="338"/>
                  </a:cubicBezTo>
                  <a:cubicBezTo>
                    <a:pt x="306" y="350"/>
                    <a:pt x="286" y="363"/>
                    <a:pt x="270" y="380"/>
                  </a:cubicBezTo>
                  <a:cubicBezTo>
                    <a:pt x="250" y="400"/>
                    <a:pt x="233" y="423"/>
                    <a:pt x="217" y="446"/>
                  </a:cubicBezTo>
                  <a:cubicBezTo>
                    <a:pt x="205" y="466"/>
                    <a:pt x="195" y="489"/>
                    <a:pt x="192" y="513"/>
                  </a:cubicBezTo>
                  <a:cubicBezTo>
                    <a:pt x="191" y="516"/>
                    <a:pt x="193" y="519"/>
                    <a:pt x="193" y="524"/>
                  </a:cubicBezTo>
                  <a:close/>
                  <a:moveTo>
                    <a:pt x="151" y="519"/>
                  </a:moveTo>
                  <a:cubicBezTo>
                    <a:pt x="156" y="506"/>
                    <a:pt x="160" y="497"/>
                    <a:pt x="163" y="488"/>
                  </a:cubicBezTo>
                  <a:cubicBezTo>
                    <a:pt x="167" y="476"/>
                    <a:pt x="172" y="465"/>
                    <a:pt x="174" y="452"/>
                  </a:cubicBezTo>
                  <a:cubicBezTo>
                    <a:pt x="176" y="435"/>
                    <a:pt x="181" y="417"/>
                    <a:pt x="176" y="402"/>
                  </a:cubicBezTo>
                  <a:cubicBezTo>
                    <a:pt x="169" y="380"/>
                    <a:pt x="156" y="361"/>
                    <a:pt x="150" y="337"/>
                  </a:cubicBezTo>
                  <a:cubicBezTo>
                    <a:pt x="145" y="313"/>
                    <a:pt x="137" y="289"/>
                    <a:pt x="136" y="264"/>
                  </a:cubicBezTo>
                  <a:cubicBezTo>
                    <a:pt x="135" y="250"/>
                    <a:pt x="132" y="236"/>
                    <a:pt x="129" y="219"/>
                  </a:cubicBezTo>
                  <a:cubicBezTo>
                    <a:pt x="122" y="230"/>
                    <a:pt x="116" y="239"/>
                    <a:pt x="112" y="248"/>
                  </a:cubicBezTo>
                  <a:cubicBezTo>
                    <a:pt x="102" y="271"/>
                    <a:pt x="90" y="293"/>
                    <a:pt x="87" y="318"/>
                  </a:cubicBezTo>
                  <a:cubicBezTo>
                    <a:pt x="86" y="328"/>
                    <a:pt x="86" y="339"/>
                    <a:pt x="84" y="349"/>
                  </a:cubicBezTo>
                  <a:cubicBezTo>
                    <a:pt x="83" y="356"/>
                    <a:pt x="80" y="363"/>
                    <a:pt x="80" y="370"/>
                  </a:cubicBezTo>
                  <a:cubicBezTo>
                    <a:pt x="80" y="379"/>
                    <a:pt x="83" y="387"/>
                    <a:pt x="87" y="395"/>
                  </a:cubicBezTo>
                  <a:cubicBezTo>
                    <a:pt x="94" y="416"/>
                    <a:pt x="101" y="437"/>
                    <a:pt x="111" y="456"/>
                  </a:cubicBezTo>
                  <a:cubicBezTo>
                    <a:pt x="122" y="477"/>
                    <a:pt x="136" y="496"/>
                    <a:pt x="151" y="5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Freeform 7">
              <a:extLst>
                <a:ext uri="{FF2B5EF4-FFF2-40B4-BE49-F238E27FC236}">
                  <a16:creationId xmlns:a16="http://schemas.microsoft.com/office/drawing/2014/main" id="{443EB3D1-64A3-4B57-8377-AFB1360BBEBD}"/>
                </a:ext>
              </a:extLst>
            </p:cNvPr>
            <p:cNvSpPr>
              <a:spLocks noEditPoints="1"/>
            </p:cNvSpPr>
            <p:nvPr/>
          </p:nvSpPr>
          <p:spPr bwMode="auto">
            <a:xfrm>
              <a:off x="5915025" y="1181100"/>
              <a:ext cx="695325" cy="479425"/>
            </a:xfrm>
            <a:custGeom>
              <a:avLst/>
              <a:gdLst>
                <a:gd name="T0" fmla="*/ 454 w 454"/>
                <a:gd name="T1" fmla="*/ 49 h 313"/>
                <a:gd name="T2" fmla="*/ 411 w 454"/>
                <a:gd name="T3" fmla="*/ 59 h 313"/>
                <a:gd name="T4" fmla="*/ 366 w 454"/>
                <a:gd name="T5" fmla="*/ 96 h 313"/>
                <a:gd name="T6" fmla="*/ 347 w 454"/>
                <a:gd name="T7" fmla="*/ 179 h 313"/>
                <a:gd name="T8" fmla="*/ 348 w 454"/>
                <a:gd name="T9" fmla="*/ 297 h 313"/>
                <a:gd name="T10" fmla="*/ 348 w 454"/>
                <a:gd name="T11" fmla="*/ 311 h 313"/>
                <a:gd name="T12" fmla="*/ 298 w 454"/>
                <a:gd name="T13" fmla="*/ 311 h 313"/>
                <a:gd name="T14" fmla="*/ 298 w 454"/>
                <a:gd name="T15" fmla="*/ 206 h 313"/>
                <a:gd name="T16" fmla="*/ 275 w 454"/>
                <a:gd name="T17" fmla="*/ 250 h 313"/>
                <a:gd name="T18" fmla="*/ 165 w 454"/>
                <a:gd name="T19" fmla="*/ 312 h 313"/>
                <a:gd name="T20" fmla="*/ 104 w 454"/>
                <a:gd name="T21" fmla="*/ 308 h 313"/>
                <a:gd name="T22" fmla="*/ 39 w 454"/>
                <a:gd name="T23" fmla="*/ 267 h 313"/>
                <a:gd name="T24" fmla="*/ 30 w 454"/>
                <a:gd name="T25" fmla="*/ 257 h 313"/>
                <a:gd name="T26" fmla="*/ 30 w 454"/>
                <a:gd name="T27" fmla="*/ 257 h 313"/>
                <a:gd name="T28" fmla="*/ 6 w 454"/>
                <a:gd name="T29" fmla="*/ 201 h 313"/>
                <a:gd name="T30" fmla="*/ 3 w 454"/>
                <a:gd name="T31" fmla="*/ 164 h 313"/>
                <a:gd name="T32" fmla="*/ 25 w 454"/>
                <a:gd name="T33" fmla="*/ 81 h 313"/>
                <a:gd name="T34" fmla="*/ 91 w 454"/>
                <a:gd name="T35" fmla="*/ 25 h 313"/>
                <a:gd name="T36" fmla="*/ 130 w 454"/>
                <a:gd name="T37" fmla="*/ 15 h 313"/>
                <a:gd name="T38" fmla="*/ 148 w 454"/>
                <a:gd name="T39" fmla="*/ 11 h 313"/>
                <a:gd name="T40" fmla="*/ 233 w 454"/>
                <a:gd name="T41" fmla="*/ 37 h 313"/>
                <a:gd name="T42" fmla="*/ 279 w 454"/>
                <a:gd name="T43" fmla="*/ 83 h 313"/>
                <a:gd name="T44" fmla="*/ 277 w 454"/>
                <a:gd name="T45" fmla="*/ 101 h 313"/>
                <a:gd name="T46" fmla="*/ 255 w 454"/>
                <a:gd name="T47" fmla="*/ 113 h 313"/>
                <a:gd name="T48" fmla="*/ 220 w 454"/>
                <a:gd name="T49" fmla="*/ 134 h 313"/>
                <a:gd name="T50" fmla="*/ 165 w 454"/>
                <a:gd name="T51" fmla="*/ 166 h 313"/>
                <a:gd name="T52" fmla="*/ 110 w 454"/>
                <a:gd name="T53" fmla="*/ 198 h 313"/>
                <a:gd name="T54" fmla="*/ 78 w 454"/>
                <a:gd name="T55" fmla="*/ 215 h 313"/>
                <a:gd name="T56" fmla="*/ 77 w 454"/>
                <a:gd name="T57" fmla="*/ 231 h 313"/>
                <a:gd name="T58" fmla="*/ 178 w 454"/>
                <a:gd name="T59" fmla="*/ 262 h 313"/>
                <a:gd name="T60" fmla="*/ 241 w 454"/>
                <a:gd name="T61" fmla="*/ 208 h 313"/>
                <a:gd name="T62" fmla="*/ 255 w 454"/>
                <a:gd name="T63" fmla="*/ 172 h 313"/>
                <a:gd name="T64" fmla="*/ 253 w 454"/>
                <a:gd name="T65" fmla="*/ 157 h 313"/>
                <a:gd name="T66" fmla="*/ 264 w 454"/>
                <a:gd name="T67" fmla="*/ 137 h 313"/>
                <a:gd name="T68" fmla="*/ 298 w 454"/>
                <a:gd name="T69" fmla="*/ 133 h 313"/>
                <a:gd name="T70" fmla="*/ 337 w 454"/>
                <a:gd name="T71" fmla="*/ 49 h 313"/>
                <a:gd name="T72" fmla="*/ 454 w 454"/>
                <a:gd name="T73" fmla="*/ 5 h 313"/>
                <a:gd name="T74" fmla="*/ 454 w 454"/>
                <a:gd name="T75" fmla="*/ 49 h 313"/>
                <a:gd name="T76" fmla="*/ 51 w 454"/>
                <a:gd name="T77" fmla="*/ 168 h 313"/>
                <a:gd name="T78" fmla="*/ 86 w 454"/>
                <a:gd name="T79" fmla="*/ 148 h 313"/>
                <a:gd name="T80" fmla="*/ 152 w 454"/>
                <a:gd name="T81" fmla="*/ 111 h 313"/>
                <a:gd name="T82" fmla="*/ 197 w 454"/>
                <a:gd name="T83" fmla="*/ 83 h 313"/>
                <a:gd name="T84" fmla="*/ 196 w 454"/>
                <a:gd name="T85" fmla="*/ 74 h 313"/>
                <a:gd name="T86" fmla="*/ 161 w 454"/>
                <a:gd name="T87" fmla="*/ 62 h 313"/>
                <a:gd name="T88" fmla="*/ 108 w 454"/>
                <a:gd name="T89" fmla="*/ 74 h 313"/>
                <a:gd name="T90" fmla="*/ 55 w 454"/>
                <a:gd name="T91" fmla="*/ 133 h 313"/>
                <a:gd name="T92" fmla="*/ 51 w 454"/>
                <a:gd name="T93" fmla="*/ 16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4" h="313">
                  <a:moveTo>
                    <a:pt x="454" y="49"/>
                  </a:moveTo>
                  <a:cubicBezTo>
                    <a:pt x="439" y="52"/>
                    <a:pt x="425" y="55"/>
                    <a:pt x="411" y="59"/>
                  </a:cubicBezTo>
                  <a:cubicBezTo>
                    <a:pt x="392" y="66"/>
                    <a:pt x="378" y="80"/>
                    <a:pt x="366" y="96"/>
                  </a:cubicBezTo>
                  <a:cubicBezTo>
                    <a:pt x="347" y="121"/>
                    <a:pt x="347" y="150"/>
                    <a:pt x="347" y="179"/>
                  </a:cubicBezTo>
                  <a:cubicBezTo>
                    <a:pt x="348" y="218"/>
                    <a:pt x="348" y="258"/>
                    <a:pt x="348" y="297"/>
                  </a:cubicBezTo>
                  <a:cubicBezTo>
                    <a:pt x="348" y="301"/>
                    <a:pt x="348" y="306"/>
                    <a:pt x="348" y="311"/>
                  </a:cubicBezTo>
                  <a:cubicBezTo>
                    <a:pt x="331" y="311"/>
                    <a:pt x="316" y="311"/>
                    <a:pt x="298" y="311"/>
                  </a:cubicBezTo>
                  <a:cubicBezTo>
                    <a:pt x="298" y="276"/>
                    <a:pt x="298" y="241"/>
                    <a:pt x="298" y="206"/>
                  </a:cubicBezTo>
                  <a:cubicBezTo>
                    <a:pt x="290" y="222"/>
                    <a:pt x="284" y="237"/>
                    <a:pt x="275" y="250"/>
                  </a:cubicBezTo>
                  <a:cubicBezTo>
                    <a:pt x="248" y="287"/>
                    <a:pt x="214" y="313"/>
                    <a:pt x="165" y="312"/>
                  </a:cubicBezTo>
                  <a:cubicBezTo>
                    <a:pt x="145" y="311"/>
                    <a:pt x="124" y="312"/>
                    <a:pt x="104" y="308"/>
                  </a:cubicBezTo>
                  <a:cubicBezTo>
                    <a:pt x="78" y="303"/>
                    <a:pt x="58" y="285"/>
                    <a:pt x="39" y="267"/>
                  </a:cubicBezTo>
                  <a:cubicBezTo>
                    <a:pt x="36" y="264"/>
                    <a:pt x="33" y="260"/>
                    <a:pt x="30" y="257"/>
                  </a:cubicBezTo>
                  <a:cubicBezTo>
                    <a:pt x="30" y="257"/>
                    <a:pt x="30" y="257"/>
                    <a:pt x="30" y="257"/>
                  </a:cubicBezTo>
                  <a:cubicBezTo>
                    <a:pt x="22" y="238"/>
                    <a:pt x="12" y="220"/>
                    <a:pt x="6" y="201"/>
                  </a:cubicBezTo>
                  <a:cubicBezTo>
                    <a:pt x="2" y="189"/>
                    <a:pt x="4" y="176"/>
                    <a:pt x="3" y="164"/>
                  </a:cubicBezTo>
                  <a:cubicBezTo>
                    <a:pt x="0" y="134"/>
                    <a:pt x="9" y="106"/>
                    <a:pt x="25" y="81"/>
                  </a:cubicBezTo>
                  <a:cubicBezTo>
                    <a:pt x="40" y="56"/>
                    <a:pt x="63" y="36"/>
                    <a:pt x="91" y="25"/>
                  </a:cubicBezTo>
                  <a:cubicBezTo>
                    <a:pt x="103" y="20"/>
                    <a:pt x="117" y="18"/>
                    <a:pt x="130" y="15"/>
                  </a:cubicBezTo>
                  <a:cubicBezTo>
                    <a:pt x="136" y="14"/>
                    <a:pt x="142" y="11"/>
                    <a:pt x="148" y="11"/>
                  </a:cubicBezTo>
                  <a:cubicBezTo>
                    <a:pt x="178" y="15"/>
                    <a:pt x="207" y="18"/>
                    <a:pt x="233" y="37"/>
                  </a:cubicBezTo>
                  <a:cubicBezTo>
                    <a:pt x="251" y="50"/>
                    <a:pt x="266" y="66"/>
                    <a:pt x="279" y="83"/>
                  </a:cubicBezTo>
                  <a:cubicBezTo>
                    <a:pt x="285" y="90"/>
                    <a:pt x="285" y="96"/>
                    <a:pt x="277" y="101"/>
                  </a:cubicBezTo>
                  <a:cubicBezTo>
                    <a:pt x="270" y="105"/>
                    <a:pt x="262" y="109"/>
                    <a:pt x="255" y="113"/>
                  </a:cubicBezTo>
                  <a:cubicBezTo>
                    <a:pt x="243" y="120"/>
                    <a:pt x="231" y="127"/>
                    <a:pt x="220" y="134"/>
                  </a:cubicBezTo>
                  <a:cubicBezTo>
                    <a:pt x="201" y="145"/>
                    <a:pt x="183" y="156"/>
                    <a:pt x="165" y="166"/>
                  </a:cubicBezTo>
                  <a:cubicBezTo>
                    <a:pt x="146" y="177"/>
                    <a:pt x="128" y="187"/>
                    <a:pt x="110" y="198"/>
                  </a:cubicBezTo>
                  <a:cubicBezTo>
                    <a:pt x="99" y="203"/>
                    <a:pt x="88" y="208"/>
                    <a:pt x="78" y="215"/>
                  </a:cubicBezTo>
                  <a:cubicBezTo>
                    <a:pt x="73" y="219"/>
                    <a:pt x="72" y="225"/>
                    <a:pt x="77" y="231"/>
                  </a:cubicBezTo>
                  <a:cubicBezTo>
                    <a:pt x="106" y="262"/>
                    <a:pt x="135" y="274"/>
                    <a:pt x="178" y="262"/>
                  </a:cubicBezTo>
                  <a:cubicBezTo>
                    <a:pt x="206" y="255"/>
                    <a:pt x="229" y="236"/>
                    <a:pt x="241" y="208"/>
                  </a:cubicBezTo>
                  <a:cubicBezTo>
                    <a:pt x="246" y="196"/>
                    <a:pt x="251" y="184"/>
                    <a:pt x="255" y="172"/>
                  </a:cubicBezTo>
                  <a:cubicBezTo>
                    <a:pt x="256" y="167"/>
                    <a:pt x="255" y="161"/>
                    <a:pt x="253" y="157"/>
                  </a:cubicBezTo>
                  <a:cubicBezTo>
                    <a:pt x="247" y="145"/>
                    <a:pt x="251" y="138"/>
                    <a:pt x="264" y="137"/>
                  </a:cubicBezTo>
                  <a:cubicBezTo>
                    <a:pt x="275" y="136"/>
                    <a:pt x="286" y="134"/>
                    <a:pt x="298" y="133"/>
                  </a:cubicBezTo>
                  <a:cubicBezTo>
                    <a:pt x="303" y="102"/>
                    <a:pt x="315" y="72"/>
                    <a:pt x="337" y="49"/>
                  </a:cubicBezTo>
                  <a:cubicBezTo>
                    <a:pt x="368" y="15"/>
                    <a:pt x="407" y="0"/>
                    <a:pt x="454" y="5"/>
                  </a:cubicBezTo>
                  <a:cubicBezTo>
                    <a:pt x="454" y="20"/>
                    <a:pt x="454" y="34"/>
                    <a:pt x="454" y="49"/>
                  </a:cubicBezTo>
                  <a:close/>
                  <a:moveTo>
                    <a:pt x="51" y="168"/>
                  </a:moveTo>
                  <a:cubicBezTo>
                    <a:pt x="65" y="160"/>
                    <a:pt x="75" y="154"/>
                    <a:pt x="86" y="148"/>
                  </a:cubicBezTo>
                  <a:cubicBezTo>
                    <a:pt x="108" y="135"/>
                    <a:pt x="130" y="123"/>
                    <a:pt x="152" y="111"/>
                  </a:cubicBezTo>
                  <a:cubicBezTo>
                    <a:pt x="167" y="102"/>
                    <a:pt x="182" y="92"/>
                    <a:pt x="197" y="83"/>
                  </a:cubicBezTo>
                  <a:cubicBezTo>
                    <a:pt x="203" y="80"/>
                    <a:pt x="204" y="77"/>
                    <a:pt x="196" y="74"/>
                  </a:cubicBezTo>
                  <a:cubicBezTo>
                    <a:pt x="185" y="70"/>
                    <a:pt x="173" y="64"/>
                    <a:pt x="161" y="62"/>
                  </a:cubicBezTo>
                  <a:cubicBezTo>
                    <a:pt x="142" y="59"/>
                    <a:pt x="125" y="65"/>
                    <a:pt x="108" y="74"/>
                  </a:cubicBezTo>
                  <a:cubicBezTo>
                    <a:pt x="82" y="87"/>
                    <a:pt x="67" y="109"/>
                    <a:pt x="55" y="133"/>
                  </a:cubicBezTo>
                  <a:cubicBezTo>
                    <a:pt x="51" y="142"/>
                    <a:pt x="52" y="155"/>
                    <a:pt x="5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 name="Freeform 8">
              <a:extLst>
                <a:ext uri="{FF2B5EF4-FFF2-40B4-BE49-F238E27FC236}">
                  <a16:creationId xmlns:a16="http://schemas.microsoft.com/office/drawing/2014/main" id="{B3FBED86-AD75-4DBB-B0C8-1DA5997CB2D9}"/>
                </a:ext>
              </a:extLst>
            </p:cNvPr>
            <p:cNvSpPr>
              <a:spLocks noEditPoints="1"/>
            </p:cNvSpPr>
            <p:nvPr/>
          </p:nvSpPr>
          <p:spPr bwMode="auto">
            <a:xfrm>
              <a:off x="5145088" y="1200150"/>
              <a:ext cx="823912" cy="471488"/>
            </a:xfrm>
            <a:custGeom>
              <a:avLst/>
              <a:gdLst>
                <a:gd name="T0" fmla="*/ 534 w 539"/>
                <a:gd name="T1" fmla="*/ 245 h 308"/>
                <a:gd name="T2" fmla="*/ 520 w 539"/>
                <a:gd name="T3" fmla="*/ 276 h 308"/>
                <a:gd name="T4" fmla="*/ 448 w 539"/>
                <a:gd name="T5" fmla="*/ 300 h 308"/>
                <a:gd name="T6" fmla="*/ 382 w 539"/>
                <a:gd name="T7" fmla="*/ 295 h 308"/>
                <a:gd name="T8" fmla="*/ 303 w 539"/>
                <a:gd name="T9" fmla="*/ 234 h 308"/>
                <a:gd name="T10" fmla="*/ 291 w 539"/>
                <a:gd name="T11" fmla="*/ 215 h 308"/>
                <a:gd name="T12" fmla="*/ 123 w 539"/>
                <a:gd name="T13" fmla="*/ 300 h 308"/>
                <a:gd name="T14" fmla="*/ 68 w 539"/>
                <a:gd name="T15" fmla="*/ 277 h 308"/>
                <a:gd name="T16" fmla="*/ 6 w 539"/>
                <a:gd name="T17" fmla="*/ 178 h 308"/>
                <a:gd name="T18" fmla="*/ 31 w 539"/>
                <a:gd name="T19" fmla="*/ 62 h 308"/>
                <a:gd name="T20" fmla="*/ 91 w 539"/>
                <a:gd name="T21" fmla="*/ 13 h 308"/>
                <a:gd name="T22" fmla="*/ 169 w 539"/>
                <a:gd name="T23" fmla="*/ 3 h 308"/>
                <a:gd name="T24" fmla="*/ 241 w 539"/>
                <a:gd name="T25" fmla="*/ 29 h 308"/>
                <a:gd name="T26" fmla="*/ 292 w 539"/>
                <a:gd name="T27" fmla="*/ 89 h 308"/>
                <a:gd name="T28" fmla="*/ 361 w 539"/>
                <a:gd name="T29" fmla="*/ 17 h 308"/>
                <a:gd name="T30" fmla="*/ 412 w 539"/>
                <a:gd name="T31" fmla="*/ 3 h 308"/>
                <a:gd name="T32" fmla="*/ 473 w 539"/>
                <a:gd name="T33" fmla="*/ 7 h 308"/>
                <a:gd name="T34" fmla="*/ 524 w 539"/>
                <a:gd name="T35" fmla="*/ 31 h 308"/>
                <a:gd name="T36" fmla="*/ 534 w 539"/>
                <a:gd name="T37" fmla="*/ 48 h 308"/>
                <a:gd name="T38" fmla="*/ 514 w 539"/>
                <a:gd name="T39" fmla="*/ 76 h 308"/>
                <a:gd name="T40" fmla="*/ 490 w 539"/>
                <a:gd name="T41" fmla="*/ 69 h 308"/>
                <a:gd name="T42" fmla="*/ 415 w 539"/>
                <a:gd name="T43" fmla="*/ 51 h 308"/>
                <a:gd name="T44" fmla="*/ 348 w 539"/>
                <a:gd name="T45" fmla="*/ 94 h 308"/>
                <a:gd name="T46" fmla="*/ 334 w 539"/>
                <a:gd name="T47" fmla="*/ 184 h 308"/>
                <a:gd name="T48" fmla="*/ 377 w 539"/>
                <a:gd name="T49" fmla="*/ 238 h 308"/>
                <a:gd name="T50" fmla="*/ 465 w 539"/>
                <a:gd name="T51" fmla="*/ 250 h 308"/>
                <a:gd name="T52" fmla="*/ 490 w 539"/>
                <a:gd name="T53" fmla="*/ 235 h 308"/>
                <a:gd name="T54" fmla="*/ 527 w 539"/>
                <a:gd name="T55" fmla="*/ 239 h 308"/>
                <a:gd name="T56" fmla="*/ 534 w 539"/>
                <a:gd name="T57" fmla="*/ 245 h 308"/>
                <a:gd name="T58" fmla="*/ 534 w 539"/>
                <a:gd name="T59" fmla="*/ 245 h 308"/>
                <a:gd name="T60" fmla="*/ 254 w 539"/>
                <a:gd name="T61" fmla="*/ 152 h 308"/>
                <a:gd name="T62" fmla="*/ 159 w 539"/>
                <a:gd name="T63" fmla="*/ 51 h 308"/>
                <a:gd name="T64" fmla="*/ 51 w 539"/>
                <a:gd name="T65" fmla="*/ 152 h 308"/>
                <a:gd name="T66" fmla="*/ 149 w 539"/>
                <a:gd name="T67" fmla="*/ 254 h 308"/>
                <a:gd name="T68" fmla="*/ 254 w 539"/>
                <a:gd name="T69" fmla="*/ 15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308">
                  <a:moveTo>
                    <a:pt x="534" y="245"/>
                  </a:moveTo>
                  <a:cubicBezTo>
                    <a:pt x="539" y="260"/>
                    <a:pt x="530" y="268"/>
                    <a:pt x="520" y="276"/>
                  </a:cubicBezTo>
                  <a:cubicBezTo>
                    <a:pt x="499" y="292"/>
                    <a:pt x="475" y="301"/>
                    <a:pt x="448" y="300"/>
                  </a:cubicBezTo>
                  <a:cubicBezTo>
                    <a:pt x="426" y="299"/>
                    <a:pt x="403" y="300"/>
                    <a:pt x="382" y="295"/>
                  </a:cubicBezTo>
                  <a:cubicBezTo>
                    <a:pt x="348" y="287"/>
                    <a:pt x="323" y="263"/>
                    <a:pt x="303" y="234"/>
                  </a:cubicBezTo>
                  <a:cubicBezTo>
                    <a:pt x="300" y="229"/>
                    <a:pt x="296" y="223"/>
                    <a:pt x="291" y="215"/>
                  </a:cubicBezTo>
                  <a:cubicBezTo>
                    <a:pt x="255" y="285"/>
                    <a:pt x="197" y="308"/>
                    <a:pt x="123" y="300"/>
                  </a:cubicBezTo>
                  <a:cubicBezTo>
                    <a:pt x="103" y="297"/>
                    <a:pt x="85" y="289"/>
                    <a:pt x="68" y="277"/>
                  </a:cubicBezTo>
                  <a:cubicBezTo>
                    <a:pt x="34" y="253"/>
                    <a:pt x="12" y="221"/>
                    <a:pt x="6" y="178"/>
                  </a:cubicBezTo>
                  <a:cubicBezTo>
                    <a:pt x="0" y="136"/>
                    <a:pt x="6" y="96"/>
                    <a:pt x="31" y="62"/>
                  </a:cubicBezTo>
                  <a:cubicBezTo>
                    <a:pt x="46" y="40"/>
                    <a:pt x="67" y="23"/>
                    <a:pt x="91" y="13"/>
                  </a:cubicBezTo>
                  <a:cubicBezTo>
                    <a:pt x="116" y="3"/>
                    <a:pt x="142" y="1"/>
                    <a:pt x="169" y="3"/>
                  </a:cubicBezTo>
                  <a:cubicBezTo>
                    <a:pt x="196" y="4"/>
                    <a:pt x="219" y="14"/>
                    <a:pt x="241" y="29"/>
                  </a:cubicBezTo>
                  <a:cubicBezTo>
                    <a:pt x="263" y="43"/>
                    <a:pt x="277" y="65"/>
                    <a:pt x="292" y="89"/>
                  </a:cubicBezTo>
                  <a:cubicBezTo>
                    <a:pt x="309" y="57"/>
                    <a:pt x="331" y="32"/>
                    <a:pt x="361" y="17"/>
                  </a:cubicBezTo>
                  <a:cubicBezTo>
                    <a:pt x="377" y="9"/>
                    <a:pt x="394" y="5"/>
                    <a:pt x="412" y="3"/>
                  </a:cubicBezTo>
                  <a:cubicBezTo>
                    <a:pt x="433" y="0"/>
                    <a:pt x="454" y="1"/>
                    <a:pt x="473" y="7"/>
                  </a:cubicBezTo>
                  <a:cubicBezTo>
                    <a:pt x="491" y="12"/>
                    <a:pt x="507" y="22"/>
                    <a:pt x="524" y="31"/>
                  </a:cubicBezTo>
                  <a:cubicBezTo>
                    <a:pt x="530" y="35"/>
                    <a:pt x="539" y="39"/>
                    <a:pt x="534" y="48"/>
                  </a:cubicBezTo>
                  <a:cubicBezTo>
                    <a:pt x="529" y="58"/>
                    <a:pt x="523" y="69"/>
                    <a:pt x="514" y="76"/>
                  </a:cubicBezTo>
                  <a:cubicBezTo>
                    <a:pt x="506" y="83"/>
                    <a:pt x="497" y="75"/>
                    <a:pt x="490" y="69"/>
                  </a:cubicBezTo>
                  <a:cubicBezTo>
                    <a:pt x="468" y="51"/>
                    <a:pt x="442" y="45"/>
                    <a:pt x="415" y="51"/>
                  </a:cubicBezTo>
                  <a:cubicBezTo>
                    <a:pt x="389" y="56"/>
                    <a:pt x="366" y="70"/>
                    <a:pt x="348" y="94"/>
                  </a:cubicBezTo>
                  <a:cubicBezTo>
                    <a:pt x="327" y="122"/>
                    <a:pt x="326" y="153"/>
                    <a:pt x="334" y="184"/>
                  </a:cubicBezTo>
                  <a:cubicBezTo>
                    <a:pt x="340" y="206"/>
                    <a:pt x="356" y="224"/>
                    <a:pt x="377" y="238"/>
                  </a:cubicBezTo>
                  <a:cubicBezTo>
                    <a:pt x="405" y="257"/>
                    <a:pt x="435" y="256"/>
                    <a:pt x="465" y="250"/>
                  </a:cubicBezTo>
                  <a:cubicBezTo>
                    <a:pt x="474" y="249"/>
                    <a:pt x="482" y="241"/>
                    <a:pt x="490" y="235"/>
                  </a:cubicBezTo>
                  <a:cubicBezTo>
                    <a:pt x="505" y="224"/>
                    <a:pt x="515" y="225"/>
                    <a:pt x="527" y="239"/>
                  </a:cubicBezTo>
                  <a:cubicBezTo>
                    <a:pt x="529" y="242"/>
                    <a:pt x="531" y="243"/>
                    <a:pt x="534" y="245"/>
                  </a:cubicBezTo>
                  <a:cubicBezTo>
                    <a:pt x="534" y="245"/>
                    <a:pt x="534" y="245"/>
                    <a:pt x="534" y="245"/>
                  </a:cubicBezTo>
                  <a:close/>
                  <a:moveTo>
                    <a:pt x="254" y="152"/>
                  </a:moveTo>
                  <a:cubicBezTo>
                    <a:pt x="252" y="92"/>
                    <a:pt x="205" y="52"/>
                    <a:pt x="159" y="51"/>
                  </a:cubicBezTo>
                  <a:cubicBezTo>
                    <a:pt x="96" y="48"/>
                    <a:pt x="52" y="97"/>
                    <a:pt x="51" y="152"/>
                  </a:cubicBezTo>
                  <a:cubicBezTo>
                    <a:pt x="50" y="202"/>
                    <a:pt x="94" y="251"/>
                    <a:pt x="149" y="254"/>
                  </a:cubicBezTo>
                  <a:cubicBezTo>
                    <a:pt x="205" y="257"/>
                    <a:pt x="255" y="203"/>
                    <a:pt x="25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 name="Freeform 9">
              <a:extLst>
                <a:ext uri="{FF2B5EF4-FFF2-40B4-BE49-F238E27FC236}">
                  <a16:creationId xmlns:a16="http://schemas.microsoft.com/office/drawing/2014/main" id="{07639A52-F209-4018-879A-29DE838E425E}"/>
                </a:ext>
              </a:extLst>
            </p:cNvPr>
            <p:cNvSpPr>
              <a:spLocks noEditPoints="1"/>
            </p:cNvSpPr>
            <p:nvPr/>
          </p:nvSpPr>
          <p:spPr bwMode="auto">
            <a:xfrm>
              <a:off x="5694363" y="819150"/>
              <a:ext cx="322262" cy="320675"/>
            </a:xfrm>
            <a:custGeom>
              <a:avLst/>
              <a:gdLst>
                <a:gd name="T0" fmla="*/ 163 w 211"/>
                <a:gd name="T1" fmla="*/ 62 h 210"/>
                <a:gd name="T2" fmla="*/ 143 w 211"/>
                <a:gd name="T3" fmla="*/ 83 h 210"/>
                <a:gd name="T4" fmla="*/ 135 w 211"/>
                <a:gd name="T5" fmla="*/ 92 h 210"/>
                <a:gd name="T6" fmla="*/ 120 w 211"/>
                <a:gd name="T7" fmla="*/ 134 h 210"/>
                <a:gd name="T8" fmla="*/ 147 w 211"/>
                <a:gd name="T9" fmla="*/ 158 h 210"/>
                <a:gd name="T10" fmla="*/ 127 w 211"/>
                <a:gd name="T11" fmla="*/ 168 h 210"/>
                <a:gd name="T12" fmla="*/ 127 w 211"/>
                <a:gd name="T13" fmla="*/ 182 h 210"/>
                <a:gd name="T14" fmla="*/ 183 w 211"/>
                <a:gd name="T15" fmla="*/ 175 h 210"/>
                <a:gd name="T16" fmla="*/ 171 w 211"/>
                <a:gd name="T17" fmla="*/ 167 h 210"/>
                <a:gd name="T18" fmla="*/ 166 w 211"/>
                <a:gd name="T19" fmla="*/ 139 h 210"/>
                <a:gd name="T20" fmla="*/ 165 w 211"/>
                <a:gd name="T21" fmla="*/ 121 h 210"/>
                <a:gd name="T22" fmla="*/ 155 w 211"/>
                <a:gd name="T23" fmla="*/ 98 h 210"/>
                <a:gd name="T24" fmla="*/ 210 w 211"/>
                <a:gd name="T25" fmla="*/ 107 h 210"/>
                <a:gd name="T26" fmla="*/ 202 w 211"/>
                <a:gd name="T27" fmla="*/ 209 h 210"/>
                <a:gd name="T28" fmla="*/ 96 w 211"/>
                <a:gd name="T29" fmla="*/ 207 h 210"/>
                <a:gd name="T30" fmla="*/ 67 w 211"/>
                <a:gd name="T31" fmla="*/ 161 h 210"/>
                <a:gd name="T32" fmla="*/ 54 w 211"/>
                <a:gd name="T33" fmla="*/ 210 h 210"/>
                <a:gd name="T34" fmla="*/ 39 w 211"/>
                <a:gd name="T35" fmla="*/ 147 h 210"/>
                <a:gd name="T36" fmla="*/ 12 w 211"/>
                <a:gd name="T37" fmla="*/ 167 h 210"/>
                <a:gd name="T38" fmla="*/ 38 w 211"/>
                <a:gd name="T39" fmla="*/ 92 h 210"/>
                <a:gd name="T40" fmla="*/ 10 w 211"/>
                <a:gd name="T41" fmla="*/ 79 h 210"/>
                <a:gd name="T42" fmla="*/ 43 w 211"/>
                <a:gd name="T43" fmla="*/ 45 h 210"/>
                <a:gd name="T44" fmla="*/ 8 w 211"/>
                <a:gd name="T45" fmla="*/ 37 h 210"/>
                <a:gd name="T46" fmla="*/ 71 w 211"/>
                <a:gd name="T47" fmla="*/ 6 h 210"/>
                <a:gd name="T48" fmla="*/ 58 w 211"/>
                <a:gd name="T49" fmla="*/ 40 h 210"/>
                <a:gd name="T50" fmla="*/ 93 w 211"/>
                <a:gd name="T51" fmla="*/ 57 h 210"/>
                <a:gd name="T52" fmla="*/ 114 w 211"/>
                <a:gd name="T53" fmla="*/ 20 h 210"/>
                <a:gd name="T54" fmla="*/ 200 w 211"/>
                <a:gd name="T55" fmla="*/ 6 h 210"/>
                <a:gd name="T56" fmla="*/ 192 w 211"/>
                <a:gd name="T57" fmla="*/ 30 h 210"/>
                <a:gd name="T58" fmla="*/ 103 w 211"/>
                <a:gd name="T59" fmla="*/ 69 h 210"/>
                <a:gd name="T60" fmla="*/ 68 w 211"/>
                <a:gd name="T61" fmla="*/ 99 h 210"/>
                <a:gd name="T62" fmla="*/ 95 w 211"/>
                <a:gd name="T63" fmla="*/ 138 h 210"/>
                <a:gd name="T64" fmla="*/ 103 w 211"/>
                <a:gd name="T65" fmla="*/ 6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210">
                  <a:moveTo>
                    <a:pt x="150" y="40"/>
                  </a:moveTo>
                  <a:cubicBezTo>
                    <a:pt x="155" y="49"/>
                    <a:pt x="161" y="55"/>
                    <a:pt x="163" y="62"/>
                  </a:cubicBezTo>
                  <a:cubicBezTo>
                    <a:pt x="165" y="68"/>
                    <a:pt x="164" y="76"/>
                    <a:pt x="161" y="81"/>
                  </a:cubicBezTo>
                  <a:cubicBezTo>
                    <a:pt x="157" y="87"/>
                    <a:pt x="150" y="92"/>
                    <a:pt x="143" y="83"/>
                  </a:cubicBezTo>
                  <a:cubicBezTo>
                    <a:pt x="142" y="82"/>
                    <a:pt x="138" y="83"/>
                    <a:pt x="135" y="83"/>
                  </a:cubicBezTo>
                  <a:cubicBezTo>
                    <a:pt x="135" y="86"/>
                    <a:pt x="134" y="89"/>
                    <a:pt x="135" y="92"/>
                  </a:cubicBezTo>
                  <a:cubicBezTo>
                    <a:pt x="142" y="106"/>
                    <a:pt x="141" y="111"/>
                    <a:pt x="127" y="118"/>
                  </a:cubicBezTo>
                  <a:cubicBezTo>
                    <a:pt x="119" y="122"/>
                    <a:pt x="117" y="127"/>
                    <a:pt x="120" y="134"/>
                  </a:cubicBezTo>
                  <a:cubicBezTo>
                    <a:pt x="121" y="137"/>
                    <a:pt x="128" y="140"/>
                    <a:pt x="132" y="141"/>
                  </a:cubicBezTo>
                  <a:cubicBezTo>
                    <a:pt x="146" y="142"/>
                    <a:pt x="149" y="145"/>
                    <a:pt x="147" y="158"/>
                  </a:cubicBezTo>
                  <a:cubicBezTo>
                    <a:pt x="146" y="162"/>
                    <a:pt x="141" y="165"/>
                    <a:pt x="137" y="167"/>
                  </a:cubicBezTo>
                  <a:cubicBezTo>
                    <a:pt x="134" y="168"/>
                    <a:pt x="130" y="166"/>
                    <a:pt x="127" y="168"/>
                  </a:cubicBezTo>
                  <a:cubicBezTo>
                    <a:pt x="124" y="169"/>
                    <a:pt x="122" y="173"/>
                    <a:pt x="119" y="175"/>
                  </a:cubicBezTo>
                  <a:cubicBezTo>
                    <a:pt x="122" y="178"/>
                    <a:pt x="124" y="182"/>
                    <a:pt x="127" y="182"/>
                  </a:cubicBezTo>
                  <a:cubicBezTo>
                    <a:pt x="143" y="183"/>
                    <a:pt x="159" y="183"/>
                    <a:pt x="175" y="183"/>
                  </a:cubicBezTo>
                  <a:cubicBezTo>
                    <a:pt x="178" y="182"/>
                    <a:pt x="181" y="177"/>
                    <a:pt x="183" y="175"/>
                  </a:cubicBezTo>
                  <a:cubicBezTo>
                    <a:pt x="181" y="172"/>
                    <a:pt x="179" y="170"/>
                    <a:pt x="176" y="168"/>
                  </a:cubicBezTo>
                  <a:cubicBezTo>
                    <a:pt x="175" y="167"/>
                    <a:pt x="172" y="167"/>
                    <a:pt x="171" y="167"/>
                  </a:cubicBezTo>
                  <a:cubicBezTo>
                    <a:pt x="157" y="167"/>
                    <a:pt x="151" y="157"/>
                    <a:pt x="156" y="144"/>
                  </a:cubicBezTo>
                  <a:cubicBezTo>
                    <a:pt x="157" y="142"/>
                    <a:pt x="163" y="140"/>
                    <a:pt x="166" y="139"/>
                  </a:cubicBezTo>
                  <a:cubicBezTo>
                    <a:pt x="173" y="138"/>
                    <a:pt x="183" y="140"/>
                    <a:pt x="183" y="130"/>
                  </a:cubicBezTo>
                  <a:cubicBezTo>
                    <a:pt x="183" y="119"/>
                    <a:pt x="173" y="121"/>
                    <a:pt x="165" y="121"/>
                  </a:cubicBezTo>
                  <a:cubicBezTo>
                    <a:pt x="163" y="121"/>
                    <a:pt x="160" y="120"/>
                    <a:pt x="156" y="120"/>
                  </a:cubicBezTo>
                  <a:cubicBezTo>
                    <a:pt x="156" y="113"/>
                    <a:pt x="156" y="107"/>
                    <a:pt x="155" y="98"/>
                  </a:cubicBezTo>
                  <a:cubicBezTo>
                    <a:pt x="172" y="98"/>
                    <a:pt x="188" y="97"/>
                    <a:pt x="204" y="98"/>
                  </a:cubicBezTo>
                  <a:cubicBezTo>
                    <a:pt x="207" y="98"/>
                    <a:pt x="210" y="104"/>
                    <a:pt x="210" y="107"/>
                  </a:cubicBezTo>
                  <a:cubicBezTo>
                    <a:pt x="211" y="138"/>
                    <a:pt x="211" y="168"/>
                    <a:pt x="210" y="199"/>
                  </a:cubicBezTo>
                  <a:cubicBezTo>
                    <a:pt x="210" y="202"/>
                    <a:pt x="205" y="209"/>
                    <a:pt x="202" y="209"/>
                  </a:cubicBezTo>
                  <a:cubicBezTo>
                    <a:pt x="168" y="210"/>
                    <a:pt x="133" y="209"/>
                    <a:pt x="99" y="209"/>
                  </a:cubicBezTo>
                  <a:cubicBezTo>
                    <a:pt x="98" y="209"/>
                    <a:pt x="98" y="208"/>
                    <a:pt x="96" y="207"/>
                  </a:cubicBezTo>
                  <a:cubicBezTo>
                    <a:pt x="96" y="192"/>
                    <a:pt x="96" y="177"/>
                    <a:pt x="96" y="161"/>
                  </a:cubicBezTo>
                  <a:cubicBezTo>
                    <a:pt x="85" y="161"/>
                    <a:pt x="77" y="161"/>
                    <a:pt x="67" y="161"/>
                  </a:cubicBezTo>
                  <a:cubicBezTo>
                    <a:pt x="67" y="173"/>
                    <a:pt x="67" y="185"/>
                    <a:pt x="67" y="196"/>
                  </a:cubicBezTo>
                  <a:cubicBezTo>
                    <a:pt x="68" y="207"/>
                    <a:pt x="64" y="210"/>
                    <a:pt x="54" y="210"/>
                  </a:cubicBezTo>
                  <a:cubicBezTo>
                    <a:pt x="45" y="210"/>
                    <a:pt x="41" y="207"/>
                    <a:pt x="41" y="197"/>
                  </a:cubicBezTo>
                  <a:cubicBezTo>
                    <a:pt x="42" y="180"/>
                    <a:pt x="42" y="164"/>
                    <a:pt x="39" y="147"/>
                  </a:cubicBezTo>
                  <a:cubicBezTo>
                    <a:pt x="36" y="152"/>
                    <a:pt x="32" y="157"/>
                    <a:pt x="30" y="162"/>
                  </a:cubicBezTo>
                  <a:cubicBezTo>
                    <a:pt x="26" y="175"/>
                    <a:pt x="18" y="170"/>
                    <a:pt x="12" y="167"/>
                  </a:cubicBezTo>
                  <a:cubicBezTo>
                    <a:pt x="5" y="164"/>
                    <a:pt x="0" y="159"/>
                    <a:pt x="5" y="150"/>
                  </a:cubicBezTo>
                  <a:cubicBezTo>
                    <a:pt x="16" y="131"/>
                    <a:pt x="27" y="111"/>
                    <a:pt x="38" y="92"/>
                  </a:cubicBezTo>
                  <a:cubicBezTo>
                    <a:pt x="39" y="89"/>
                    <a:pt x="39" y="86"/>
                    <a:pt x="39" y="84"/>
                  </a:cubicBezTo>
                  <a:cubicBezTo>
                    <a:pt x="28" y="82"/>
                    <a:pt x="18" y="82"/>
                    <a:pt x="10" y="79"/>
                  </a:cubicBezTo>
                  <a:cubicBezTo>
                    <a:pt x="7" y="78"/>
                    <a:pt x="8" y="67"/>
                    <a:pt x="8" y="62"/>
                  </a:cubicBezTo>
                  <a:cubicBezTo>
                    <a:pt x="18" y="52"/>
                    <a:pt x="37" y="67"/>
                    <a:pt x="43" y="45"/>
                  </a:cubicBezTo>
                  <a:cubicBezTo>
                    <a:pt x="36" y="46"/>
                    <a:pt x="31" y="47"/>
                    <a:pt x="26" y="49"/>
                  </a:cubicBezTo>
                  <a:cubicBezTo>
                    <a:pt x="16" y="51"/>
                    <a:pt x="10" y="46"/>
                    <a:pt x="8" y="37"/>
                  </a:cubicBezTo>
                  <a:cubicBezTo>
                    <a:pt x="7" y="27"/>
                    <a:pt x="10" y="22"/>
                    <a:pt x="21" y="20"/>
                  </a:cubicBezTo>
                  <a:cubicBezTo>
                    <a:pt x="38" y="17"/>
                    <a:pt x="54" y="11"/>
                    <a:pt x="71" y="6"/>
                  </a:cubicBezTo>
                  <a:cubicBezTo>
                    <a:pt x="87" y="0"/>
                    <a:pt x="94" y="7"/>
                    <a:pt x="92" y="29"/>
                  </a:cubicBezTo>
                  <a:cubicBezTo>
                    <a:pt x="81" y="33"/>
                    <a:pt x="69" y="36"/>
                    <a:pt x="58" y="40"/>
                  </a:cubicBezTo>
                  <a:cubicBezTo>
                    <a:pt x="61" y="43"/>
                    <a:pt x="65" y="47"/>
                    <a:pt x="68" y="52"/>
                  </a:cubicBezTo>
                  <a:cubicBezTo>
                    <a:pt x="74" y="63"/>
                    <a:pt x="84" y="57"/>
                    <a:pt x="93" y="57"/>
                  </a:cubicBezTo>
                  <a:cubicBezTo>
                    <a:pt x="94" y="57"/>
                    <a:pt x="97" y="48"/>
                    <a:pt x="96" y="44"/>
                  </a:cubicBezTo>
                  <a:cubicBezTo>
                    <a:pt x="93" y="27"/>
                    <a:pt x="96" y="24"/>
                    <a:pt x="114" y="20"/>
                  </a:cubicBezTo>
                  <a:cubicBezTo>
                    <a:pt x="138" y="15"/>
                    <a:pt x="162" y="9"/>
                    <a:pt x="187" y="4"/>
                  </a:cubicBezTo>
                  <a:cubicBezTo>
                    <a:pt x="191" y="3"/>
                    <a:pt x="198" y="4"/>
                    <a:pt x="200" y="6"/>
                  </a:cubicBezTo>
                  <a:cubicBezTo>
                    <a:pt x="203" y="11"/>
                    <a:pt x="203" y="19"/>
                    <a:pt x="203" y="24"/>
                  </a:cubicBezTo>
                  <a:cubicBezTo>
                    <a:pt x="202" y="27"/>
                    <a:pt x="196" y="29"/>
                    <a:pt x="192" y="30"/>
                  </a:cubicBezTo>
                  <a:cubicBezTo>
                    <a:pt x="178" y="34"/>
                    <a:pt x="165" y="37"/>
                    <a:pt x="150" y="40"/>
                  </a:cubicBezTo>
                  <a:close/>
                  <a:moveTo>
                    <a:pt x="103" y="69"/>
                  </a:moveTo>
                  <a:cubicBezTo>
                    <a:pt x="100" y="87"/>
                    <a:pt x="88" y="81"/>
                    <a:pt x="80" y="82"/>
                  </a:cubicBezTo>
                  <a:cubicBezTo>
                    <a:pt x="70" y="83"/>
                    <a:pt x="63" y="90"/>
                    <a:pt x="68" y="99"/>
                  </a:cubicBezTo>
                  <a:cubicBezTo>
                    <a:pt x="75" y="113"/>
                    <a:pt x="84" y="126"/>
                    <a:pt x="93" y="139"/>
                  </a:cubicBezTo>
                  <a:cubicBezTo>
                    <a:pt x="94" y="139"/>
                    <a:pt x="95" y="139"/>
                    <a:pt x="95" y="138"/>
                  </a:cubicBezTo>
                  <a:cubicBezTo>
                    <a:pt x="95" y="125"/>
                    <a:pt x="95" y="112"/>
                    <a:pt x="95" y="99"/>
                  </a:cubicBezTo>
                  <a:cubicBezTo>
                    <a:pt x="118" y="96"/>
                    <a:pt x="118" y="96"/>
                    <a:pt x="10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Freeform 10">
              <a:extLst>
                <a:ext uri="{FF2B5EF4-FFF2-40B4-BE49-F238E27FC236}">
                  <a16:creationId xmlns:a16="http://schemas.microsoft.com/office/drawing/2014/main" id="{A963E7C7-DEEC-4A17-807D-E23437D888EF}"/>
                </a:ext>
              </a:extLst>
            </p:cNvPr>
            <p:cNvSpPr>
              <a:spLocks/>
            </p:cNvSpPr>
            <p:nvPr/>
          </p:nvSpPr>
          <p:spPr bwMode="auto">
            <a:xfrm>
              <a:off x="6048375" y="820738"/>
              <a:ext cx="254000" cy="182563"/>
            </a:xfrm>
            <a:custGeom>
              <a:avLst/>
              <a:gdLst>
                <a:gd name="T0" fmla="*/ 73 w 166"/>
                <a:gd name="T1" fmla="*/ 3 h 120"/>
                <a:gd name="T2" fmla="*/ 96 w 166"/>
                <a:gd name="T3" fmla="*/ 17 h 120"/>
                <a:gd name="T4" fmla="*/ 109 w 166"/>
                <a:gd name="T5" fmla="*/ 26 h 120"/>
                <a:gd name="T6" fmla="*/ 159 w 166"/>
                <a:gd name="T7" fmla="*/ 26 h 120"/>
                <a:gd name="T8" fmla="*/ 159 w 166"/>
                <a:gd name="T9" fmla="*/ 53 h 120"/>
                <a:gd name="T10" fmla="*/ 105 w 166"/>
                <a:gd name="T11" fmla="*/ 53 h 120"/>
                <a:gd name="T12" fmla="*/ 105 w 166"/>
                <a:gd name="T13" fmla="*/ 57 h 120"/>
                <a:gd name="T14" fmla="*/ 129 w 166"/>
                <a:gd name="T15" fmla="*/ 57 h 120"/>
                <a:gd name="T16" fmla="*/ 139 w 166"/>
                <a:gd name="T17" fmla="*/ 65 h 120"/>
                <a:gd name="T18" fmla="*/ 159 w 166"/>
                <a:gd name="T19" fmla="*/ 81 h 120"/>
                <a:gd name="T20" fmla="*/ 165 w 166"/>
                <a:gd name="T21" fmla="*/ 82 h 120"/>
                <a:gd name="T22" fmla="*/ 165 w 166"/>
                <a:gd name="T23" fmla="*/ 103 h 120"/>
                <a:gd name="T24" fmla="*/ 160 w 166"/>
                <a:gd name="T25" fmla="*/ 116 h 120"/>
                <a:gd name="T26" fmla="*/ 143 w 166"/>
                <a:gd name="T27" fmla="*/ 112 h 120"/>
                <a:gd name="T28" fmla="*/ 122 w 166"/>
                <a:gd name="T29" fmla="*/ 105 h 120"/>
                <a:gd name="T30" fmla="*/ 37 w 166"/>
                <a:gd name="T31" fmla="*/ 105 h 120"/>
                <a:gd name="T32" fmla="*/ 25 w 166"/>
                <a:gd name="T33" fmla="*/ 111 h 120"/>
                <a:gd name="T34" fmla="*/ 6 w 166"/>
                <a:gd name="T35" fmla="*/ 116 h 120"/>
                <a:gd name="T36" fmla="*/ 1 w 166"/>
                <a:gd name="T37" fmla="*/ 102 h 120"/>
                <a:gd name="T38" fmla="*/ 0 w 166"/>
                <a:gd name="T39" fmla="*/ 82 h 120"/>
                <a:gd name="T40" fmla="*/ 24 w 166"/>
                <a:gd name="T41" fmla="*/ 82 h 120"/>
                <a:gd name="T42" fmla="*/ 36 w 166"/>
                <a:gd name="T43" fmla="*/ 57 h 120"/>
                <a:gd name="T44" fmla="*/ 64 w 166"/>
                <a:gd name="T45" fmla="*/ 57 h 120"/>
                <a:gd name="T46" fmla="*/ 64 w 166"/>
                <a:gd name="T47" fmla="*/ 53 h 120"/>
                <a:gd name="T48" fmla="*/ 18 w 166"/>
                <a:gd name="T49" fmla="*/ 53 h 120"/>
                <a:gd name="T50" fmla="*/ 3 w 166"/>
                <a:gd name="T51" fmla="*/ 37 h 120"/>
                <a:gd name="T52" fmla="*/ 14 w 166"/>
                <a:gd name="T53" fmla="*/ 26 h 120"/>
                <a:gd name="T54" fmla="*/ 54 w 166"/>
                <a:gd name="T55" fmla="*/ 26 h 120"/>
                <a:gd name="T56" fmla="*/ 73 w 166"/>
                <a:gd name="T57" fmla="*/ 8 h 120"/>
                <a:gd name="T58" fmla="*/ 73 w 166"/>
                <a:gd name="T59"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120">
                  <a:moveTo>
                    <a:pt x="73" y="3"/>
                  </a:moveTo>
                  <a:cubicBezTo>
                    <a:pt x="93" y="0"/>
                    <a:pt x="94" y="0"/>
                    <a:pt x="96" y="17"/>
                  </a:cubicBezTo>
                  <a:cubicBezTo>
                    <a:pt x="97" y="26"/>
                    <a:pt x="103" y="26"/>
                    <a:pt x="109" y="26"/>
                  </a:cubicBezTo>
                  <a:cubicBezTo>
                    <a:pt x="125" y="26"/>
                    <a:pt x="142" y="26"/>
                    <a:pt x="159" y="26"/>
                  </a:cubicBezTo>
                  <a:cubicBezTo>
                    <a:pt x="159" y="35"/>
                    <a:pt x="159" y="43"/>
                    <a:pt x="159" y="53"/>
                  </a:cubicBezTo>
                  <a:cubicBezTo>
                    <a:pt x="141" y="53"/>
                    <a:pt x="123" y="53"/>
                    <a:pt x="105" y="53"/>
                  </a:cubicBezTo>
                  <a:cubicBezTo>
                    <a:pt x="105" y="54"/>
                    <a:pt x="105" y="56"/>
                    <a:pt x="105" y="57"/>
                  </a:cubicBezTo>
                  <a:cubicBezTo>
                    <a:pt x="113" y="57"/>
                    <a:pt x="121" y="56"/>
                    <a:pt x="129" y="57"/>
                  </a:cubicBezTo>
                  <a:cubicBezTo>
                    <a:pt x="133" y="58"/>
                    <a:pt x="139" y="62"/>
                    <a:pt x="139" y="65"/>
                  </a:cubicBezTo>
                  <a:cubicBezTo>
                    <a:pt x="138" y="80"/>
                    <a:pt x="146" y="83"/>
                    <a:pt x="159" y="81"/>
                  </a:cubicBezTo>
                  <a:cubicBezTo>
                    <a:pt x="160" y="81"/>
                    <a:pt x="162" y="82"/>
                    <a:pt x="165" y="82"/>
                  </a:cubicBezTo>
                  <a:cubicBezTo>
                    <a:pt x="165" y="89"/>
                    <a:pt x="166" y="96"/>
                    <a:pt x="165" y="103"/>
                  </a:cubicBezTo>
                  <a:cubicBezTo>
                    <a:pt x="165" y="108"/>
                    <a:pt x="163" y="115"/>
                    <a:pt x="160" y="116"/>
                  </a:cubicBezTo>
                  <a:cubicBezTo>
                    <a:pt x="155" y="116"/>
                    <a:pt x="147" y="115"/>
                    <a:pt x="143" y="112"/>
                  </a:cubicBezTo>
                  <a:cubicBezTo>
                    <a:pt x="137" y="107"/>
                    <a:pt x="131" y="105"/>
                    <a:pt x="122" y="105"/>
                  </a:cubicBezTo>
                  <a:cubicBezTo>
                    <a:pt x="94" y="106"/>
                    <a:pt x="65" y="105"/>
                    <a:pt x="37" y="105"/>
                  </a:cubicBezTo>
                  <a:cubicBezTo>
                    <a:pt x="33" y="105"/>
                    <a:pt x="27" y="108"/>
                    <a:pt x="25" y="111"/>
                  </a:cubicBezTo>
                  <a:cubicBezTo>
                    <a:pt x="20" y="120"/>
                    <a:pt x="12" y="118"/>
                    <a:pt x="6" y="116"/>
                  </a:cubicBezTo>
                  <a:cubicBezTo>
                    <a:pt x="3" y="115"/>
                    <a:pt x="1" y="107"/>
                    <a:pt x="1" y="102"/>
                  </a:cubicBezTo>
                  <a:cubicBezTo>
                    <a:pt x="0" y="96"/>
                    <a:pt x="0" y="89"/>
                    <a:pt x="0" y="82"/>
                  </a:cubicBezTo>
                  <a:cubicBezTo>
                    <a:pt x="9" y="82"/>
                    <a:pt x="17" y="82"/>
                    <a:pt x="24" y="82"/>
                  </a:cubicBezTo>
                  <a:cubicBezTo>
                    <a:pt x="30" y="73"/>
                    <a:pt x="19" y="58"/>
                    <a:pt x="36" y="57"/>
                  </a:cubicBezTo>
                  <a:cubicBezTo>
                    <a:pt x="45" y="56"/>
                    <a:pt x="54" y="57"/>
                    <a:pt x="64" y="57"/>
                  </a:cubicBezTo>
                  <a:cubicBezTo>
                    <a:pt x="64" y="55"/>
                    <a:pt x="64" y="54"/>
                    <a:pt x="64" y="53"/>
                  </a:cubicBezTo>
                  <a:cubicBezTo>
                    <a:pt x="49" y="53"/>
                    <a:pt x="33" y="53"/>
                    <a:pt x="18" y="53"/>
                  </a:cubicBezTo>
                  <a:cubicBezTo>
                    <a:pt x="5" y="52"/>
                    <a:pt x="3" y="50"/>
                    <a:pt x="3" y="37"/>
                  </a:cubicBezTo>
                  <a:cubicBezTo>
                    <a:pt x="4" y="29"/>
                    <a:pt x="7" y="26"/>
                    <a:pt x="14" y="26"/>
                  </a:cubicBezTo>
                  <a:cubicBezTo>
                    <a:pt x="28" y="26"/>
                    <a:pt x="41" y="26"/>
                    <a:pt x="54" y="26"/>
                  </a:cubicBezTo>
                  <a:cubicBezTo>
                    <a:pt x="72" y="26"/>
                    <a:pt x="72" y="26"/>
                    <a:pt x="73" y="8"/>
                  </a:cubicBezTo>
                  <a:cubicBezTo>
                    <a:pt x="73" y="7"/>
                    <a:pt x="73" y="5"/>
                    <a:pt x="7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11">
              <a:extLst>
                <a:ext uri="{FF2B5EF4-FFF2-40B4-BE49-F238E27FC236}">
                  <a16:creationId xmlns:a16="http://schemas.microsoft.com/office/drawing/2014/main" id="{3DB0B9F1-2D72-4176-BC95-2B5BB9425775}"/>
                </a:ext>
              </a:extLst>
            </p:cNvPr>
            <p:cNvSpPr>
              <a:spLocks/>
            </p:cNvSpPr>
            <p:nvPr/>
          </p:nvSpPr>
          <p:spPr bwMode="auto">
            <a:xfrm>
              <a:off x="6038850" y="985838"/>
              <a:ext cx="268287" cy="165100"/>
            </a:xfrm>
            <a:custGeom>
              <a:avLst/>
              <a:gdLst>
                <a:gd name="T0" fmla="*/ 175 w 176"/>
                <a:gd name="T1" fmla="*/ 98 h 108"/>
                <a:gd name="T2" fmla="*/ 116 w 176"/>
                <a:gd name="T3" fmla="*/ 51 h 108"/>
                <a:gd name="T4" fmla="*/ 115 w 176"/>
                <a:gd name="T5" fmla="*/ 43 h 108"/>
                <a:gd name="T6" fmla="*/ 99 w 176"/>
                <a:gd name="T7" fmla="*/ 27 h 108"/>
                <a:gd name="T8" fmla="*/ 92 w 176"/>
                <a:gd name="T9" fmla="*/ 27 h 108"/>
                <a:gd name="T10" fmla="*/ 66 w 176"/>
                <a:gd name="T11" fmla="*/ 49 h 108"/>
                <a:gd name="T12" fmla="*/ 4 w 176"/>
                <a:gd name="T13" fmla="*/ 98 h 108"/>
                <a:gd name="T14" fmla="*/ 17 w 176"/>
                <a:gd name="T15" fmla="*/ 72 h 108"/>
                <a:gd name="T16" fmla="*/ 41 w 176"/>
                <a:gd name="T17" fmla="*/ 33 h 108"/>
                <a:gd name="T18" fmla="*/ 41 w 176"/>
                <a:gd name="T19" fmla="*/ 15 h 108"/>
                <a:gd name="T20" fmla="*/ 54 w 176"/>
                <a:gd name="T21" fmla="*/ 1 h 108"/>
                <a:gd name="T22" fmla="*/ 128 w 176"/>
                <a:gd name="T23" fmla="*/ 1 h 108"/>
                <a:gd name="T24" fmla="*/ 142 w 176"/>
                <a:gd name="T25" fmla="*/ 15 h 108"/>
                <a:gd name="T26" fmla="*/ 141 w 176"/>
                <a:gd name="T27" fmla="*/ 40 h 108"/>
                <a:gd name="T28" fmla="*/ 169 w 176"/>
                <a:gd name="T29" fmla="*/ 75 h 108"/>
                <a:gd name="T30" fmla="*/ 175 w 176"/>
                <a:gd name="T31" fmla="*/ 82 h 108"/>
                <a:gd name="T32" fmla="*/ 175 w 176"/>
                <a:gd name="T33"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08">
                  <a:moveTo>
                    <a:pt x="175" y="98"/>
                  </a:moveTo>
                  <a:cubicBezTo>
                    <a:pt x="147" y="107"/>
                    <a:pt x="115" y="79"/>
                    <a:pt x="116" y="51"/>
                  </a:cubicBezTo>
                  <a:cubicBezTo>
                    <a:pt x="116" y="48"/>
                    <a:pt x="115" y="46"/>
                    <a:pt x="115" y="43"/>
                  </a:cubicBezTo>
                  <a:cubicBezTo>
                    <a:pt x="117" y="31"/>
                    <a:pt x="112" y="25"/>
                    <a:pt x="99" y="27"/>
                  </a:cubicBezTo>
                  <a:cubicBezTo>
                    <a:pt x="97" y="28"/>
                    <a:pt x="94" y="27"/>
                    <a:pt x="92" y="27"/>
                  </a:cubicBezTo>
                  <a:cubicBezTo>
                    <a:pt x="69" y="27"/>
                    <a:pt x="70" y="28"/>
                    <a:pt x="66" y="49"/>
                  </a:cubicBezTo>
                  <a:cubicBezTo>
                    <a:pt x="61" y="78"/>
                    <a:pt x="38" y="108"/>
                    <a:pt x="4" y="98"/>
                  </a:cubicBezTo>
                  <a:cubicBezTo>
                    <a:pt x="0" y="80"/>
                    <a:pt x="1" y="78"/>
                    <a:pt x="17" y="72"/>
                  </a:cubicBezTo>
                  <a:cubicBezTo>
                    <a:pt x="35" y="65"/>
                    <a:pt x="40" y="50"/>
                    <a:pt x="41" y="33"/>
                  </a:cubicBezTo>
                  <a:cubicBezTo>
                    <a:pt x="41" y="27"/>
                    <a:pt x="42" y="21"/>
                    <a:pt x="41" y="15"/>
                  </a:cubicBezTo>
                  <a:cubicBezTo>
                    <a:pt x="40" y="5"/>
                    <a:pt x="44" y="0"/>
                    <a:pt x="54" y="1"/>
                  </a:cubicBezTo>
                  <a:cubicBezTo>
                    <a:pt x="79" y="1"/>
                    <a:pt x="103" y="1"/>
                    <a:pt x="128" y="1"/>
                  </a:cubicBezTo>
                  <a:cubicBezTo>
                    <a:pt x="138" y="0"/>
                    <a:pt x="143" y="4"/>
                    <a:pt x="142" y="15"/>
                  </a:cubicBezTo>
                  <a:cubicBezTo>
                    <a:pt x="141" y="23"/>
                    <a:pt x="141" y="31"/>
                    <a:pt x="141" y="40"/>
                  </a:cubicBezTo>
                  <a:cubicBezTo>
                    <a:pt x="141" y="57"/>
                    <a:pt x="151" y="69"/>
                    <a:pt x="169" y="75"/>
                  </a:cubicBezTo>
                  <a:cubicBezTo>
                    <a:pt x="171" y="75"/>
                    <a:pt x="174" y="79"/>
                    <a:pt x="175" y="82"/>
                  </a:cubicBezTo>
                  <a:cubicBezTo>
                    <a:pt x="176" y="87"/>
                    <a:pt x="175" y="92"/>
                    <a:pt x="175"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Freeform 12">
              <a:extLst>
                <a:ext uri="{FF2B5EF4-FFF2-40B4-BE49-F238E27FC236}">
                  <a16:creationId xmlns:a16="http://schemas.microsoft.com/office/drawing/2014/main" id="{3E806E86-ED1B-4F39-93AD-89F5CB27D8E3}"/>
                </a:ext>
              </a:extLst>
            </p:cNvPr>
            <p:cNvSpPr>
              <a:spLocks/>
            </p:cNvSpPr>
            <p:nvPr/>
          </p:nvSpPr>
          <p:spPr bwMode="auto">
            <a:xfrm>
              <a:off x="6332538" y="847725"/>
              <a:ext cx="96837" cy="290513"/>
            </a:xfrm>
            <a:custGeom>
              <a:avLst/>
              <a:gdLst>
                <a:gd name="T0" fmla="*/ 1 w 64"/>
                <a:gd name="T1" fmla="*/ 190 h 190"/>
                <a:gd name="T2" fmla="*/ 1 w 64"/>
                <a:gd name="T3" fmla="*/ 173 h 190"/>
                <a:gd name="T4" fmla="*/ 8 w 64"/>
                <a:gd name="T5" fmla="*/ 164 h 190"/>
                <a:gd name="T6" fmla="*/ 35 w 64"/>
                <a:gd name="T7" fmla="*/ 130 h 190"/>
                <a:gd name="T8" fmla="*/ 35 w 64"/>
                <a:gd name="T9" fmla="*/ 20 h 190"/>
                <a:gd name="T10" fmla="*/ 49 w 64"/>
                <a:gd name="T11" fmla="*/ 1 h 190"/>
                <a:gd name="T12" fmla="*/ 63 w 64"/>
                <a:gd name="T13" fmla="*/ 20 h 190"/>
                <a:gd name="T14" fmla="*/ 63 w 64"/>
                <a:gd name="T15" fmla="*/ 131 h 190"/>
                <a:gd name="T16" fmla="*/ 27 w 64"/>
                <a:gd name="T17" fmla="*/ 187 h 190"/>
                <a:gd name="T18" fmla="*/ 1 w 64"/>
                <a:gd name="T1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90">
                  <a:moveTo>
                    <a:pt x="1" y="190"/>
                  </a:moveTo>
                  <a:cubicBezTo>
                    <a:pt x="1" y="183"/>
                    <a:pt x="0" y="178"/>
                    <a:pt x="1" y="173"/>
                  </a:cubicBezTo>
                  <a:cubicBezTo>
                    <a:pt x="2" y="170"/>
                    <a:pt x="5" y="165"/>
                    <a:pt x="8" y="164"/>
                  </a:cubicBezTo>
                  <a:cubicBezTo>
                    <a:pt x="28" y="158"/>
                    <a:pt x="35" y="150"/>
                    <a:pt x="35" y="130"/>
                  </a:cubicBezTo>
                  <a:cubicBezTo>
                    <a:pt x="35" y="93"/>
                    <a:pt x="35" y="57"/>
                    <a:pt x="35" y="20"/>
                  </a:cubicBezTo>
                  <a:cubicBezTo>
                    <a:pt x="35" y="9"/>
                    <a:pt x="36" y="2"/>
                    <a:pt x="49" y="1"/>
                  </a:cubicBezTo>
                  <a:cubicBezTo>
                    <a:pt x="64" y="0"/>
                    <a:pt x="63" y="10"/>
                    <a:pt x="63" y="20"/>
                  </a:cubicBezTo>
                  <a:cubicBezTo>
                    <a:pt x="63" y="57"/>
                    <a:pt x="63" y="94"/>
                    <a:pt x="63" y="131"/>
                  </a:cubicBezTo>
                  <a:cubicBezTo>
                    <a:pt x="63" y="158"/>
                    <a:pt x="51" y="177"/>
                    <a:pt x="27" y="187"/>
                  </a:cubicBezTo>
                  <a:cubicBezTo>
                    <a:pt x="20" y="190"/>
                    <a:pt x="11" y="189"/>
                    <a:pt x="1"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13">
              <a:extLst>
                <a:ext uri="{FF2B5EF4-FFF2-40B4-BE49-F238E27FC236}">
                  <a16:creationId xmlns:a16="http://schemas.microsoft.com/office/drawing/2014/main" id="{4A64641B-A715-4288-A02F-E48AFA42A371}"/>
                </a:ext>
              </a:extLst>
            </p:cNvPr>
            <p:cNvSpPr>
              <a:spLocks/>
            </p:cNvSpPr>
            <p:nvPr/>
          </p:nvSpPr>
          <p:spPr bwMode="auto">
            <a:xfrm>
              <a:off x="6478588" y="849313"/>
              <a:ext cx="104775" cy="295275"/>
            </a:xfrm>
            <a:custGeom>
              <a:avLst/>
              <a:gdLst>
                <a:gd name="T0" fmla="*/ 3 w 68"/>
                <a:gd name="T1" fmla="*/ 78 h 193"/>
                <a:gd name="T2" fmla="*/ 3 w 68"/>
                <a:gd name="T3" fmla="*/ 13 h 193"/>
                <a:gd name="T4" fmla="*/ 15 w 68"/>
                <a:gd name="T5" fmla="*/ 0 h 193"/>
                <a:gd name="T6" fmla="*/ 29 w 68"/>
                <a:gd name="T7" fmla="*/ 14 h 193"/>
                <a:gd name="T8" fmla="*/ 28 w 68"/>
                <a:gd name="T9" fmla="*/ 129 h 193"/>
                <a:gd name="T10" fmla="*/ 55 w 68"/>
                <a:gd name="T11" fmla="*/ 163 h 193"/>
                <a:gd name="T12" fmla="*/ 67 w 68"/>
                <a:gd name="T13" fmla="*/ 182 h 193"/>
                <a:gd name="T14" fmla="*/ 60 w 68"/>
                <a:gd name="T15" fmla="*/ 188 h 193"/>
                <a:gd name="T16" fmla="*/ 8 w 68"/>
                <a:gd name="T17" fmla="*/ 161 h 193"/>
                <a:gd name="T18" fmla="*/ 3 w 68"/>
                <a:gd name="T19" fmla="*/ 111 h 193"/>
                <a:gd name="T20" fmla="*/ 3 w 68"/>
                <a:gd name="T21" fmla="*/ 7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93">
                  <a:moveTo>
                    <a:pt x="3" y="78"/>
                  </a:moveTo>
                  <a:cubicBezTo>
                    <a:pt x="3" y="56"/>
                    <a:pt x="3" y="35"/>
                    <a:pt x="3" y="13"/>
                  </a:cubicBezTo>
                  <a:cubicBezTo>
                    <a:pt x="3" y="4"/>
                    <a:pt x="5" y="0"/>
                    <a:pt x="15" y="0"/>
                  </a:cubicBezTo>
                  <a:cubicBezTo>
                    <a:pt x="25" y="1"/>
                    <a:pt x="29" y="4"/>
                    <a:pt x="29" y="14"/>
                  </a:cubicBezTo>
                  <a:cubicBezTo>
                    <a:pt x="29" y="52"/>
                    <a:pt x="30" y="90"/>
                    <a:pt x="28" y="129"/>
                  </a:cubicBezTo>
                  <a:cubicBezTo>
                    <a:pt x="28" y="146"/>
                    <a:pt x="38" y="160"/>
                    <a:pt x="55" y="163"/>
                  </a:cubicBezTo>
                  <a:cubicBezTo>
                    <a:pt x="68" y="165"/>
                    <a:pt x="68" y="173"/>
                    <a:pt x="67" y="182"/>
                  </a:cubicBezTo>
                  <a:cubicBezTo>
                    <a:pt x="66" y="185"/>
                    <a:pt x="63" y="188"/>
                    <a:pt x="60" y="188"/>
                  </a:cubicBezTo>
                  <a:cubicBezTo>
                    <a:pt x="39" y="193"/>
                    <a:pt x="17" y="177"/>
                    <a:pt x="8" y="161"/>
                  </a:cubicBezTo>
                  <a:cubicBezTo>
                    <a:pt x="0" y="145"/>
                    <a:pt x="4" y="128"/>
                    <a:pt x="3" y="111"/>
                  </a:cubicBezTo>
                  <a:cubicBezTo>
                    <a:pt x="2" y="100"/>
                    <a:pt x="3" y="89"/>
                    <a:pt x="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4">
              <a:extLst>
                <a:ext uri="{FF2B5EF4-FFF2-40B4-BE49-F238E27FC236}">
                  <a16:creationId xmlns:a16="http://schemas.microsoft.com/office/drawing/2014/main" id="{ABB92001-E750-4B64-8AC4-26DD6AB3C0C5}"/>
                </a:ext>
              </a:extLst>
            </p:cNvPr>
            <p:cNvSpPr>
              <a:spLocks/>
            </p:cNvSpPr>
            <p:nvPr/>
          </p:nvSpPr>
          <p:spPr bwMode="auto">
            <a:xfrm>
              <a:off x="5953125" y="885825"/>
              <a:ext cx="61912" cy="69850"/>
            </a:xfrm>
            <a:custGeom>
              <a:avLst/>
              <a:gdLst>
                <a:gd name="T0" fmla="*/ 40 w 40"/>
                <a:gd name="T1" fmla="*/ 16 h 46"/>
                <a:gd name="T2" fmla="*/ 23 w 40"/>
                <a:gd name="T3" fmla="*/ 42 h 46"/>
                <a:gd name="T4" fmla="*/ 4 w 40"/>
                <a:gd name="T5" fmla="*/ 41 h 46"/>
                <a:gd name="T6" fmla="*/ 2 w 40"/>
                <a:gd name="T7" fmla="*/ 24 h 46"/>
                <a:gd name="T8" fmla="*/ 12 w 40"/>
                <a:gd name="T9" fmla="*/ 9 h 46"/>
                <a:gd name="T10" fmla="*/ 28 w 40"/>
                <a:gd name="T11" fmla="*/ 3 h 46"/>
                <a:gd name="T12" fmla="*/ 40 w 40"/>
                <a:gd name="T13" fmla="*/ 16 h 46"/>
              </a:gdLst>
              <a:ahLst/>
              <a:cxnLst>
                <a:cxn ang="0">
                  <a:pos x="T0" y="T1"/>
                </a:cxn>
                <a:cxn ang="0">
                  <a:pos x="T2" y="T3"/>
                </a:cxn>
                <a:cxn ang="0">
                  <a:pos x="T4" y="T5"/>
                </a:cxn>
                <a:cxn ang="0">
                  <a:pos x="T6" y="T7"/>
                </a:cxn>
                <a:cxn ang="0">
                  <a:pos x="T8" y="T9"/>
                </a:cxn>
                <a:cxn ang="0">
                  <a:pos x="T10" y="T11"/>
                </a:cxn>
                <a:cxn ang="0">
                  <a:pos x="T12" y="T13"/>
                </a:cxn>
              </a:cxnLst>
              <a:rect l="0" t="0" r="r" b="b"/>
              <a:pathLst>
                <a:path w="40" h="46">
                  <a:moveTo>
                    <a:pt x="40" y="16"/>
                  </a:moveTo>
                  <a:cubicBezTo>
                    <a:pt x="34" y="26"/>
                    <a:pt x="30" y="36"/>
                    <a:pt x="23" y="42"/>
                  </a:cubicBezTo>
                  <a:cubicBezTo>
                    <a:pt x="20" y="46"/>
                    <a:pt x="9" y="45"/>
                    <a:pt x="4" y="41"/>
                  </a:cubicBezTo>
                  <a:cubicBezTo>
                    <a:pt x="1" y="39"/>
                    <a:pt x="0" y="30"/>
                    <a:pt x="2" y="24"/>
                  </a:cubicBezTo>
                  <a:cubicBezTo>
                    <a:pt x="3" y="19"/>
                    <a:pt x="10" y="15"/>
                    <a:pt x="12" y="9"/>
                  </a:cubicBezTo>
                  <a:cubicBezTo>
                    <a:pt x="16" y="0"/>
                    <a:pt x="22" y="0"/>
                    <a:pt x="28" y="3"/>
                  </a:cubicBezTo>
                  <a:cubicBezTo>
                    <a:pt x="33" y="5"/>
                    <a:pt x="35" y="11"/>
                    <a:pt x="4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5" name="矩形 14">
            <a:extLst>
              <a:ext uri="{FF2B5EF4-FFF2-40B4-BE49-F238E27FC236}">
                <a16:creationId xmlns:a16="http://schemas.microsoft.com/office/drawing/2014/main" id="{BAF2C74E-84C0-4ECC-8E30-A9BFD1019EEF}"/>
              </a:ext>
            </a:extLst>
          </p:cNvPr>
          <p:cNvSpPr/>
          <p:nvPr/>
        </p:nvSpPr>
        <p:spPr>
          <a:xfrm>
            <a:off x="9803853" y="4683870"/>
            <a:ext cx="1831169" cy="363044"/>
          </a:xfrm>
          <a:prstGeom prst="rect">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汇报人：独家设计</a:t>
            </a:r>
          </a:p>
        </p:txBody>
      </p:sp>
      <p:sp>
        <p:nvSpPr>
          <p:cNvPr id="16" name="文本框 15">
            <a:extLst>
              <a:ext uri="{FF2B5EF4-FFF2-40B4-BE49-F238E27FC236}">
                <a16:creationId xmlns:a16="http://schemas.microsoft.com/office/drawing/2014/main" id="{2B7FD0BE-E5C6-42EF-9066-B8998488D33C}"/>
              </a:ext>
            </a:extLst>
          </p:cNvPr>
          <p:cNvSpPr txBox="1"/>
          <p:nvPr/>
        </p:nvSpPr>
        <p:spPr>
          <a:xfrm>
            <a:off x="9952844" y="6278945"/>
            <a:ext cx="183116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时间：</a:t>
            </a:r>
            <a:r>
              <a:rPr kumimoji="0" lang="en-US" altLang="zh-CN"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20XX.XX.XX</a:t>
            </a:r>
            <a:endPar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7" name="文本框 16">
            <a:extLst>
              <a:ext uri="{FF2B5EF4-FFF2-40B4-BE49-F238E27FC236}">
                <a16:creationId xmlns:a16="http://schemas.microsoft.com/office/drawing/2014/main" id="{25D1DB77-94DD-49BD-9138-CFC6D80C6E42}"/>
              </a:ext>
            </a:extLst>
          </p:cNvPr>
          <p:cNvSpPr txBox="1"/>
          <p:nvPr/>
        </p:nvSpPr>
        <p:spPr>
          <a:xfrm>
            <a:off x="9445050" y="2491443"/>
            <a:ext cx="254877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在此添加公司名称</a:t>
            </a:r>
          </a:p>
        </p:txBody>
      </p:sp>
    </p:spTree>
    <p:extLst>
      <p:ext uri="{BB962C8B-B14F-4D97-AF65-F5344CB8AC3E}">
        <p14:creationId xmlns:p14="http://schemas.microsoft.com/office/powerpoint/2010/main" val="32797979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94C0D4B-417E-4D45-82D3-24F0DA20D774}"/>
              </a:ext>
            </a:extLst>
          </p:cNvPr>
          <p:cNvGrpSpPr/>
          <p:nvPr/>
        </p:nvGrpSpPr>
        <p:grpSpPr>
          <a:xfrm>
            <a:off x="0" y="2453656"/>
            <a:ext cx="3757613" cy="939800"/>
            <a:chOff x="0" y="952500"/>
            <a:chExt cx="3757613" cy="939800"/>
          </a:xfrm>
          <a:solidFill>
            <a:srgbClr val="58BDEB"/>
          </a:solidFill>
        </p:grpSpPr>
        <p:sp>
          <p:nvSpPr>
            <p:cNvPr id="3" name="圆: 空心 2">
              <a:extLst>
                <a:ext uri="{FF2B5EF4-FFF2-40B4-BE49-F238E27FC236}">
                  <a16:creationId xmlns:a16="http://schemas.microsoft.com/office/drawing/2014/main" id="{04D882A5-D2B0-41EE-B43E-9DA170C98302}"/>
                </a:ext>
              </a:extLst>
            </p:cNvPr>
            <p:cNvSpPr/>
            <p:nvPr/>
          </p:nvSpPr>
          <p:spPr>
            <a:xfrm>
              <a:off x="2817813" y="952500"/>
              <a:ext cx="939800" cy="939800"/>
            </a:xfrm>
            <a:prstGeom prst="donut">
              <a:avLst>
                <a:gd name="adj" fmla="val 143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4" name="矩形 3">
              <a:extLst>
                <a:ext uri="{FF2B5EF4-FFF2-40B4-BE49-F238E27FC236}">
                  <a16:creationId xmlns:a16="http://schemas.microsoft.com/office/drawing/2014/main" id="{B62D26D0-373B-445E-BA90-E649C90CF893}"/>
                </a:ext>
              </a:extLst>
            </p:cNvPr>
            <p:cNvSpPr/>
            <p:nvPr/>
          </p:nvSpPr>
          <p:spPr>
            <a:xfrm>
              <a:off x="0" y="1752600"/>
              <a:ext cx="3263900"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grpSp>
      <p:grpSp>
        <p:nvGrpSpPr>
          <p:cNvPr id="6" name="组合 5">
            <a:extLst>
              <a:ext uri="{FF2B5EF4-FFF2-40B4-BE49-F238E27FC236}">
                <a16:creationId xmlns:a16="http://schemas.microsoft.com/office/drawing/2014/main" id="{445CAC87-58FC-4F82-B86E-B267E2F974D9}"/>
              </a:ext>
            </a:extLst>
          </p:cNvPr>
          <p:cNvGrpSpPr/>
          <p:nvPr/>
        </p:nvGrpSpPr>
        <p:grpSpPr>
          <a:xfrm>
            <a:off x="0" y="2948956"/>
            <a:ext cx="6705974" cy="939800"/>
            <a:chOff x="-2948361" y="952500"/>
            <a:chExt cx="6705974" cy="939800"/>
          </a:xfrm>
          <a:solidFill>
            <a:schemeClr val="bg1"/>
          </a:solidFill>
        </p:grpSpPr>
        <p:sp>
          <p:nvSpPr>
            <p:cNvPr id="7" name="圆: 空心 6">
              <a:extLst>
                <a:ext uri="{FF2B5EF4-FFF2-40B4-BE49-F238E27FC236}">
                  <a16:creationId xmlns:a16="http://schemas.microsoft.com/office/drawing/2014/main" id="{B9DD23D1-685F-44E9-82F0-A710EC3FBA66}"/>
                </a:ext>
              </a:extLst>
            </p:cNvPr>
            <p:cNvSpPr/>
            <p:nvPr/>
          </p:nvSpPr>
          <p:spPr>
            <a:xfrm>
              <a:off x="2817813" y="952500"/>
              <a:ext cx="939800" cy="939800"/>
            </a:xfrm>
            <a:prstGeom prst="donut">
              <a:avLst>
                <a:gd name="adj" fmla="val 143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8" name="矩形 7">
              <a:extLst>
                <a:ext uri="{FF2B5EF4-FFF2-40B4-BE49-F238E27FC236}">
                  <a16:creationId xmlns:a16="http://schemas.microsoft.com/office/drawing/2014/main" id="{2613ECE9-3008-4F65-8C8F-44B9D73BF0C7}"/>
                </a:ext>
              </a:extLst>
            </p:cNvPr>
            <p:cNvSpPr/>
            <p:nvPr/>
          </p:nvSpPr>
          <p:spPr>
            <a:xfrm>
              <a:off x="-2948361" y="1752600"/>
              <a:ext cx="6212261"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grpSp>
      <p:grpSp>
        <p:nvGrpSpPr>
          <p:cNvPr id="9" name="组合 8">
            <a:extLst>
              <a:ext uri="{FF2B5EF4-FFF2-40B4-BE49-F238E27FC236}">
                <a16:creationId xmlns:a16="http://schemas.microsoft.com/office/drawing/2014/main" id="{1FA646B9-4810-4518-AECE-51B28EE7DEB6}"/>
              </a:ext>
            </a:extLst>
          </p:cNvPr>
          <p:cNvGrpSpPr/>
          <p:nvPr/>
        </p:nvGrpSpPr>
        <p:grpSpPr>
          <a:xfrm flipV="1">
            <a:off x="0" y="4173242"/>
            <a:ext cx="7721974" cy="942353"/>
            <a:chOff x="-3964361" y="939799"/>
            <a:chExt cx="7721974" cy="942353"/>
          </a:xfrm>
          <a:solidFill>
            <a:srgbClr val="58BDEB"/>
          </a:solidFill>
        </p:grpSpPr>
        <p:sp>
          <p:nvSpPr>
            <p:cNvPr id="10" name="圆: 空心 9">
              <a:extLst>
                <a:ext uri="{FF2B5EF4-FFF2-40B4-BE49-F238E27FC236}">
                  <a16:creationId xmlns:a16="http://schemas.microsoft.com/office/drawing/2014/main" id="{0FEFAACA-EADB-4C74-B72D-38997E72770B}"/>
                </a:ext>
              </a:extLst>
            </p:cNvPr>
            <p:cNvSpPr/>
            <p:nvPr/>
          </p:nvSpPr>
          <p:spPr>
            <a:xfrm>
              <a:off x="2817813" y="939799"/>
              <a:ext cx="939800" cy="939800"/>
            </a:xfrm>
            <a:prstGeom prst="donut">
              <a:avLst>
                <a:gd name="adj" fmla="val 143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11" name="矩形 10">
              <a:extLst>
                <a:ext uri="{FF2B5EF4-FFF2-40B4-BE49-F238E27FC236}">
                  <a16:creationId xmlns:a16="http://schemas.microsoft.com/office/drawing/2014/main" id="{50D5F5EF-A737-456F-A8A6-0D0023A54E4B}"/>
                </a:ext>
              </a:extLst>
            </p:cNvPr>
            <p:cNvSpPr/>
            <p:nvPr/>
          </p:nvSpPr>
          <p:spPr>
            <a:xfrm flipV="1">
              <a:off x="-3964361" y="1742452"/>
              <a:ext cx="7228261"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grpSp>
        <p:nvGrpSpPr>
          <p:cNvPr id="12" name="组合 11">
            <a:extLst>
              <a:ext uri="{FF2B5EF4-FFF2-40B4-BE49-F238E27FC236}">
                <a16:creationId xmlns:a16="http://schemas.microsoft.com/office/drawing/2014/main" id="{08015842-27F9-4C25-A20F-EAD97F33FC75}"/>
              </a:ext>
            </a:extLst>
          </p:cNvPr>
          <p:cNvGrpSpPr/>
          <p:nvPr/>
        </p:nvGrpSpPr>
        <p:grpSpPr>
          <a:xfrm flipV="1">
            <a:off x="0" y="4671095"/>
            <a:ext cx="3757613" cy="939800"/>
            <a:chOff x="0" y="952500"/>
            <a:chExt cx="3757613" cy="939800"/>
          </a:xfrm>
          <a:solidFill>
            <a:schemeClr val="bg1"/>
          </a:solidFill>
        </p:grpSpPr>
        <p:sp>
          <p:nvSpPr>
            <p:cNvPr id="13" name="圆: 空心 12">
              <a:extLst>
                <a:ext uri="{FF2B5EF4-FFF2-40B4-BE49-F238E27FC236}">
                  <a16:creationId xmlns:a16="http://schemas.microsoft.com/office/drawing/2014/main" id="{D11A2A67-ED03-4D53-85A5-B802E2EA8F71}"/>
                </a:ext>
              </a:extLst>
            </p:cNvPr>
            <p:cNvSpPr/>
            <p:nvPr/>
          </p:nvSpPr>
          <p:spPr>
            <a:xfrm>
              <a:off x="2817813" y="952500"/>
              <a:ext cx="939800" cy="939800"/>
            </a:xfrm>
            <a:prstGeom prst="donut">
              <a:avLst>
                <a:gd name="adj" fmla="val 143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14" name="矩形 13">
              <a:extLst>
                <a:ext uri="{FF2B5EF4-FFF2-40B4-BE49-F238E27FC236}">
                  <a16:creationId xmlns:a16="http://schemas.microsoft.com/office/drawing/2014/main" id="{3BF88B09-B1C3-48F5-A5E4-094CB37C8A10}"/>
                </a:ext>
              </a:extLst>
            </p:cNvPr>
            <p:cNvSpPr/>
            <p:nvPr/>
          </p:nvSpPr>
          <p:spPr>
            <a:xfrm>
              <a:off x="0" y="1752600"/>
              <a:ext cx="3263900"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grpSp>
      <p:sp>
        <p:nvSpPr>
          <p:cNvPr id="16" name="文本框 15">
            <a:extLst>
              <a:ext uri="{FF2B5EF4-FFF2-40B4-BE49-F238E27FC236}">
                <a16:creationId xmlns:a16="http://schemas.microsoft.com/office/drawing/2014/main" id="{B8C29040-125C-4959-85CE-607A491B1AA0}"/>
              </a:ext>
            </a:extLst>
          </p:cNvPr>
          <p:cNvSpPr txBox="1"/>
          <p:nvPr/>
        </p:nvSpPr>
        <p:spPr>
          <a:xfrm>
            <a:off x="3071813" y="2688237"/>
            <a:ext cx="4206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1</a:t>
            </a:r>
            <a:endParaRPr kumimoji="0" lang="zh-CN" altLang="en-US"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17" name="文本框 16">
            <a:extLst>
              <a:ext uri="{FF2B5EF4-FFF2-40B4-BE49-F238E27FC236}">
                <a16:creationId xmlns:a16="http://schemas.microsoft.com/office/drawing/2014/main" id="{DB2ADB42-F2BB-45F0-8183-85354E3804C1}"/>
              </a:ext>
            </a:extLst>
          </p:cNvPr>
          <p:cNvSpPr txBox="1"/>
          <p:nvPr/>
        </p:nvSpPr>
        <p:spPr>
          <a:xfrm>
            <a:off x="6025730" y="3188023"/>
            <a:ext cx="4206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2</a:t>
            </a:r>
            <a:endParaRPr kumimoji="0" lang="zh-CN" altLang="en-US"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18" name="文本框 17">
            <a:extLst>
              <a:ext uri="{FF2B5EF4-FFF2-40B4-BE49-F238E27FC236}">
                <a16:creationId xmlns:a16="http://schemas.microsoft.com/office/drawing/2014/main" id="{C27E12DC-2874-4D27-AB89-56C5DAE97C5C}"/>
              </a:ext>
            </a:extLst>
          </p:cNvPr>
          <p:cNvSpPr txBox="1"/>
          <p:nvPr/>
        </p:nvSpPr>
        <p:spPr>
          <a:xfrm>
            <a:off x="7041730" y="4414862"/>
            <a:ext cx="4206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3</a:t>
            </a:r>
            <a:endParaRPr kumimoji="0" lang="zh-CN" altLang="en-US"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19" name="文本框 18">
            <a:extLst>
              <a:ext uri="{FF2B5EF4-FFF2-40B4-BE49-F238E27FC236}">
                <a16:creationId xmlns:a16="http://schemas.microsoft.com/office/drawing/2014/main" id="{30F70938-E728-4CA5-BB23-578EF9FFC9F6}"/>
              </a:ext>
            </a:extLst>
          </p:cNvPr>
          <p:cNvSpPr txBox="1"/>
          <p:nvPr/>
        </p:nvSpPr>
        <p:spPr>
          <a:xfrm>
            <a:off x="3066256" y="4910162"/>
            <a:ext cx="42068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4</a:t>
            </a:r>
            <a:endParaRPr kumimoji="0" lang="zh-CN" altLang="en-US" sz="2400" b="1"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grpSp>
        <p:nvGrpSpPr>
          <p:cNvPr id="20" name="组合 19">
            <a:extLst>
              <a:ext uri="{FF2B5EF4-FFF2-40B4-BE49-F238E27FC236}">
                <a16:creationId xmlns:a16="http://schemas.microsoft.com/office/drawing/2014/main" id="{AFA6D634-B6C6-4D2F-A6EE-C915BB37E3E4}"/>
              </a:ext>
            </a:extLst>
          </p:cNvPr>
          <p:cNvGrpSpPr/>
          <p:nvPr/>
        </p:nvGrpSpPr>
        <p:grpSpPr>
          <a:xfrm>
            <a:off x="3680302" y="5371827"/>
            <a:ext cx="3179183" cy="905816"/>
            <a:chOff x="7054534" y="1192445"/>
            <a:chExt cx="3179183" cy="905816"/>
          </a:xfrm>
        </p:grpSpPr>
        <p:sp>
          <p:nvSpPr>
            <p:cNvPr id="21" name="文本框 20">
              <a:extLst>
                <a:ext uri="{FF2B5EF4-FFF2-40B4-BE49-F238E27FC236}">
                  <a16:creationId xmlns:a16="http://schemas.microsoft.com/office/drawing/2014/main" id="{F78CCBE6-AE41-4229-9601-DCC3C748F2CC}"/>
                </a:ext>
              </a:extLst>
            </p:cNvPr>
            <p:cNvSpPr txBox="1"/>
            <p:nvPr/>
          </p:nvSpPr>
          <p:spPr>
            <a:xfrm>
              <a:off x="7054534" y="1480656"/>
              <a:ext cx="3179183"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先告诉他人你的结论，再讲述你的依据，自下而上地思考。先告诉他人你的结论。</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22" name="文本框 21">
              <a:extLst>
                <a:ext uri="{FF2B5EF4-FFF2-40B4-BE49-F238E27FC236}">
                  <a16:creationId xmlns:a16="http://schemas.microsoft.com/office/drawing/2014/main" id="{6F54873B-86C5-4270-8217-D9301FEF0A3D}"/>
                </a:ext>
              </a:extLst>
            </p:cNvPr>
            <p:cNvSpPr txBox="1"/>
            <p:nvPr/>
          </p:nvSpPr>
          <p:spPr>
            <a:xfrm flipH="1">
              <a:off x="7054534" y="1192445"/>
              <a:ext cx="18121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23" name="组合 22">
            <a:extLst>
              <a:ext uri="{FF2B5EF4-FFF2-40B4-BE49-F238E27FC236}">
                <a16:creationId xmlns:a16="http://schemas.microsoft.com/office/drawing/2014/main" id="{C4BACF64-CDDA-499A-9FC5-2B0345410242}"/>
              </a:ext>
            </a:extLst>
          </p:cNvPr>
          <p:cNvGrpSpPr/>
          <p:nvPr/>
        </p:nvGrpSpPr>
        <p:grpSpPr>
          <a:xfrm>
            <a:off x="7981530" y="4491787"/>
            <a:ext cx="3179183" cy="905816"/>
            <a:chOff x="7054534" y="1192445"/>
            <a:chExt cx="3179183" cy="905816"/>
          </a:xfrm>
        </p:grpSpPr>
        <p:sp>
          <p:nvSpPr>
            <p:cNvPr id="24" name="文本框 23">
              <a:extLst>
                <a:ext uri="{FF2B5EF4-FFF2-40B4-BE49-F238E27FC236}">
                  <a16:creationId xmlns:a16="http://schemas.microsoft.com/office/drawing/2014/main" id="{8E417313-34C1-4856-8B4B-7D017AAC02B9}"/>
                </a:ext>
              </a:extLst>
            </p:cNvPr>
            <p:cNvSpPr txBox="1"/>
            <p:nvPr/>
          </p:nvSpPr>
          <p:spPr>
            <a:xfrm>
              <a:off x="7054534" y="1480656"/>
              <a:ext cx="3179183"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先告诉他人你的结论，再讲述你的依据，自下而上地思考。先告诉他人你的结论。</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25" name="文本框 24">
              <a:extLst>
                <a:ext uri="{FF2B5EF4-FFF2-40B4-BE49-F238E27FC236}">
                  <a16:creationId xmlns:a16="http://schemas.microsoft.com/office/drawing/2014/main" id="{861905DB-64F4-4D75-BAEF-0F585EE47350}"/>
                </a:ext>
              </a:extLst>
            </p:cNvPr>
            <p:cNvSpPr txBox="1"/>
            <p:nvPr/>
          </p:nvSpPr>
          <p:spPr>
            <a:xfrm flipH="1">
              <a:off x="7054534" y="1192445"/>
              <a:ext cx="18121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26" name="组合 25">
            <a:extLst>
              <a:ext uri="{FF2B5EF4-FFF2-40B4-BE49-F238E27FC236}">
                <a16:creationId xmlns:a16="http://schemas.microsoft.com/office/drawing/2014/main" id="{DA8AA6C6-B385-4DDD-9E61-5F5B123A7D64}"/>
              </a:ext>
            </a:extLst>
          </p:cNvPr>
          <p:cNvGrpSpPr/>
          <p:nvPr/>
        </p:nvGrpSpPr>
        <p:grpSpPr>
          <a:xfrm>
            <a:off x="7252073" y="2722093"/>
            <a:ext cx="3179183" cy="905816"/>
            <a:chOff x="7054534" y="1192445"/>
            <a:chExt cx="3179183" cy="905816"/>
          </a:xfrm>
        </p:grpSpPr>
        <p:sp>
          <p:nvSpPr>
            <p:cNvPr id="27" name="文本框 26">
              <a:extLst>
                <a:ext uri="{FF2B5EF4-FFF2-40B4-BE49-F238E27FC236}">
                  <a16:creationId xmlns:a16="http://schemas.microsoft.com/office/drawing/2014/main" id="{3FFE717B-47F9-4C5B-826D-390C95DBBDC8}"/>
                </a:ext>
              </a:extLst>
            </p:cNvPr>
            <p:cNvSpPr txBox="1"/>
            <p:nvPr/>
          </p:nvSpPr>
          <p:spPr>
            <a:xfrm>
              <a:off x="7054534" y="1480656"/>
              <a:ext cx="3179183"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先告诉他人你的结论，再讲述你的依据，自下而上地思考。先告诉他人你的结论。</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28" name="文本框 27">
              <a:extLst>
                <a:ext uri="{FF2B5EF4-FFF2-40B4-BE49-F238E27FC236}">
                  <a16:creationId xmlns:a16="http://schemas.microsoft.com/office/drawing/2014/main" id="{76B842F3-A1EA-40A0-8F80-E808E107D97D}"/>
                </a:ext>
              </a:extLst>
            </p:cNvPr>
            <p:cNvSpPr txBox="1"/>
            <p:nvPr/>
          </p:nvSpPr>
          <p:spPr>
            <a:xfrm flipH="1">
              <a:off x="7054534" y="1192445"/>
              <a:ext cx="18121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29" name="组合 28">
            <a:extLst>
              <a:ext uri="{FF2B5EF4-FFF2-40B4-BE49-F238E27FC236}">
                <a16:creationId xmlns:a16="http://schemas.microsoft.com/office/drawing/2014/main" id="{5B7DF2AA-34AB-4698-AFC7-D8B531275E9A}"/>
              </a:ext>
            </a:extLst>
          </p:cNvPr>
          <p:cNvGrpSpPr/>
          <p:nvPr/>
        </p:nvGrpSpPr>
        <p:grpSpPr>
          <a:xfrm>
            <a:off x="3757613" y="1668866"/>
            <a:ext cx="3179183" cy="905816"/>
            <a:chOff x="7054534" y="1192445"/>
            <a:chExt cx="3179183" cy="905816"/>
          </a:xfrm>
        </p:grpSpPr>
        <p:sp>
          <p:nvSpPr>
            <p:cNvPr id="30" name="文本框 29">
              <a:extLst>
                <a:ext uri="{FF2B5EF4-FFF2-40B4-BE49-F238E27FC236}">
                  <a16:creationId xmlns:a16="http://schemas.microsoft.com/office/drawing/2014/main" id="{21AA524E-79C2-49C1-A1BA-923A34FE82B2}"/>
                </a:ext>
              </a:extLst>
            </p:cNvPr>
            <p:cNvSpPr txBox="1"/>
            <p:nvPr/>
          </p:nvSpPr>
          <p:spPr>
            <a:xfrm>
              <a:off x="7054534" y="1480656"/>
              <a:ext cx="3179183"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先告诉他人你的结论，再讲述你的依据，自下而上地思考。先告诉他人你的结论。</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31" name="文本框 30">
              <a:extLst>
                <a:ext uri="{FF2B5EF4-FFF2-40B4-BE49-F238E27FC236}">
                  <a16:creationId xmlns:a16="http://schemas.microsoft.com/office/drawing/2014/main" id="{DC457BAD-4136-4DCB-8981-544733CC762F}"/>
                </a:ext>
              </a:extLst>
            </p:cNvPr>
            <p:cNvSpPr txBox="1"/>
            <p:nvPr/>
          </p:nvSpPr>
          <p:spPr>
            <a:xfrm flipH="1">
              <a:off x="7054534" y="1192445"/>
              <a:ext cx="18121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44" name="组合 43">
            <a:extLst>
              <a:ext uri="{FF2B5EF4-FFF2-40B4-BE49-F238E27FC236}">
                <a16:creationId xmlns:a16="http://schemas.microsoft.com/office/drawing/2014/main" id="{E025AFD1-B07E-445E-8138-B694FE4EC0AB}"/>
              </a:ext>
            </a:extLst>
          </p:cNvPr>
          <p:cNvGrpSpPr/>
          <p:nvPr/>
        </p:nvGrpSpPr>
        <p:grpSpPr>
          <a:xfrm>
            <a:off x="437650" y="407964"/>
            <a:ext cx="3021021" cy="523220"/>
            <a:chOff x="437650" y="407964"/>
            <a:chExt cx="3021021" cy="523220"/>
          </a:xfrm>
        </p:grpSpPr>
        <p:sp>
          <p:nvSpPr>
            <p:cNvPr id="45" name="矩形 44">
              <a:extLst>
                <a:ext uri="{FF2B5EF4-FFF2-40B4-BE49-F238E27FC236}">
                  <a16:creationId xmlns:a16="http://schemas.microsoft.com/office/drawing/2014/main" id="{47078ED7-A2AA-46E9-A9EA-1985CBA9F2B4}"/>
                </a:ext>
              </a:extLst>
            </p:cNvPr>
            <p:cNvSpPr/>
            <p:nvPr/>
          </p:nvSpPr>
          <p:spPr>
            <a:xfrm>
              <a:off x="437650" y="426743"/>
              <a:ext cx="449416" cy="449418"/>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sp>
          <p:nvSpPr>
            <p:cNvPr id="46" name="矩形 45">
              <a:extLst>
                <a:ext uri="{FF2B5EF4-FFF2-40B4-BE49-F238E27FC236}">
                  <a16:creationId xmlns:a16="http://schemas.microsoft.com/office/drawing/2014/main" id="{03DA5CDF-FEE0-4838-80C8-F02EC43C3422}"/>
                </a:ext>
              </a:extLst>
            </p:cNvPr>
            <p:cNvSpPr/>
            <p:nvPr/>
          </p:nvSpPr>
          <p:spPr>
            <a:xfrm>
              <a:off x="491875" y="462987"/>
              <a:ext cx="449416" cy="449418"/>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47" name="文本框 46">
              <a:extLst>
                <a:ext uri="{FF2B5EF4-FFF2-40B4-BE49-F238E27FC236}">
                  <a16:creationId xmlns:a16="http://schemas.microsoft.com/office/drawing/2014/main" id="{CA971A27-D4FB-4158-AED5-EF47D50A4AB0}"/>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1156669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26665B-5EE7-4835-B486-2B94B17EEFF5}"/>
              </a:ext>
            </a:extLst>
          </p:cNvPr>
          <p:cNvPicPr>
            <a:picLocks noChangeAspect="1"/>
          </p:cNvPicPr>
          <p:nvPr/>
        </p:nvPicPr>
        <p:blipFill rotWithShape="1">
          <a:blip r:embed="rId3">
            <a:extLst>
              <a:ext uri="{28A0092B-C50C-407E-A947-70E740481C1C}">
                <a14:useLocalDpi xmlns:a14="http://schemas.microsoft.com/office/drawing/2010/main" val="0"/>
              </a:ext>
            </a:extLst>
          </a:blip>
          <a:srcRect l="7597" t="49506" r="46200" b="12716"/>
          <a:stretch/>
        </p:blipFill>
        <p:spPr>
          <a:xfrm>
            <a:off x="126380" y="1325818"/>
            <a:ext cx="5670317" cy="3477188"/>
          </a:xfrm>
          <a:prstGeom prst="rect">
            <a:avLst/>
          </a:prstGeom>
        </p:spPr>
      </p:pic>
      <p:sp>
        <p:nvSpPr>
          <p:cNvPr id="6" name="矩形 5">
            <a:extLst>
              <a:ext uri="{FF2B5EF4-FFF2-40B4-BE49-F238E27FC236}">
                <a16:creationId xmlns:a16="http://schemas.microsoft.com/office/drawing/2014/main" id="{B4932D87-5647-4371-B45E-F47E81E0446D}"/>
              </a:ext>
            </a:extLst>
          </p:cNvPr>
          <p:cNvSpPr/>
          <p:nvPr/>
        </p:nvSpPr>
        <p:spPr>
          <a:xfrm>
            <a:off x="5241787" y="1568917"/>
            <a:ext cx="6470788" cy="2816053"/>
          </a:xfrm>
          <a:prstGeom prst="rect">
            <a:avLst/>
          </a:prstGeom>
          <a:solidFill>
            <a:srgbClr val="58BDEB">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ans Regular"/>
              <a:ea typeface="Source Han Sans Regular"/>
              <a:cs typeface="+mn-cs"/>
            </a:endParaRPr>
          </a:p>
        </p:txBody>
      </p:sp>
      <p:grpSp>
        <p:nvGrpSpPr>
          <p:cNvPr id="7" name="组合 6">
            <a:extLst>
              <a:ext uri="{FF2B5EF4-FFF2-40B4-BE49-F238E27FC236}">
                <a16:creationId xmlns:a16="http://schemas.microsoft.com/office/drawing/2014/main" id="{11D36A15-0165-4240-99D0-1C0143D7BB1A}"/>
              </a:ext>
            </a:extLst>
          </p:cNvPr>
          <p:cNvGrpSpPr/>
          <p:nvPr/>
        </p:nvGrpSpPr>
        <p:grpSpPr>
          <a:xfrm>
            <a:off x="5738599" y="2177273"/>
            <a:ext cx="5477164" cy="1522677"/>
            <a:chOff x="6095999" y="1272011"/>
            <a:chExt cx="5477164" cy="1522677"/>
          </a:xfrm>
        </p:grpSpPr>
        <p:sp>
          <p:nvSpPr>
            <p:cNvPr id="8" name="文本框 7">
              <a:extLst>
                <a:ext uri="{FF2B5EF4-FFF2-40B4-BE49-F238E27FC236}">
                  <a16:creationId xmlns:a16="http://schemas.microsoft.com/office/drawing/2014/main" id="{3DFA0818-A667-4EB5-9223-F36F1A08F953}"/>
                </a:ext>
              </a:extLst>
            </p:cNvPr>
            <p:cNvSpPr txBox="1"/>
            <p:nvPr/>
          </p:nvSpPr>
          <p:spPr>
            <a:xfrm flipH="1">
              <a:off x="6095999" y="1766265"/>
              <a:ext cx="5477164" cy="102842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思源黑体 CN Regular"/>
                  <a:ea typeface="Source Han Sans Regular"/>
                  <a:cs typeface="+mn-cs"/>
                </a:rPr>
                <a:t>先告诉他人你的结论，再讲述你的依据，自下而上地思考，自上而下地表达先告诉他人你的结论，再讲述你的</a:t>
              </a:r>
              <a:r>
                <a:rPr kumimoji="0" lang="zh-CN" altLang="en-US" sz="1400" b="0" i="0" u="none" strike="noStrike" kern="1200" cap="none" spc="0" normalizeH="0" baseline="0" noProof="0" dirty="0">
                  <a:ln>
                    <a:noFill/>
                  </a:ln>
                  <a:solidFill>
                    <a:prstClr val="white"/>
                  </a:solidFill>
                  <a:effectLst/>
                  <a:uLnTx/>
                  <a:uFillTx/>
                  <a:latin typeface="等线" panose="02010600030101010101" pitchFamily="2" charset="-122"/>
                  <a:ea typeface="Source Han Sans Regular"/>
                  <a:cs typeface="+mn-cs"/>
                </a:rPr>
                <a:t>先告诉他人你的结论，再讲述你的依据。</a:t>
              </a:r>
              <a:endParaRPr kumimoji="0" lang="en-US" altLang="zh-CN" sz="1400" b="0" i="0" u="none" strike="noStrike" kern="0" cap="none" spc="0" normalizeH="0" baseline="0" noProof="0" dirty="0">
                <a:ln>
                  <a:noFill/>
                </a:ln>
                <a:solidFill>
                  <a:prstClr val="white"/>
                </a:solidFill>
                <a:effectLst/>
                <a:uLnTx/>
                <a:uFillTx/>
                <a:latin typeface="思源黑体 CN Regular"/>
                <a:ea typeface="Source Han Sans Regular"/>
                <a:cs typeface="Calibri" panose="020F0502020204030204" pitchFamily="34" charset="0"/>
              </a:endParaRPr>
            </a:p>
          </p:txBody>
        </p:sp>
        <p:sp>
          <p:nvSpPr>
            <p:cNvPr id="9" name="文本框 8">
              <a:extLst>
                <a:ext uri="{FF2B5EF4-FFF2-40B4-BE49-F238E27FC236}">
                  <a16:creationId xmlns:a16="http://schemas.microsoft.com/office/drawing/2014/main" id="{3274EBB9-B311-4CB3-BE1E-CFB7822273C1}"/>
                </a:ext>
              </a:extLst>
            </p:cNvPr>
            <p:cNvSpPr txBox="1"/>
            <p:nvPr/>
          </p:nvSpPr>
          <p:spPr>
            <a:xfrm>
              <a:off x="6096001" y="1272011"/>
              <a:ext cx="238939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添加相关标题</a:t>
              </a:r>
            </a:p>
          </p:txBody>
        </p:sp>
      </p:grpSp>
      <p:grpSp>
        <p:nvGrpSpPr>
          <p:cNvPr id="10" name="组合 9">
            <a:extLst>
              <a:ext uri="{FF2B5EF4-FFF2-40B4-BE49-F238E27FC236}">
                <a16:creationId xmlns:a16="http://schemas.microsoft.com/office/drawing/2014/main" id="{02C767DD-F22F-4CC1-8821-8319B869663A}"/>
              </a:ext>
            </a:extLst>
          </p:cNvPr>
          <p:cNvGrpSpPr/>
          <p:nvPr/>
        </p:nvGrpSpPr>
        <p:grpSpPr>
          <a:xfrm>
            <a:off x="871155" y="4822123"/>
            <a:ext cx="10841419" cy="1172218"/>
            <a:chOff x="6095999" y="1272011"/>
            <a:chExt cx="5477164" cy="1172218"/>
          </a:xfrm>
        </p:grpSpPr>
        <p:sp>
          <p:nvSpPr>
            <p:cNvPr id="14" name="文本框 13">
              <a:extLst>
                <a:ext uri="{FF2B5EF4-FFF2-40B4-BE49-F238E27FC236}">
                  <a16:creationId xmlns:a16="http://schemas.microsoft.com/office/drawing/2014/main" id="{CCD94AC8-1EE3-45B2-AA93-3DC6DA9A682F}"/>
                </a:ext>
              </a:extLst>
            </p:cNvPr>
            <p:cNvSpPr txBox="1"/>
            <p:nvPr/>
          </p:nvSpPr>
          <p:spPr>
            <a:xfrm flipH="1">
              <a:off x="6095999" y="1738971"/>
              <a:ext cx="5477164" cy="70525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思源黑体 CN Regular"/>
                  <a:ea typeface="Source Han Sans Regular"/>
                  <a:cs typeface="+mn-cs"/>
                </a:rPr>
                <a:t>先告诉他人你的结论，再讲述你的依据，自下而上地思考，自上而下地表达先告诉他人你的结论，再讲述你的</a:t>
              </a:r>
              <a:r>
                <a:rPr kumimoji="0" lang="zh-CN" altLang="en-US" sz="1400" b="0" i="0" u="none" strike="noStrike" kern="1200" cap="none" spc="0" normalizeH="0" baseline="0" noProof="0" dirty="0">
                  <a:ln>
                    <a:noFill/>
                  </a:ln>
                  <a:solidFill>
                    <a:prstClr val="white"/>
                  </a:solidFill>
                  <a:effectLst/>
                  <a:uLnTx/>
                  <a:uFillTx/>
                  <a:latin typeface="等线" panose="02010600030101010101" pitchFamily="2" charset="-122"/>
                  <a:ea typeface="Source Han Sans Regular"/>
                  <a:cs typeface="+mn-cs"/>
                </a:rPr>
                <a:t>先告诉他人你的结论，再讲述你的依据。</a:t>
              </a:r>
              <a:endParaRPr kumimoji="0" lang="en-US" altLang="zh-CN" sz="1400" b="0" i="0" u="none" strike="noStrike" kern="0" cap="none" spc="0" normalizeH="0" baseline="0" noProof="0" dirty="0">
                <a:ln>
                  <a:noFill/>
                </a:ln>
                <a:solidFill>
                  <a:prstClr val="white"/>
                </a:solidFill>
                <a:effectLst/>
                <a:uLnTx/>
                <a:uFillTx/>
                <a:latin typeface="思源黑体 CN Regular"/>
                <a:ea typeface="Source Han Sans Regular"/>
                <a:cs typeface="Calibri" panose="020F0502020204030204" pitchFamily="34" charset="0"/>
              </a:endParaRPr>
            </a:p>
          </p:txBody>
        </p:sp>
        <p:sp>
          <p:nvSpPr>
            <p:cNvPr id="15" name="文本框 14">
              <a:extLst>
                <a:ext uri="{FF2B5EF4-FFF2-40B4-BE49-F238E27FC236}">
                  <a16:creationId xmlns:a16="http://schemas.microsoft.com/office/drawing/2014/main" id="{E6343B8C-CDE0-4E31-9403-15F245354CB9}"/>
                </a:ext>
              </a:extLst>
            </p:cNvPr>
            <p:cNvSpPr txBox="1"/>
            <p:nvPr/>
          </p:nvSpPr>
          <p:spPr>
            <a:xfrm>
              <a:off x="6096001" y="1272011"/>
              <a:ext cx="17733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添加相关标题</a:t>
              </a:r>
            </a:p>
          </p:txBody>
        </p:sp>
      </p:grpSp>
      <p:grpSp>
        <p:nvGrpSpPr>
          <p:cNvPr id="17" name="组合 16">
            <a:extLst>
              <a:ext uri="{FF2B5EF4-FFF2-40B4-BE49-F238E27FC236}">
                <a16:creationId xmlns:a16="http://schemas.microsoft.com/office/drawing/2014/main" id="{B3FE0393-8657-477A-BF8A-13E8BF698A07}"/>
              </a:ext>
            </a:extLst>
          </p:cNvPr>
          <p:cNvGrpSpPr/>
          <p:nvPr/>
        </p:nvGrpSpPr>
        <p:grpSpPr>
          <a:xfrm>
            <a:off x="437650" y="407964"/>
            <a:ext cx="3021021" cy="523220"/>
            <a:chOff x="437650" y="407964"/>
            <a:chExt cx="3021021" cy="523220"/>
          </a:xfrm>
        </p:grpSpPr>
        <p:sp>
          <p:nvSpPr>
            <p:cNvPr id="18" name="矩形 17">
              <a:extLst>
                <a:ext uri="{FF2B5EF4-FFF2-40B4-BE49-F238E27FC236}">
                  <a16:creationId xmlns:a16="http://schemas.microsoft.com/office/drawing/2014/main" id="{F70BF708-2EF5-4324-981B-A1CAC4256F9B}"/>
                </a:ext>
              </a:extLst>
            </p:cNvPr>
            <p:cNvSpPr/>
            <p:nvPr/>
          </p:nvSpPr>
          <p:spPr>
            <a:xfrm>
              <a:off x="437650" y="426743"/>
              <a:ext cx="449416" cy="449418"/>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sp>
          <p:nvSpPr>
            <p:cNvPr id="19" name="矩形 18">
              <a:extLst>
                <a:ext uri="{FF2B5EF4-FFF2-40B4-BE49-F238E27FC236}">
                  <a16:creationId xmlns:a16="http://schemas.microsoft.com/office/drawing/2014/main" id="{6649C89F-6666-47A5-A3C7-45E3C712FA0D}"/>
                </a:ext>
              </a:extLst>
            </p:cNvPr>
            <p:cNvSpPr/>
            <p:nvPr/>
          </p:nvSpPr>
          <p:spPr>
            <a:xfrm>
              <a:off x="491875" y="462987"/>
              <a:ext cx="449416" cy="449418"/>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20" name="文本框 19">
              <a:extLst>
                <a:ext uri="{FF2B5EF4-FFF2-40B4-BE49-F238E27FC236}">
                  <a16:creationId xmlns:a16="http://schemas.microsoft.com/office/drawing/2014/main" id="{A56F57B7-EB34-4D40-907B-B6F46AD2CC14}"/>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pic>
        <p:nvPicPr>
          <p:cNvPr id="22" name="图片 21">
            <a:extLst>
              <a:ext uri="{FF2B5EF4-FFF2-40B4-BE49-F238E27FC236}">
                <a16:creationId xmlns:a16="http://schemas.microsoft.com/office/drawing/2014/main" id="{4DDF94B7-7153-4F33-9A18-233758B722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012724" y="1757627"/>
            <a:ext cx="3988539" cy="2499938"/>
          </a:xfrm>
          <a:custGeom>
            <a:avLst/>
            <a:gdLst>
              <a:gd name="connsiteX0" fmla="*/ 0 w 3988539"/>
              <a:gd name="connsiteY0" fmla="*/ 0 h 2499938"/>
              <a:gd name="connsiteX1" fmla="*/ 3988539 w 3988539"/>
              <a:gd name="connsiteY1" fmla="*/ 0 h 2499938"/>
              <a:gd name="connsiteX2" fmla="*/ 3988539 w 3988539"/>
              <a:gd name="connsiteY2" fmla="*/ 2499938 h 2499938"/>
              <a:gd name="connsiteX3" fmla="*/ 0 w 3988539"/>
              <a:gd name="connsiteY3" fmla="*/ 2499938 h 2499938"/>
            </a:gdLst>
            <a:ahLst/>
            <a:cxnLst>
              <a:cxn ang="0">
                <a:pos x="connsiteX0" y="connsiteY0"/>
              </a:cxn>
              <a:cxn ang="0">
                <a:pos x="connsiteX1" y="connsiteY1"/>
              </a:cxn>
              <a:cxn ang="0">
                <a:pos x="connsiteX2" y="connsiteY2"/>
              </a:cxn>
              <a:cxn ang="0">
                <a:pos x="connsiteX3" y="connsiteY3"/>
              </a:cxn>
            </a:cxnLst>
            <a:rect l="l" t="t" r="r" b="b"/>
            <a:pathLst>
              <a:path w="3988539" h="2499938">
                <a:moveTo>
                  <a:pt x="0" y="0"/>
                </a:moveTo>
                <a:lnTo>
                  <a:pt x="3988539" y="0"/>
                </a:lnTo>
                <a:lnTo>
                  <a:pt x="3988539" y="2499938"/>
                </a:lnTo>
                <a:lnTo>
                  <a:pt x="0" y="2499938"/>
                </a:lnTo>
                <a:close/>
              </a:path>
            </a:pathLst>
          </a:custGeom>
        </p:spPr>
      </p:pic>
    </p:spTree>
    <p:extLst>
      <p:ext uri="{BB962C8B-B14F-4D97-AF65-F5344CB8AC3E}">
        <p14:creationId xmlns:p14="http://schemas.microsoft.com/office/powerpoint/2010/main" val="3614425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DFD4124E-A618-4D57-A388-5D82BD41AB87}"/>
              </a:ext>
            </a:extLst>
          </p:cNvPr>
          <p:cNvSpPr txBox="1"/>
          <p:nvPr/>
        </p:nvSpPr>
        <p:spPr>
          <a:xfrm>
            <a:off x="5197267" y="3880614"/>
            <a:ext cx="6333825"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在此添加第三章节标题</a:t>
            </a:r>
            <a:r>
              <a:rPr kumimoji="0" lang="en-US" altLang="zh-CN"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 </a:t>
            </a:r>
            <a:endPar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grpSp>
        <p:nvGrpSpPr>
          <p:cNvPr id="22" name="组合 21">
            <a:extLst>
              <a:ext uri="{FF2B5EF4-FFF2-40B4-BE49-F238E27FC236}">
                <a16:creationId xmlns:a16="http://schemas.microsoft.com/office/drawing/2014/main" id="{53CB2889-D73B-479E-BA49-0EA5A53529A8}"/>
              </a:ext>
            </a:extLst>
          </p:cNvPr>
          <p:cNvGrpSpPr/>
          <p:nvPr/>
        </p:nvGrpSpPr>
        <p:grpSpPr>
          <a:xfrm>
            <a:off x="9191230" y="4769976"/>
            <a:ext cx="2402452" cy="400110"/>
            <a:chOff x="4612286" y="4133188"/>
            <a:chExt cx="2333309" cy="400110"/>
          </a:xfrm>
        </p:grpSpPr>
        <p:sp>
          <p:nvSpPr>
            <p:cNvPr id="23" name="矩形 22">
              <a:extLst>
                <a:ext uri="{FF2B5EF4-FFF2-40B4-BE49-F238E27FC236}">
                  <a16:creationId xmlns:a16="http://schemas.microsoft.com/office/drawing/2014/main" id="{5ED9A10B-D9CD-4289-9E60-5EEE80333E38}"/>
                </a:ext>
              </a:extLst>
            </p:cNvPr>
            <p:cNvSpPr/>
            <p:nvPr/>
          </p:nvSpPr>
          <p:spPr>
            <a:xfrm>
              <a:off x="4612286" y="4218612"/>
              <a:ext cx="236657" cy="22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a:ln>
                  <a:noFill/>
                </a:ln>
                <a:solidFill>
                  <a:srgbClr val="0C0707"/>
                </a:solidFill>
                <a:effectLst/>
                <a:uLnTx/>
                <a:uFillTx/>
                <a:latin typeface="站酷文艺体" panose="02000603000000000000" pitchFamily="2" charset="-122"/>
                <a:ea typeface="站酷文艺体" panose="02000603000000000000" pitchFamily="2" charset="-122"/>
                <a:cs typeface="+mn-cs"/>
              </a:endParaRPr>
            </a:p>
          </p:txBody>
        </p:sp>
        <p:sp>
          <p:nvSpPr>
            <p:cNvPr id="24" name="文本框 23">
              <a:extLst>
                <a:ext uri="{FF2B5EF4-FFF2-40B4-BE49-F238E27FC236}">
                  <a16:creationId xmlns:a16="http://schemas.microsoft.com/office/drawing/2014/main" id="{C9EFB0F8-C51F-451F-8B15-0C2F6124704D}"/>
                </a:ext>
              </a:extLst>
            </p:cNvPr>
            <p:cNvSpPr txBox="1"/>
            <p:nvPr/>
          </p:nvSpPr>
          <p:spPr>
            <a:xfrm>
              <a:off x="4956119" y="4133188"/>
              <a:ext cx="19894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在此添加副标题</a:t>
              </a:r>
            </a:p>
          </p:txBody>
        </p:sp>
      </p:grpSp>
      <p:sp>
        <p:nvSpPr>
          <p:cNvPr id="25" name="矩形 24">
            <a:extLst>
              <a:ext uri="{FF2B5EF4-FFF2-40B4-BE49-F238E27FC236}">
                <a16:creationId xmlns:a16="http://schemas.microsoft.com/office/drawing/2014/main" id="{92F6BA0C-5024-4018-96DA-B1C63CA216FE}"/>
              </a:ext>
            </a:extLst>
          </p:cNvPr>
          <p:cNvSpPr/>
          <p:nvPr/>
        </p:nvSpPr>
        <p:spPr>
          <a:xfrm>
            <a:off x="9777182" y="2019211"/>
            <a:ext cx="1308369" cy="1308369"/>
          </a:xfrm>
          <a:prstGeom prst="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Arial"/>
              <a:ea typeface="站酷文艺体"/>
              <a:cs typeface="+mn-cs"/>
            </a:endParaRPr>
          </a:p>
        </p:txBody>
      </p:sp>
      <p:sp>
        <p:nvSpPr>
          <p:cNvPr id="26" name="矩形 25">
            <a:extLst>
              <a:ext uri="{FF2B5EF4-FFF2-40B4-BE49-F238E27FC236}">
                <a16:creationId xmlns:a16="http://schemas.microsoft.com/office/drawing/2014/main" id="{4001504F-DAF2-48B0-8257-C1BEC78924B6}"/>
              </a:ext>
            </a:extLst>
          </p:cNvPr>
          <p:cNvSpPr/>
          <p:nvPr/>
        </p:nvSpPr>
        <p:spPr>
          <a:xfrm>
            <a:off x="10037564" y="2295728"/>
            <a:ext cx="1350574" cy="1308369"/>
          </a:xfrm>
          <a:prstGeom prst="rect">
            <a:avLst/>
          </a:prstGeom>
          <a:solidFill>
            <a:srgbClr val="58BDEB">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03</a:t>
            </a:r>
            <a:endParaRPr kumimoji="0" lang="zh-CN" altLang="en-US"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Tree>
    <p:extLst>
      <p:ext uri="{BB962C8B-B14F-4D97-AF65-F5344CB8AC3E}">
        <p14:creationId xmlns:p14="http://schemas.microsoft.com/office/powerpoint/2010/main" val="11087164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5F0D1DEB-576E-43A6-B690-2049E3FACE77}"/>
              </a:ext>
            </a:extLst>
          </p:cNvPr>
          <p:cNvSpPr txBox="1"/>
          <p:nvPr/>
        </p:nvSpPr>
        <p:spPr>
          <a:xfrm>
            <a:off x="1020724" y="2493522"/>
            <a:ext cx="2999564" cy="5742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16" name="文本框 15">
            <a:extLst>
              <a:ext uri="{FF2B5EF4-FFF2-40B4-BE49-F238E27FC236}">
                <a16:creationId xmlns:a16="http://schemas.microsoft.com/office/drawing/2014/main" id="{7E12EF15-6EE9-4C6A-8E75-B7161750E39D}"/>
              </a:ext>
            </a:extLst>
          </p:cNvPr>
          <p:cNvSpPr txBox="1"/>
          <p:nvPr/>
        </p:nvSpPr>
        <p:spPr>
          <a:xfrm flipH="1">
            <a:off x="1199506" y="2157464"/>
            <a:ext cx="282078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18" name="椭圆 17">
            <a:extLst>
              <a:ext uri="{FF2B5EF4-FFF2-40B4-BE49-F238E27FC236}">
                <a16:creationId xmlns:a16="http://schemas.microsoft.com/office/drawing/2014/main" id="{58A3BBFF-FCD0-416C-9713-ADF6FFC5A5AC}"/>
              </a:ext>
            </a:extLst>
          </p:cNvPr>
          <p:cNvSpPr/>
          <p:nvPr/>
        </p:nvSpPr>
        <p:spPr>
          <a:xfrm>
            <a:off x="4089891" y="2443278"/>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54" name="文本框 53">
            <a:extLst>
              <a:ext uri="{FF2B5EF4-FFF2-40B4-BE49-F238E27FC236}">
                <a16:creationId xmlns:a16="http://schemas.microsoft.com/office/drawing/2014/main" id="{690C2F36-E6F9-4269-8C42-91F704B45B64}"/>
              </a:ext>
            </a:extLst>
          </p:cNvPr>
          <p:cNvSpPr txBox="1"/>
          <p:nvPr/>
        </p:nvSpPr>
        <p:spPr>
          <a:xfrm>
            <a:off x="1020724" y="3836720"/>
            <a:ext cx="2999564" cy="5742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55" name="文本框 54">
            <a:extLst>
              <a:ext uri="{FF2B5EF4-FFF2-40B4-BE49-F238E27FC236}">
                <a16:creationId xmlns:a16="http://schemas.microsoft.com/office/drawing/2014/main" id="{D306A129-3521-486A-9978-8AAD5A3EEC80}"/>
              </a:ext>
            </a:extLst>
          </p:cNvPr>
          <p:cNvSpPr txBox="1"/>
          <p:nvPr/>
        </p:nvSpPr>
        <p:spPr>
          <a:xfrm flipH="1">
            <a:off x="1199506" y="3500662"/>
            <a:ext cx="282078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53" name="椭圆 52">
            <a:extLst>
              <a:ext uri="{FF2B5EF4-FFF2-40B4-BE49-F238E27FC236}">
                <a16:creationId xmlns:a16="http://schemas.microsoft.com/office/drawing/2014/main" id="{25ADF3FE-111F-4CF2-A8DC-AB837CA05B1D}"/>
              </a:ext>
            </a:extLst>
          </p:cNvPr>
          <p:cNvSpPr/>
          <p:nvPr/>
        </p:nvSpPr>
        <p:spPr>
          <a:xfrm>
            <a:off x="4089891" y="3786476"/>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59" name="文本框 58">
            <a:extLst>
              <a:ext uri="{FF2B5EF4-FFF2-40B4-BE49-F238E27FC236}">
                <a16:creationId xmlns:a16="http://schemas.microsoft.com/office/drawing/2014/main" id="{65E80D20-95FE-4590-B523-53DA7CE909F2}"/>
              </a:ext>
            </a:extLst>
          </p:cNvPr>
          <p:cNvSpPr txBox="1"/>
          <p:nvPr/>
        </p:nvSpPr>
        <p:spPr>
          <a:xfrm>
            <a:off x="1020724" y="5179918"/>
            <a:ext cx="2999564" cy="5742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60" name="文本框 59">
            <a:extLst>
              <a:ext uri="{FF2B5EF4-FFF2-40B4-BE49-F238E27FC236}">
                <a16:creationId xmlns:a16="http://schemas.microsoft.com/office/drawing/2014/main" id="{9A7D50E3-5A08-40C2-A940-DED7FDCC0962}"/>
              </a:ext>
            </a:extLst>
          </p:cNvPr>
          <p:cNvSpPr txBox="1"/>
          <p:nvPr/>
        </p:nvSpPr>
        <p:spPr>
          <a:xfrm flipH="1">
            <a:off x="1199506" y="4843860"/>
            <a:ext cx="282078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58" name="椭圆 57">
            <a:extLst>
              <a:ext uri="{FF2B5EF4-FFF2-40B4-BE49-F238E27FC236}">
                <a16:creationId xmlns:a16="http://schemas.microsoft.com/office/drawing/2014/main" id="{DAF2059A-3B15-4ABF-B989-CDE3A0DBD2E4}"/>
              </a:ext>
            </a:extLst>
          </p:cNvPr>
          <p:cNvSpPr/>
          <p:nvPr/>
        </p:nvSpPr>
        <p:spPr>
          <a:xfrm>
            <a:off x="4089891" y="5129674"/>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76" name="文本框 75">
            <a:extLst>
              <a:ext uri="{FF2B5EF4-FFF2-40B4-BE49-F238E27FC236}">
                <a16:creationId xmlns:a16="http://schemas.microsoft.com/office/drawing/2014/main" id="{8D8973CB-1994-4505-8A64-20068EE350B7}"/>
              </a:ext>
            </a:extLst>
          </p:cNvPr>
          <p:cNvSpPr txBox="1"/>
          <p:nvPr/>
        </p:nvSpPr>
        <p:spPr>
          <a:xfrm flipH="1">
            <a:off x="8171712" y="2493522"/>
            <a:ext cx="2999564"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77" name="文本框 76">
            <a:extLst>
              <a:ext uri="{FF2B5EF4-FFF2-40B4-BE49-F238E27FC236}">
                <a16:creationId xmlns:a16="http://schemas.microsoft.com/office/drawing/2014/main" id="{EADAB3BA-DBD9-4C19-B784-DBB5CC1E8DB6}"/>
              </a:ext>
            </a:extLst>
          </p:cNvPr>
          <p:cNvSpPr txBox="1"/>
          <p:nvPr/>
        </p:nvSpPr>
        <p:spPr>
          <a:xfrm>
            <a:off x="8171712" y="2157464"/>
            <a:ext cx="282078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75" name="椭圆 74">
            <a:extLst>
              <a:ext uri="{FF2B5EF4-FFF2-40B4-BE49-F238E27FC236}">
                <a16:creationId xmlns:a16="http://schemas.microsoft.com/office/drawing/2014/main" id="{CBE13E1D-E1D7-41B7-947A-0A6EE35B8E3B}"/>
              </a:ext>
            </a:extLst>
          </p:cNvPr>
          <p:cNvSpPr/>
          <p:nvPr/>
        </p:nvSpPr>
        <p:spPr>
          <a:xfrm flipH="1">
            <a:off x="7848117" y="2443278"/>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72" name="文本框 71">
            <a:extLst>
              <a:ext uri="{FF2B5EF4-FFF2-40B4-BE49-F238E27FC236}">
                <a16:creationId xmlns:a16="http://schemas.microsoft.com/office/drawing/2014/main" id="{72710DE6-E834-4AA7-BECE-BCC8DA6C59BA}"/>
              </a:ext>
            </a:extLst>
          </p:cNvPr>
          <p:cNvSpPr txBox="1"/>
          <p:nvPr/>
        </p:nvSpPr>
        <p:spPr>
          <a:xfrm flipH="1">
            <a:off x="8171712" y="3836720"/>
            <a:ext cx="2999564"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73" name="文本框 72">
            <a:extLst>
              <a:ext uri="{FF2B5EF4-FFF2-40B4-BE49-F238E27FC236}">
                <a16:creationId xmlns:a16="http://schemas.microsoft.com/office/drawing/2014/main" id="{12866FDD-DDB2-44BA-A4EF-7C815A02B4AB}"/>
              </a:ext>
            </a:extLst>
          </p:cNvPr>
          <p:cNvSpPr txBox="1"/>
          <p:nvPr/>
        </p:nvSpPr>
        <p:spPr>
          <a:xfrm>
            <a:off x="8171712" y="3500662"/>
            <a:ext cx="282078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71" name="椭圆 70">
            <a:extLst>
              <a:ext uri="{FF2B5EF4-FFF2-40B4-BE49-F238E27FC236}">
                <a16:creationId xmlns:a16="http://schemas.microsoft.com/office/drawing/2014/main" id="{9E5DB1C7-6A52-4EF3-9D89-2B6D7C19FA82}"/>
              </a:ext>
            </a:extLst>
          </p:cNvPr>
          <p:cNvSpPr/>
          <p:nvPr/>
        </p:nvSpPr>
        <p:spPr>
          <a:xfrm flipH="1">
            <a:off x="7848117" y="3786476"/>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68" name="文本框 67">
            <a:extLst>
              <a:ext uri="{FF2B5EF4-FFF2-40B4-BE49-F238E27FC236}">
                <a16:creationId xmlns:a16="http://schemas.microsoft.com/office/drawing/2014/main" id="{725D2E69-CBBF-4921-AFF5-03B87CFB7A4B}"/>
              </a:ext>
            </a:extLst>
          </p:cNvPr>
          <p:cNvSpPr txBox="1"/>
          <p:nvPr/>
        </p:nvSpPr>
        <p:spPr>
          <a:xfrm flipH="1">
            <a:off x="8171712" y="5179918"/>
            <a:ext cx="2999564"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69" name="文本框 68">
            <a:extLst>
              <a:ext uri="{FF2B5EF4-FFF2-40B4-BE49-F238E27FC236}">
                <a16:creationId xmlns:a16="http://schemas.microsoft.com/office/drawing/2014/main" id="{36665517-6301-4D62-BDDE-21D19AD443C6}"/>
              </a:ext>
            </a:extLst>
          </p:cNvPr>
          <p:cNvSpPr txBox="1"/>
          <p:nvPr/>
        </p:nvSpPr>
        <p:spPr>
          <a:xfrm>
            <a:off x="8171712" y="4843860"/>
            <a:ext cx="282078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67" name="椭圆 66">
            <a:extLst>
              <a:ext uri="{FF2B5EF4-FFF2-40B4-BE49-F238E27FC236}">
                <a16:creationId xmlns:a16="http://schemas.microsoft.com/office/drawing/2014/main" id="{B9BDD51D-070A-4F91-BBDB-231DA997F1F0}"/>
              </a:ext>
            </a:extLst>
          </p:cNvPr>
          <p:cNvSpPr/>
          <p:nvPr/>
        </p:nvSpPr>
        <p:spPr>
          <a:xfrm flipH="1">
            <a:off x="7848117" y="5129674"/>
            <a:ext cx="228592" cy="228592"/>
          </a:xfrm>
          <a:prstGeom prst="ellipse">
            <a:avLst/>
          </a:prstGeom>
          <a:solidFill>
            <a:srgbClr val="45B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39" name="Freeform 145">
            <a:extLst>
              <a:ext uri="{FF2B5EF4-FFF2-40B4-BE49-F238E27FC236}">
                <a16:creationId xmlns:a16="http://schemas.microsoft.com/office/drawing/2014/main" id="{C256251E-CB8A-43F9-AACC-74332C0C4051}"/>
              </a:ext>
            </a:extLst>
          </p:cNvPr>
          <p:cNvSpPr>
            <a:spLocks noEditPoints="1"/>
          </p:cNvSpPr>
          <p:nvPr/>
        </p:nvSpPr>
        <p:spPr bwMode="auto">
          <a:xfrm>
            <a:off x="4816240" y="2092048"/>
            <a:ext cx="2559520" cy="3846039"/>
          </a:xfrm>
          <a:custGeom>
            <a:avLst/>
            <a:gdLst>
              <a:gd name="T0" fmla="*/ 141 w 189"/>
              <a:gd name="T1" fmla="*/ 151 h 284"/>
              <a:gd name="T2" fmla="*/ 123 w 189"/>
              <a:gd name="T3" fmla="*/ 85 h 284"/>
              <a:gd name="T4" fmla="*/ 171 w 189"/>
              <a:gd name="T5" fmla="*/ 113 h 284"/>
              <a:gd name="T6" fmla="*/ 189 w 189"/>
              <a:gd name="T7" fmla="*/ 181 h 284"/>
              <a:gd name="T8" fmla="*/ 141 w 189"/>
              <a:gd name="T9" fmla="*/ 151 h 284"/>
              <a:gd name="T10" fmla="*/ 47 w 189"/>
              <a:gd name="T11" fmla="*/ 56 h 284"/>
              <a:gd name="T12" fmla="*/ 28 w 189"/>
              <a:gd name="T13" fmla="*/ 0 h 284"/>
              <a:gd name="T14" fmla="*/ 123 w 189"/>
              <a:gd name="T15" fmla="*/ 0 h 284"/>
              <a:gd name="T16" fmla="*/ 103 w 189"/>
              <a:gd name="T17" fmla="*/ 56 h 284"/>
              <a:gd name="T18" fmla="*/ 47 w 189"/>
              <a:gd name="T19" fmla="*/ 56 h 284"/>
              <a:gd name="T20" fmla="*/ 103 w 189"/>
              <a:gd name="T21" fmla="*/ 67 h 284"/>
              <a:gd name="T22" fmla="*/ 137 w 189"/>
              <a:gd name="T23" fmla="*/ 174 h 284"/>
              <a:gd name="T24" fmla="*/ 138 w 189"/>
              <a:gd name="T25" fmla="*/ 174 h 284"/>
              <a:gd name="T26" fmla="*/ 137 w 189"/>
              <a:gd name="T27" fmla="*/ 175 h 284"/>
              <a:gd name="T28" fmla="*/ 151 w 189"/>
              <a:gd name="T29" fmla="*/ 218 h 284"/>
              <a:gd name="T30" fmla="*/ 75 w 189"/>
              <a:gd name="T31" fmla="*/ 284 h 284"/>
              <a:gd name="T32" fmla="*/ 0 w 189"/>
              <a:gd name="T33" fmla="*/ 218 h 284"/>
              <a:gd name="T34" fmla="*/ 47 w 189"/>
              <a:gd name="T35" fmla="*/ 67 h 284"/>
              <a:gd name="T36" fmla="*/ 103 w 189"/>
              <a:gd name="T37" fmla="*/ 67 h 284"/>
              <a:gd name="T38" fmla="*/ 85 w 189"/>
              <a:gd name="T39" fmla="*/ 85 h 284"/>
              <a:gd name="T40" fmla="*/ 66 w 189"/>
              <a:gd name="T41" fmla="*/ 85 h 284"/>
              <a:gd name="T42" fmla="*/ 54 w 189"/>
              <a:gd name="T43" fmla="*/ 124 h 284"/>
              <a:gd name="T44" fmla="*/ 87 w 189"/>
              <a:gd name="T45" fmla="*/ 92 h 284"/>
              <a:gd name="T46" fmla="*/ 85 w 189"/>
              <a:gd name="T47" fmla="*/ 85 h 284"/>
              <a:gd name="T48" fmla="*/ 75 w 189"/>
              <a:gd name="T49" fmla="*/ 256 h 284"/>
              <a:gd name="T50" fmla="*/ 123 w 189"/>
              <a:gd name="T51" fmla="*/ 209 h 284"/>
              <a:gd name="T52" fmla="*/ 119 w 189"/>
              <a:gd name="T53" fmla="*/ 193 h 284"/>
              <a:gd name="T54" fmla="*/ 66 w 189"/>
              <a:gd name="T55" fmla="*/ 246 h 284"/>
              <a:gd name="T56" fmla="*/ 75 w 189"/>
              <a:gd name="T57" fmla="*/ 256 h 284"/>
              <a:gd name="T58" fmla="*/ 50 w 189"/>
              <a:gd name="T59" fmla="*/ 230 h 284"/>
              <a:gd name="T60" fmla="*/ 110 w 189"/>
              <a:gd name="T61" fmla="*/ 169 h 284"/>
              <a:gd name="T62" fmla="*/ 105 w 189"/>
              <a:gd name="T63" fmla="*/ 151 h 284"/>
              <a:gd name="T64" fmla="*/ 39 w 189"/>
              <a:gd name="T65" fmla="*/ 218 h 284"/>
              <a:gd name="T66" fmla="*/ 50 w 189"/>
              <a:gd name="T67" fmla="*/ 230 h 284"/>
              <a:gd name="T68" fmla="*/ 32 w 189"/>
              <a:gd name="T69" fmla="*/ 197 h 284"/>
              <a:gd name="T70" fmla="*/ 99 w 189"/>
              <a:gd name="T71" fmla="*/ 130 h 284"/>
              <a:gd name="T72" fmla="*/ 94 w 189"/>
              <a:gd name="T73" fmla="*/ 112 h 284"/>
              <a:gd name="T74" fmla="*/ 42 w 189"/>
              <a:gd name="T75" fmla="*/ 164 h 284"/>
              <a:gd name="T76" fmla="*/ 32 w 189"/>
              <a:gd name="T77" fmla="*/ 19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284">
                <a:moveTo>
                  <a:pt x="141" y="151"/>
                </a:moveTo>
                <a:lnTo>
                  <a:pt x="123" y="85"/>
                </a:lnTo>
                <a:lnTo>
                  <a:pt x="171" y="113"/>
                </a:lnTo>
                <a:lnTo>
                  <a:pt x="189" y="181"/>
                </a:lnTo>
                <a:lnTo>
                  <a:pt x="141" y="151"/>
                </a:lnTo>
                <a:close/>
                <a:moveTo>
                  <a:pt x="47" y="56"/>
                </a:moveTo>
                <a:lnTo>
                  <a:pt x="28" y="0"/>
                </a:lnTo>
                <a:lnTo>
                  <a:pt x="123" y="0"/>
                </a:lnTo>
                <a:lnTo>
                  <a:pt x="103" y="56"/>
                </a:lnTo>
                <a:lnTo>
                  <a:pt x="47" y="56"/>
                </a:lnTo>
                <a:close/>
                <a:moveTo>
                  <a:pt x="103" y="67"/>
                </a:moveTo>
                <a:lnTo>
                  <a:pt x="137" y="174"/>
                </a:lnTo>
                <a:lnTo>
                  <a:pt x="138" y="174"/>
                </a:lnTo>
                <a:lnTo>
                  <a:pt x="137" y="175"/>
                </a:lnTo>
                <a:lnTo>
                  <a:pt x="151" y="218"/>
                </a:lnTo>
                <a:lnTo>
                  <a:pt x="75" y="284"/>
                </a:lnTo>
                <a:lnTo>
                  <a:pt x="0" y="218"/>
                </a:lnTo>
                <a:lnTo>
                  <a:pt x="47" y="67"/>
                </a:lnTo>
                <a:lnTo>
                  <a:pt x="103" y="67"/>
                </a:lnTo>
                <a:close/>
                <a:moveTo>
                  <a:pt x="85" y="85"/>
                </a:moveTo>
                <a:lnTo>
                  <a:pt x="66" y="85"/>
                </a:lnTo>
                <a:lnTo>
                  <a:pt x="54" y="124"/>
                </a:lnTo>
                <a:lnTo>
                  <a:pt x="87" y="92"/>
                </a:lnTo>
                <a:lnTo>
                  <a:pt x="85" y="85"/>
                </a:lnTo>
                <a:close/>
                <a:moveTo>
                  <a:pt x="75" y="256"/>
                </a:moveTo>
                <a:lnTo>
                  <a:pt x="123" y="209"/>
                </a:lnTo>
                <a:lnTo>
                  <a:pt x="119" y="193"/>
                </a:lnTo>
                <a:lnTo>
                  <a:pt x="66" y="246"/>
                </a:lnTo>
                <a:lnTo>
                  <a:pt x="75" y="256"/>
                </a:lnTo>
                <a:close/>
                <a:moveTo>
                  <a:pt x="50" y="230"/>
                </a:moveTo>
                <a:lnTo>
                  <a:pt x="110" y="169"/>
                </a:lnTo>
                <a:lnTo>
                  <a:pt x="105" y="151"/>
                </a:lnTo>
                <a:lnTo>
                  <a:pt x="39" y="218"/>
                </a:lnTo>
                <a:lnTo>
                  <a:pt x="50" y="230"/>
                </a:lnTo>
                <a:close/>
                <a:moveTo>
                  <a:pt x="32" y="197"/>
                </a:moveTo>
                <a:lnTo>
                  <a:pt x="99" y="130"/>
                </a:lnTo>
                <a:lnTo>
                  <a:pt x="94" y="112"/>
                </a:lnTo>
                <a:lnTo>
                  <a:pt x="42" y="164"/>
                </a:lnTo>
                <a:lnTo>
                  <a:pt x="32" y="197"/>
                </a:lnTo>
                <a:close/>
              </a:path>
            </a:pathLst>
          </a:custGeom>
          <a:solidFill>
            <a:srgbClr val="45B4E8"/>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组合 39">
            <a:extLst>
              <a:ext uri="{FF2B5EF4-FFF2-40B4-BE49-F238E27FC236}">
                <a16:creationId xmlns:a16="http://schemas.microsoft.com/office/drawing/2014/main" id="{A22E0DB1-9918-434D-AF3D-881EF39D82E5}"/>
              </a:ext>
            </a:extLst>
          </p:cNvPr>
          <p:cNvGrpSpPr/>
          <p:nvPr/>
        </p:nvGrpSpPr>
        <p:grpSpPr>
          <a:xfrm>
            <a:off x="437650" y="407964"/>
            <a:ext cx="3021021" cy="523220"/>
            <a:chOff x="437650" y="407964"/>
            <a:chExt cx="3021021" cy="523220"/>
          </a:xfrm>
        </p:grpSpPr>
        <p:grpSp>
          <p:nvGrpSpPr>
            <p:cNvPr id="41" name="组合 40">
              <a:extLst>
                <a:ext uri="{FF2B5EF4-FFF2-40B4-BE49-F238E27FC236}">
                  <a16:creationId xmlns:a16="http://schemas.microsoft.com/office/drawing/2014/main" id="{88B1517C-6F03-4AEE-9147-E1D9E86DB9E3}"/>
                </a:ext>
              </a:extLst>
            </p:cNvPr>
            <p:cNvGrpSpPr/>
            <p:nvPr/>
          </p:nvGrpSpPr>
          <p:grpSpPr>
            <a:xfrm>
              <a:off x="437650" y="426743"/>
              <a:ext cx="503641" cy="485662"/>
              <a:chOff x="431503" y="418769"/>
              <a:chExt cx="710506" cy="685142"/>
            </a:xfrm>
          </p:grpSpPr>
          <p:sp>
            <p:nvSpPr>
              <p:cNvPr id="52" name="矩形 51">
                <a:extLst>
                  <a:ext uri="{FF2B5EF4-FFF2-40B4-BE49-F238E27FC236}">
                    <a16:creationId xmlns:a16="http://schemas.microsoft.com/office/drawing/2014/main" id="{EA545EDE-503F-46B8-8580-157313BEA899}"/>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56" name="矩形 55">
                <a:extLst>
                  <a:ext uri="{FF2B5EF4-FFF2-40B4-BE49-F238E27FC236}">
                    <a16:creationId xmlns:a16="http://schemas.microsoft.com/office/drawing/2014/main" id="{385CB59C-C7B4-4D4B-9712-BBB122BC7E2D}"/>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51" name="文本框 50">
              <a:extLst>
                <a:ext uri="{FF2B5EF4-FFF2-40B4-BE49-F238E27FC236}">
                  <a16:creationId xmlns:a16="http://schemas.microsoft.com/office/drawing/2014/main" id="{4DC3BA06-5EDD-4158-92F7-A99400737243}"/>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250934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DF0BF64-A3CA-4ED2-BCF5-A45DD777B449}"/>
              </a:ext>
            </a:extLst>
          </p:cNvPr>
          <p:cNvCxnSpPr/>
          <p:nvPr/>
        </p:nvCxnSpPr>
        <p:spPr>
          <a:xfrm>
            <a:off x="6096000" y="1535956"/>
            <a:ext cx="0" cy="4817534"/>
          </a:xfrm>
          <a:prstGeom prst="line">
            <a:avLst/>
          </a:prstGeom>
          <a:ln w="38100">
            <a:solidFill>
              <a:srgbClr val="58BDEB"/>
            </a:solidFill>
            <a:headEnd type="diamond" w="lg" len="lg"/>
            <a:tailEnd type="diamond" w="lg" len="lg"/>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CA7187B3-5A08-4559-BB3D-9E854ADFFD46}"/>
              </a:ext>
            </a:extLst>
          </p:cNvPr>
          <p:cNvSpPr/>
          <p:nvPr/>
        </p:nvSpPr>
        <p:spPr>
          <a:xfrm>
            <a:off x="5655733" y="3219565"/>
            <a:ext cx="880534" cy="880534"/>
          </a:xfrm>
          <a:prstGeom prst="ellipse">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6" name="文本框 5">
            <a:extLst>
              <a:ext uri="{FF2B5EF4-FFF2-40B4-BE49-F238E27FC236}">
                <a16:creationId xmlns:a16="http://schemas.microsoft.com/office/drawing/2014/main" id="{024027E8-1648-4806-A0BA-AB541A42BBA9}"/>
              </a:ext>
            </a:extLst>
          </p:cNvPr>
          <p:cNvSpPr txBox="1"/>
          <p:nvPr/>
        </p:nvSpPr>
        <p:spPr>
          <a:xfrm>
            <a:off x="5799667" y="3429000"/>
            <a:ext cx="59266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VS</a:t>
            </a:r>
            <a:endParaRPr kumimoji="0" lang="zh-CN" altLang="en-US" sz="2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endParaRPr>
          </a:p>
        </p:txBody>
      </p:sp>
      <p:sp>
        <p:nvSpPr>
          <p:cNvPr id="8" name="矩形: 对角圆角 7">
            <a:extLst>
              <a:ext uri="{FF2B5EF4-FFF2-40B4-BE49-F238E27FC236}">
                <a16:creationId xmlns:a16="http://schemas.microsoft.com/office/drawing/2014/main" id="{77E17D1B-9664-44A0-800C-422CE1F231E6}"/>
              </a:ext>
            </a:extLst>
          </p:cNvPr>
          <p:cNvSpPr/>
          <p:nvPr/>
        </p:nvSpPr>
        <p:spPr>
          <a:xfrm flipH="1">
            <a:off x="2209801" y="1828486"/>
            <a:ext cx="3081857" cy="66040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0" name="文本框 9">
            <a:extLst>
              <a:ext uri="{FF2B5EF4-FFF2-40B4-BE49-F238E27FC236}">
                <a16:creationId xmlns:a16="http://schemas.microsoft.com/office/drawing/2014/main" id="{73D4276E-78F6-4EE6-803C-1DF5855A44AF}"/>
              </a:ext>
            </a:extLst>
          </p:cNvPr>
          <p:cNvSpPr txBox="1"/>
          <p:nvPr/>
        </p:nvSpPr>
        <p:spPr>
          <a:xfrm>
            <a:off x="2734735" y="3151880"/>
            <a:ext cx="2596557" cy="62324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请在此添加您的文本请在此添加您的文本请在此添加您的文本</a:t>
            </a:r>
            <a:endParaRPr kumimoji="0" lang="en-US" altLang="zh-CN"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11" name="文本框 10">
            <a:extLst>
              <a:ext uri="{FF2B5EF4-FFF2-40B4-BE49-F238E27FC236}">
                <a16:creationId xmlns:a16="http://schemas.microsoft.com/office/drawing/2014/main" id="{C3362153-3A82-4AAA-9488-F096A00185BF}"/>
              </a:ext>
            </a:extLst>
          </p:cNvPr>
          <p:cNvSpPr txBox="1"/>
          <p:nvPr/>
        </p:nvSpPr>
        <p:spPr>
          <a:xfrm>
            <a:off x="4031818" y="2700367"/>
            <a:ext cx="1299474"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12" name="矩形: 对角圆角 11">
            <a:extLst>
              <a:ext uri="{FF2B5EF4-FFF2-40B4-BE49-F238E27FC236}">
                <a16:creationId xmlns:a16="http://schemas.microsoft.com/office/drawing/2014/main" id="{199A9917-1407-40B4-B233-4EB8FAC08D21}"/>
              </a:ext>
            </a:extLst>
          </p:cNvPr>
          <p:cNvSpPr/>
          <p:nvPr/>
        </p:nvSpPr>
        <p:spPr>
          <a:xfrm flipH="1">
            <a:off x="1854200" y="4100099"/>
            <a:ext cx="3437458"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14" name="矩形: 对角圆角 13">
            <a:extLst>
              <a:ext uri="{FF2B5EF4-FFF2-40B4-BE49-F238E27FC236}">
                <a16:creationId xmlns:a16="http://schemas.microsoft.com/office/drawing/2014/main" id="{AEBC74C8-3C65-4A46-9674-1417CF08B7B9}"/>
              </a:ext>
            </a:extLst>
          </p:cNvPr>
          <p:cNvSpPr/>
          <p:nvPr/>
        </p:nvSpPr>
        <p:spPr>
          <a:xfrm flipH="1">
            <a:off x="2421470" y="4602763"/>
            <a:ext cx="2870188"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15" name="矩形: 对角圆角 14">
            <a:extLst>
              <a:ext uri="{FF2B5EF4-FFF2-40B4-BE49-F238E27FC236}">
                <a16:creationId xmlns:a16="http://schemas.microsoft.com/office/drawing/2014/main" id="{317C5EE4-B316-475C-82C5-1BD9C70ED04C}"/>
              </a:ext>
            </a:extLst>
          </p:cNvPr>
          <p:cNvSpPr/>
          <p:nvPr/>
        </p:nvSpPr>
        <p:spPr>
          <a:xfrm flipH="1">
            <a:off x="2209801" y="5131558"/>
            <a:ext cx="3081857"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16" name="矩形: 对角圆角 15">
            <a:extLst>
              <a:ext uri="{FF2B5EF4-FFF2-40B4-BE49-F238E27FC236}">
                <a16:creationId xmlns:a16="http://schemas.microsoft.com/office/drawing/2014/main" id="{06B70E7E-DCFB-4ED8-B8D6-6D188DA6C1E5}"/>
              </a:ext>
            </a:extLst>
          </p:cNvPr>
          <p:cNvSpPr/>
          <p:nvPr/>
        </p:nvSpPr>
        <p:spPr>
          <a:xfrm flipH="1">
            <a:off x="2209801" y="5660353"/>
            <a:ext cx="3081857"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17" name="文本框 16">
            <a:extLst>
              <a:ext uri="{FF2B5EF4-FFF2-40B4-BE49-F238E27FC236}">
                <a16:creationId xmlns:a16="http://schemas.microsoft.com/office/drawing/2014/main" id="{A753981E-05FF-43FE-A9D0-DCE5AD686183}"/>
              </a:ext>
            </a:extLst>
          </p:cNvPr>
          <p:cNvSpPr txBox="1"/>
          <p:nvPr/>
        </p:nvSpPr>
        <p:spPr>
          <a:xfrm>
            <a:off x="2573867" y="1976223"/>
            <a:ext cx="26161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再次添加您的标题</a:t>
            </a:r>
          </a:p>
        </p:txBody>
      </p:sp>
      <p:sp>
        <p:nvSpPr>
          <p:cNvPr id="20" name="矩形: 对角圆角 19">
            <a:extLst>
              <a:ext uri="{FF2B5EF4-FFF2-40B4-BE49-F238E27FC236}">
                <a16:creationId xmlns:a16="http://schemas.microsoft.com/office/drawing/2014/main" id="{E4681705-97EE-42B0-B3C1-49AC0295B4B8}"/>
              </a:ext>
            </a:extLst>
          </p:cNvPr>
          <p:cNvSpPr/>
          <p:nvPr/>
        </p:nvSpPr>
        <p:spPr>
          <a:xfrm>
            <a:off x="6900342" y="1828486"/>
            <a:ext cx="3081857" cy="66040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21" name="文本框 20">
            <a:extLst>
              <a:ext uri="{FF2B5EF4-FFF2-40B4-BE49-F238E27FC236}">
                <a16:creationId xmlns:a16="http://schemas.microsoft.com/office/drawing/2014/main" id="{94793B81-BFDC-48F5-9C9F-4DA6881E02EB}"/>
              </a:ext>
            </a:extLst>
          </p:cNvPr>
          <p:cNvSpPr txBox="1"/>
          <p:nvPr/>
        </p:nvSpPr>
        <p:spPr>
          <a:xfrm flipH="1">
            <a:off x="6860708" y="3151880"/>
            <a:ext cx="2596557" cy="62324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请在此添加您的文本请在此添加您的文本请在此添加您的文本</a:t>
            </a:r>
            <a:endParaRPr kumimoji="0" lang="en-US" altLang="zh-CN"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2" name="文本框 21">
            <a:extLst>
              <a:ext uri="{FF2B5EF4-FFF2-40B4-BE49-F238E27FC236}">
                <a16:creationId xmlns:a16="http://schemas.microsoft.com/office/drawing/2014/main" id="{0C4F5850-BDDD-4F75-9371-BCB93CCD17FE}"/>
              </a:ext>
            </a:extLst>
          </p:cNvPr>
          <p:cNvSpPr txBox="1"/>
          <p:nvPr/>
        </p:nvSpPr>
        <p:spPr>
          <a:xfrm flipH="1">
            <a:off x="6860708" y="2700367"/>
            <a:ext cx="1299474"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sp>
        <p:nvSpPr>
          <p:cNvPr id="23" name="矩形: 对角圆角 22">
            <a:extLst>
              <a:ext uri="{FF2B5EF4-FFF2-40B4-BE49-F238E27FC236}">
                <a16:creationId xmlns:a16="http://schemas.microsoft.com/office/drawing/2014/main" id="{4459EA0F-635F-4A3F-9646-AEE0B7A9B83A}"/>
              </a:ext>
            </a:extLst>
          </p:cNvPr>
          <p:cNvSpPr/>
          <p:nvPr/>
        </p:nvSpPr>
        <p:spPr>
          <a:xfrm>
            <a:off x="6900342" y="4100099"/>
            <a:ext cx="3437458"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24" name="矩形: 对角圆角 23">
            <a:extLst>
              <a:ext uri="{FF2B5EF4-FFF2-40B4-BE49-F238E27FC236}">
                <a16:creationId xmlns:a16="http://schemas.microsoft.com/office/drawing/2014/main" id="{2328BAF9-6C09-4E83-9755-C5ADD2E966E7}"/>
              </a:ext>
            </a:extLst>
          </p:cNvPr>
          <p:cNvSpPr/>
          <p:nvPr/>
        </p:nvSpPr>
        <p:spPr>
          <a:xfrm>
            <a:off x="6900342" y="4602763"/>
            <a:ext cx="2870188"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25" name="矩形: 对角圆角 24">
            <a:extLst>
              <a:ext uri="{FF2B5EF4-FFF2-40B4-BE49-F238E27FC236}">
                <a16:creationId xmlns:a16="http://schemas.microsoft.com/office/drawing/2014/main" id="{F10DD1DE-D996-40A7-9822-92976E9D206D}"/>
              </a:ext>
            </a:extLst>
          </p:cNvPr>
          <p:cNvSpPr/>
          <p:nvPr/>
        </p:nvSpPr>
        <p:spPr>
          <a:xfrm>
            <a:off x="6900342" y="5131558"/>
            <a:ext cx="3081857"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26" name="矩形: 对角圆角 25">
            <a:extLst>
              <a:ext uri="{FF2B5EF4-FFF2-40B4-BE49-F238E27FC236}">
                <a16:creationId xmlns:a16="http://schemas.microsoft.com/office/drawing/2014/main" id="{7C49D475-BE07-4408-9070-238C52EF0769}"/>
              </a:ext>
            </a:extLst>
          </p:cNvPr>
          <p:cNvSpPr/>
          <p:nvPr/>
        </p:nvSpPr>
        <p:spPr>
          <a:xfrm>
            <a:off x="6900342" y="5660353"/>
            <a:ext cx="3081857" cy="396002"/>
          </a:xfrm>
          <a:prstGeom prst="round2DiagRect">
            <a:avLst>
              <a:gd name="adj1" fmla="val 50000"/>
              <a:gd name="adj2" fmla="val 5000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点击替换文本内容</a:t>
            </a:r>
          </a:p>
        </p:txBody>
      </p:sp>
      <p:sp>
        <p:nvSpPr>
          <p:cNvPr id="29" name="文本框 28">
            <a:extLst>
              <a:ext uri="{FF2B5EF4-FFF2-40B4-BE49-F238E27FC236}">
                <a16:creationId xmlns:a16="http://schemas.microsoft.com/office/drawing/2014/main" id="{7AEE92D1-BAD9-4EAB-B012-57A315A8EA15}"/>
              </a:ext>
            </a:extLst>
          </p:cNvPr>
          <p:cNvSpPr txBox="1"/>
          <p:nvPr/>
        </p:nvSpPr>
        <p:spPr>
          <a:xfrm>
            <a:off x="7310971" y="1976223"/>
            <a:ext cx="261619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再次添加您的标题</a:t>
            </a:r>
          </a:p>
        </p:txBody>
      </p:sp>
      <p:grpSp>
        <p:nvGrpSpPr>
          <p:cNvPr id="42" name="组合 41">
            <a:extLst>
              <a:ext uri="{FF2B5EF4-FFF2-40B4-BE49-F238E27FC236}">
                <a16:creationId xmlns:a16="http://schemas.microsoft.com/office/drawing/2014/main" id="{B6F6D666-4855-4FB7-934C-0D5949E4F1E1}"/>
              </a:ext>
            </a:extLst>
          </p:cNvPr>
          <p:cNvGrpSpPr/>
          <p:nvPr/>
        </p:nvGrpSpPr>
        <p:grpSpPr>
          <a:xfrm>
            <a:off x="437650" y="407964"/>
            <a:ext cx="3021021" cy="523220"/>
            <a:chOff x="437650" y="407964"/>
            <a:chExt cx="3021021" cy="523220"/>
          </a:xfrm>
        </p:grpSpPr>
        <p:grpSp>
          <p:nvGrpSpPr>
            <p:cNvPr id="43" name="组合 42">
              <a:extLst>
                <a:ext uri="{FF2B5EF4-FFF2-40B4-BE49-F238E27FC236}">
                  <a16:creationId xmlns:a16="http://schemas.microsoft.com/office/drawing/2014/main" id="{C92F6A51-B197-4E50-8D1F-C2BF1323CEB3}"/>
                </a:ext>
              </a:extLst>
            </p:cNvPr>
            <p:cNvGrpSpPr/>
            <p:nvPr/>
          </p:nvGrpSpPr>
          <p:grpSpPr>
            <a:xfrm>
              <a:off x="437650" y="426743"/>
              <a:ext cx="503641" cy="485662"/>
              <a:chOff x="431503" y="418769"/>
              <a:chExt cx="710506" cy="685142"/>
            </a:xfrm>
          </p:grpSpPr>
          <p:sp>
            <p:nvSpPr>
              <p:cNvPr id="45" name="矩形 44">
                <a:extLst>
                  <a:ext uri="{FF2B5EF4-FFF2-40B4-BE49-F238E27FC236}">
                    <a16:creationId xmlns:a16="http://schemas.microsoft.com/office/drawing/2014/main" id="{0B5937CC-9FFA-454E-BCAA-89A5290D60D8}"/>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46" name="矩形 45">
                <a:extLst>
                  <a:ext uri="{FF2B5EF4-FFF2-40B4-BE49-F238E27FC236}">
                    <a16:creationId xmlns:a16="http://schemas.microsoft.com/office/drawing/2014/main" id="{1E73D469-F787-4E79-AF6A-D2204FBE0FEA}"/>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44" name="文本框 43">
              <a:extLst>
                <a:ext uri="{FF2B5EF4-FFF2-40B4-BE49-F238E27FC236}">
                  <a16:creationId xmlns:a16="http://schemas.microsoft.com/office/drawing/2014/main" id="{1F32E6D3-BAC1-4A2C-9477-99F991803CDD}"/>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17722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任意多边形: 形状 44">
            <a:extLst>
              <a:ext uri="{FF2B5EF4-FFF2-40B4-BE49-F238E27FC236}">
                <a16:creationId xmlns:a16="http://schemas.microsoft.com/office/drawing/2014/main" id="{01ECE8A3-E7BA-4D29-883C-E25368AD3620}"/>
              </a:ext>
            </a:extLst>
          </p:cNvPr>
          <p:cNvSpPr/>
          <p:nvPr/>
        </p:nvSpPr>
        <p:spPr>
          <a:xfrm>
            <a:off x="4080935" y="1913467"/>
            <a:ext cx="2388227" cy="2389886"/>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ource Han Sans Regular"/>
              <a:ea typeface="Source Han Sans Regular"/>
              <a:cs typeface="+mn-cs"/>
            </a:endParaRPr>
          </a:p>
        </p:txBody>
      </p:sp>
      <p:sp>
        <p:nvSpPr>
          <p:cNvPr id="46" name="任意多边形: 形状 45">
            <a:extLst>
              <a:ext uri="{FF2B5EF4-FFF2-40B4-BE49-F238E27FC236}">
                <a16:creationId xmlns:a16="http://schemas.microsoft.com/office/drawing/2014/main" id="{CAA67574-5BE0-4E50-B94C-44CE683FE8C0}"/>
              </a:ext>
            </a:extLst>
          </p:cNvPr>
          <p:cNvSpPr/>
          <p:nvPr/>
        </p:nvSpPr>
        <p:spPr>
          <a:xfrm flipH="1">
            <a:off x="5722840" y="1913467"/>
            <a:ext cx="2388227" cy="2389886"/>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47" name="任意多边形: 形状 46">
            <a:extLst>
              <a:ext uri="{FF2B5EF4-FFF2-40B4-BE49-F238E27FC236}">
                <a16:creationId xmlns:a16="http://schemas.microsoft.com/office/drawing/2014/main" id="{B9029E69-FAFF-41D4-81D9-B61DA59AE0D8}"/>
              </a:ext>
            </a:extLst>
          </p:cNvPr>
          <p:cNvSpPr/>
          <p:nvPr/>
        </p:nvSpPr>
        <p:spPr>
          <a:xfrm flipV="1">
            <a:off x="4080935" y="3519847"/>
            <a:ext cx="2388227" cy="2389886"/>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48" name="任意多边形: 形状 47">
            <a:extLst>
              <a:ext uri="{FF2B5EF4-FFF2-40B4-BE49-F238E27FC236}">
                <a16:creationId xmlns:a16="http://schemas.microsoft.com/office/drawing/2014/main" id="{B09838B9-DBD9-448F-9C1C-A329C12D0B29}"/>
              </a:ext>
            </a:extLst>
          </p:cNvPr>
          <p:cNvSpPr/>
          <p:nvPr/>
        </p:nvSpPr>
        <p:spPr>
          <a:xfrm flipH="1" flipV="1">
            <a:off x="5722840" y="3519847"/>
            <a:ext cx="2388227" cy="2389886"/>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7" name="任意多边形: 形状 6">
            <a:extLst>
              <a:ext uri="{FF2B5EF4-FFF2-40B4-BE49-F238E27FC236}">
                <a16:creationId xmlns:a16="http://schemas.microsoft.com/office/drawing/2014/main" id="{02172039-59D8-46B5-8EB0-BEE796AE1354}"/>
              </a:ext>
            </a:extLst>
          </p:cNvPr>
          <p:cNvSpPr/>
          <p:nvPr/>
        </p:nvSpPr>
        <p:spPr>
          <a:xfrm>
            <a:off x="4436146" y="2266835"/>
            <a:ext cx="1967236" cy="1967237"/>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8" name="任意多边形: 形状 7">
            <a:extLst>
              <a:ext uri="{FF2B5EF4-FFF2-40B4-BE49-F238E27FC236}">
                <a16:creationId xmlns:a16="http://schemas.microsoft.com/office/drawing/2014/main" id="{F31DC6BD-50C6-4F3C-ADA7-EB2A2A3629E8}"/>
              </a:ext>
            </a:extLst>
          </p:cNvPr>
          <p:cNvSpPr/>
          <p:nvPr/>
        </p:nvSpPr>
        <p:spPr>
          <a:xfrm flipH="1">
            <a:off x="5788619" y="2266835"/>
            <a:ext cx="1967236" cy="1967237"/>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ource Han Sans Regular"/>
              <a:ea typeface="Source Han Sans Regular"/>
              <a:cs typeface="+mn-cs"/>
            </a:endParaRPr>
          </a:p>
        </p:txBody>
      </p:sp>
      <p:sp>
        <p:nvSpPr>
          <p:cNvPr id="9" name="任意多边形: 形状 8">
            <a:extLst>
              <a:ext uri="{FF2B5EF4-FFF2-40B4-BE49-F238E27FC236}">
                <a16:creationId xmlns:a16="http://schemas.microsoft.com/office/drawing/2014/main" id="{693DC2A4-041D-4543-ACA2-51B802AC8E9D}"/>
              </a:ext>
            </a:extLst>
          </p:cNvPr>
          <p:cNvSpPr/>
          <p:nvPr/>
        </p:nvSpPr>
        <p:spPr>
          <a:xfrm flipV="1">
            <a:off x="4436146" y="3589128"/>
            <a:ext cx="1967236" cy="1967237"/>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10" name="任意多边形: 形状 9">
            <a:extLst>
              <a:ext uri="{FF2B5EF4-FFF2-40B4-BE49-F238E27FC236}">
                <a16:creationId xmlns:a16="http://schemas.microsoft.com/office/drawing/2014/main" id="{27C57269-DE44-41E8-A0BE-6FF24FEC5E50}"/>
              </a:ext>
            </a:extLst>
          </p:cNvPr>
          <p:cNvSpPr/>
          <p:nvPr/>
        </p:nvSpPr>
        <p:spPr>
          <a:xfrm flipH="1" flipV="1">
            <a:off x="5788619" y="3589128"/>
            <a:ext cx="1967236" cy="1967237"/>
          </a:xfrm>
          <a:custGeom>
            <a:avLst/>
            <a:gdLst>
              <a:gd name="connsiteX0" fmla="*/ 833977 w 1227667"/>
              <a:gd name="connsiteY0" fmla="*/ 0 h 1227668"/>
              <a:gd name="connsiteX1" fmla="*/ 1227667 w 1227667"/>
              <a:gd name="connsiteY1" fmla="*/ 0 h 1227668"/>
              <a:gd name="connsiteX2" fmla="*/ 1227667 w 1227667"/>
              <a:gd name="connsiteY2" fmla="*/ 1 h 1227668"/>
              <a:gd name="connsiteX3" fmla="*/ 0 w 1227667"/>
              <a:gd name="connsiteY3" fmla="*/ 1227668 h 1227668"/>
              <a:gd name="connsiteX4" fmla="*/ 0 w 1227667"/>
              <a:gd name="connsiteY4" fmla="*/ 833979 h 1227668"/>
              <a:gd name="connsiteX5" fmla="*/ 85269 w 1227667"/>
              <a:gd name="connsiteY5" fmla="*/ 829674 h 1227668"/>
              <a:gd name="connsiteX6" fmla="*/ 833977 w 1227667"/>
              <a:gd name="connsiteY6" fmla="*/ 1 h 122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67" h="1227668">
                <a:moveTo>
                  <a:pt x="833977" y="0"/>
                </a:moveTo>
                <a:lnTo>
                  <a:pt x="1227667" y="0"/>
                </a:lnTo>
                <a:lnTo>
                  <a:pt x="1227667" y="1"/>
                </a:lnTo>
                <a:cubicBezTo>
                  <a:pt x="1227667" y="678023"/>
                  <a:pt x="678022" y="1227668"/>
                  <a:pt x="0" y="1227668"/>
                </a:cubicBezTo>
                <a:lnTo>
                  <a:pt x="0" y="833979"/>
                </a:lnTo>
                <a:lnTo>
                  <a:pt x="85269" y="829674"/>
                </a:lnTo>
                <a:cubicBezTo>
                  <a:pt x="505807" y="786965"/>
                  <a:pt x="833977" y="431807"/>
                  <a:pt x="833977"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ource Han Sans Regular"/>
              <a:ea typeface="Source Han Sans Regular"/>
              <a:cs typeface="+mn-cs"/>
            </a:endParaRPr>
          </a:p>
        </p:txBody>
      </p:sp>
      <p:sp>
        <p:nvSpPr>
          <p:cNvPr id="49" name="文本框 48">
            <a:extLst>
              <a:ext uri="{FF2B5EF4-FFF2-40B4-BE49-F238E27FC236}">
                <a16:creationId xmlns:a16="http://schemas.microsoft.com/office/drawing/2014/main" id="{F0589C97-3899-4600-8429-F3A13DF7F171}"/>
              </a:ext>
            </a:extLst>
          </p:cNvPr>
          <p:cNvSpPr txBox="1"/>
          <p:nvPr/>
        </p:nvSpPr>
        <p:spPr>
          <a:xfrm>
            <a:off x="8315201" y="2298355"/>
            <a:ext cx="3411971" cy="7051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50" name="文本框 49">
            <a:extLst>
              <a:ext uri="{FF2B5EF4-FFF2-40B4-BE49-F238E27FC236}">
                <a16:creationId xmlns:a16="http://schemas.microsoft.com/office/drawing/2014/main" id="{702C6E9C-17DF-4CF0-8AF9-C8CF4388C9C4}"/>
              </a:ext>
            </a:extLst>
          </p:cNvPr>
          <p:cNvSpPr txBox="1"/>
          <p:nvPr/>
        </p:nvSpPr>
        <p:spPr>
          <a:xfrm flipH="1">
            <a:off x="8249422" y="1922756"/>
            <a:ext cx="18907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51" name="矩形: 圆角 50">
            <a:extLst>
              <a:ext uri="{FF2B5EF4-FFF2-40B4-BE49-F238E27FC236}">
                <a16:creationId xmlns:a16="http://schemas.microsoft.com/office/drawing/2014/main" id="{3DF3DA71-76FA-422D-A2FC-0F5D0D29D258}"/>
              </a:ext>
            </a:extLst>
          </p:cNvPr>
          <p:cNvSpPr/>
          <p:nvPr/>
        </p:nvSpPr>
        <p:spPr>
          <a:xfrm rot="2700000">
            <a:off x="7915769" y="2021782"/>
            <a:ext cx="199626" cy="199626"/>
          </a:xfrm>
          <a:prstGeom prst="roundRect">
            <a:avLst>
              <a:gd name="adj"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ource Han Sans Regular"/>
              <a:ea typeface="Source Han Sans Regular"/>
              <a:cs typeface="+mn-cs"/>
            </a:endParaRPr>
          </a:p>
        </p:txBody>
      </p:sp>
      <p:sp>
        <p:nvSpPr>
          <p:cNvPr id="61" name="文本框 60">
            <a:extLst>
              <a:ext uri="{FF2B5EF4-FFF2-40B4-BE49-F238E27FC236}">
                <a16:creationId xmlns:a16="http://schemas.microsoft.com/office/drawing/2014/main" id="{E4E6B832-18EE-4EE7-A920-569CF7279BF9}"/>
              </a:ext>
            </a:extLst>
          </p:cNvPr>
          <p:cNvSpPr txBox="1"/>
          <p:nvPr/>
        </p:nvSpPr>
        <p:spPr>
          <a:xfrm>
            <a:off x="8315201" y="4824807"/>
            <a:ext cx="3411971" cy="7051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62" name="文本框 61">
            <a:extLst>
              <a:ext uri="{FF2B5EF4-FFF2-40B4-BE49-F238E27FC236}">
                <a16:creationId xmlns:a16="http://schemas.microsoft.com/office/drawing/2014/main" id="{D9F5A7E5-B55D-4CBB-978C-1FD6A607908A}"/>
              </a:ext>
            </a:extLst>
          </p:cNvPr>
          <p:cNvSpPr txBox="1"/>
          <p:nvPr/>
        </p:nvSpPr>
        <p:spPr>
          <a:xfrm flipH="1">
            <a:off x="8305852" y="5560767"/>
            <a:ext cx="18907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60" name="矩形: 圆角 59">
            <a:extLst>
              <a:ext uri="{FF2B5EF4-FFF2-40B4-BE49-F238E27FC236}">
                <a16:creationId xmlns:a16="http://schemas.microsoft.com/office/drawing/2014/main" id="{E600CE9C-DDF5-410A-9C2B-51FD4A61C53E}"/>
              </a:ext>
            </a:extLst>
          </p:cNvPr>
          <p:cNvSpPr/>
          <p:nvPr/>
        </p:nvSpPr>
        <p:spPr>
          <a:xfrm rot="2700000">
            <a:off x="7915769" y="5608649"/>
            <a:ext cx="199626" cy="199626"/>
          </a:xfrm>
          <a:prstGeom prst="roundRect">
            <a:avLst>
              <a:gd name="adj"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73" name="文本框 72">
            <a:extLst>
              <a:ext uri="{FF2B5EF4-FFF2-40B4-BE49-F238E27FC236}">
                <a16:creationId xmlns:a16="http://schemas.microsoft.com/office/drawing/2014/main" id="{B1B1484A-7A57-4E0C-A198-FD1F155E761A}"/>
              </a:ext>
            </a:extLst>
          </p:cNvPr>
          <p:cNvSpPr txBox="1"/>
          <p:nvPr/>
        </p:nvSpPr>
        <p:spPr>
          <a:xfrm flipH="1">
            <a:off x="538371" y="2298355"/>
            <a:ext cx="3411971" cy="705129"/>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74" name="文本框 73">
            <a:extLst>
              <a:ext uri="{FF2B5EF4-FFF2-40B4-BE49-F238E27FC236}">
                <a16:creationId xmlns:a16="http://schemas.microsoft.com/office/drawing/2014/main" id="{3A73E3BE-503B-4248-B778-35744A7B593A}"/>
              </a:ext>
            </a:extLst>
          </p:cNvPr>
          <p:cNvSpPr txBox="1"/>
          <p:nvPr/>
        </p:nvSpPr>
        <p:spPr>
          <a:xfrm>
            <a:off x="2125328" y="1922756"/>
            <a:ext cx="18907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72" name="矩形: 圆角 71">
            <a:extLst>
              <a:ext uri="{FF2B5EF4-FFF2-40B4-BE49-F238E27FC236}">
                <a16:creationId xmlns:a16="http://schemas.microsoft.com/office/drawing/2014/main" id="{CC1BCCFD-C6E9-4DAA-A16A-D5D8EEE7813D}"/>
              </a:ext>
            </a:extLst>
          </p:cNvPr>
          <p:cNvSpPr/>
          <p:nvPr/>
        </p:nvSpPr>
        <p:spPr>
          <a:xfrm rot="18900000" flipH="1">
            <a:off x="4057465" y="2021782"/>
            <a:ext cx="199626" cy="199626"/>
          </a:xfrm>
          <a:prstGeom prst="roundRect">
            <a:avLst>
              <a:gd name="adj"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Source Han Sans Regular"/>
              <a:ea typeface="Source Han Sans Regular"/>
              <a:cs typeface="+mn-cs"/>
            </a:endParaRPr>
          </a:p>
        </p:txBody>
      </p:sp>
      <p:sp>
        <p:nvSpPr>
          <p:cNvPr id="68" name="文本框 67">
            <a:extLst>
              <a:ext uri="{FF2B5EF4-FFF2-40B4-BE49-F238E27FC236}">
                <a16:creationId xmlns:a16="http://schemas.microsoft.com/office/drawing/2014/main" id="{DC6971B1-21A4-413F-A8DA-E34D669A02F5}"/>
              </a:ext>
            </a:extLst>
          </p:cNvPr>
          <p:cNvSpPr txBox="1"/>
          <p:nvPr/>
        </p:nvSpPr>
        <p:spPr>
          <a:xfrm flipH="1">
            <a:off x="538371" y="4824807"/>
            <a:ext cx="3411971" cy="705129"/>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69" name="文本框 68">
            <a:extLst>
              <a:ext uri="{FF2B5EF4-FFF2-40B4-BE49-F238E27FC236}">
                <a16:creationId xmlns:a16="http://schemas.microsoft.com/office/drawing/2014/main" id="{493DED46-A56B-46D8-98D6-F7C7A93D3BCA}"/>
              </a:ext>
            </a:extLst>
          </p:cNvPr>
          <p:cNvSpPr txBox="1"/>
          <p:nvPr/>
        </p:nvSpPr>
        <p:spPr>
          <a:xfrm>
            <a:off x="2060031" y="5560767"/>
            <a:ext cx="18907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70" name="矩形: 圆角 69">
            <a:extLst>
              <a:ext uri="{FF2B5EF4-FFF2-40B4-BE49-F238E27FC236}">
                <a16:creationId xmlns:a16="http://schemas.microsoft.com/office/drawing/2014/main" id="{04940351-5BA4-45CC-ABB9-6A92A7F6ACA4}"/>
              </a:ext>
            </a:extLst>
          </p:cNvPr>
          <p:cNvSpPr/>
          <p:nvPr/>
        </p:nvSpPr>
        <p:spPr>
          <a:xfrm rot="18900000" flipH="1">
            <a:off x="4057465" y="5608649"/>
            <a:ext cx="199626" cy="199626"/>
          </a:xfrm>
          <a:prstGeom prst="roundRect">
            <a:avLst>
              <a:gd name="adj"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ource Han Sans Regular"/>
              <a:ea typeface="Source Han Sans Regular"/>
              <a:cs typeface="+mn-cs"/>
            </a:endParaRPr>
          </a:p>
        </p:txBody>
      </p:sp>
      <p:grpSp>
        <p:nvGrpSpPr>
          <p:cNvPr id="31" name="组合 30">
            <a:extLst>
              <a:ext uri="{FF2B5EF4-FFF2-40B4-BE49-F238E27FC236}">
                <a16:creationId xmlns:a16="http://schemas.microsoft.com/office/drawing/2014/main" id="{56AEB779-D709-419C-8570-075738EEEA30}"/>
              </a:ext>
            </a:extLst>
          </p:cNvPr>
          <p:cNvGrpSpPr/>
          <p:nvPr/>
        </p:nvGrpSpPr>
        <p:grpSpPr>
          <a:xfrm>
            <a:off x="6022954" y="5446255"/>
            <a:ext cx="214851" cy="286794"/>
            <a:chOff x="2448949" y="6473150"/>
            <a:chExt cx="274694" cy="366676"/>
          </a:xfrm>
          <a:solidFill>
            <a:schemeClr val="bg1"/>
          </a:solidFill>
        </p:grpSpPr>
        <p:sp>
          <p:nvSpPr>
            <p:cNvPr id="37" name="AutoShape 115">
              <a:extLst>
                <a:ext uri="{FF2B5EF4-FFF2-40B4-BE49-F238E27FC236}">
                  <a16:creationId xmlns:a16="http://schemas.microsoft.com/office/drawing/2014/main" id="{B2798CC7-7900-44FD-803C-4DC0D9D5F7C2}"/>
                </a:ext>
              </a:extLst>
            </p:cNvPr>
            <p:cNvSpPr>
              <a:spLocks/>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38" name="AutoShape 116">
              <a:extLst>
                <a:ext uri="{FF2B5EF4-FFF2-40B4-BE49-F238E27FC236}">
                  <a16:creationId xmlns:a16="http://schemas.microsoft.com/office/drawing/2014/main" id="{B85A97BB-74D6-4994-84A3-3C9622B277FC}"/>
                </a:ext>
              </a:extLst>
            </p:cNvPr>
            <p:cNvSpPr>
              <a:spLocks/>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39" name="组合 38">
            <a:extLst>
              <a:ext uri="{FF2B5EF4-FFF2-40B4-BE49-F238E27FC236}">
                <a16:creationId xmlns:a16="http://schemas.microsoft.com/office/drawing/2014/main" id="{E9BD1918-44B2-4C6B-8DC0-61C6E6BFF8AB}"/>
              </a:ext>
            </a:extLst>
          </p:cNvPr>
          <p:cNvGrpSpPr/>
          <p:nvPr/>
        </p:nvGrpSpPr>
        <p:grpSpPr>
          <a:xfrm>
            <a:off x="5940531" y="2155203"/>
            <a:ext cx="286304" cy="286304"/>
            <a:chOff x="3868099" y="5741049"/>
            <a:chExt cx="366050" cy="366050"/>
          </a:xfrm>
          <a:solidFill>
            <a:schemeClr val="bg1"/>
          </a:solidFill>
        </p:grpSpPr>
        <p:sp>
          <p:nvSpPr>
            <p:cNvPr id="40" name="AutoShape 123">
              <a:extLst>
                <a:ext uri="{FF2B5EF4-FFF2-40B4-BE49-F238E27FC236}">
                  <a16:creationId xmlns:a16="http://schemas.microsoft.com/office/drawing/2014/main" id="{25CFD9EC-BDE9-4052-A3A7-53D1829AA28B}"/>
                </a:ext>
              </a:extLst>
            </p:cNvPr>
            <p:cNvSpPr>
              <a:spLocks/>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41" name="AutoShape 124">
              <a:extLst>
                <a:ext uri="{FF2B5EF4-FFF2-40B4-BE49-F238E27FC236}">
                  <a16:creationId xmlns:a16="http://schemas.microsoft.com/office/drawing/2014/main" id="{1D49B3E4-BCDE-47B0-8204-2FC5DFFC0888}"/>
                </a:ext>
              </a:extLst>
            </p:cNvPr>
            <p:cNvSpPr>
              <a:spLocks/>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42" name="AutoShape 125">
              <a:extLst>
                <a:ext uri="{FF2B5EF4-FFF2-40B4-BE49-F238E27FC236}">
                  <a16:creationId xmlns:a16="http://schemas.microsoft.com/office/drawing/2014/main" id="{A428C39E-0383-49DC-AB83-D1AD5C971E2E}"/>
                </a:ext>
              </a:extLst>
            </p:cNvPr>
            <p:cNvSpPr>
              <a:spLocks/>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43" name="组合 42">
            <a:extLst>
              <a:ext uri="{FF2B5EF4-FFF2-40B4-BE49-F238E27FC236}">
                <a16:creationId xmlns:a16="http://schemas.microsoft.com/office/drawing/2014/main" id="{BB574716-9C26-48D0-861F-C893F8C2C978}"/>
              </a:ext>
            </a:extLst>
          </p:cNvPr>
          <p:cNvGrpSpPr/>
          <p:nvPr/>
        </p:nvGrpSpPr>
        <p:grpSpPr>
          <a:xfrm>
            <a:off x="4239959" y="3771876"/>
            <a:ext cx="286794" cy="286305"/>
            <a:chOff x="5380483" y="5004568"/>
            <a:chExt cx="366676" cy="366051"/>
          </a:xfrm>
          <a:solidFill>
            <a:schemeClr val="bg1"/>
          </a:solidFill>
        </p:grpSpPr>
        <p:sp>
          <p:nvSpPr>
            <p:cNvPr id="44" name="AutoShape 84">
              <a:extLst>
                <a:ext uri="{FF2B5EF4-FFF2-40B4-BE49-F238E27FC236}">
                  <a16:creationId xmlns:a16="http://schemas.microsoft.com/office/drawing/2014/main" id="{A9706D51-8E5F-49A0-9FF7-618498D374DD}"/>
                </a:ext>
              </a:extLst>
            </p:cNvPr>
            <p:cNvSpPr>
              <a:spLocks/>
            </p:cNvSpPr>
            <p:nvPr/>
          </p:nvSpPr>
          <p:spPr bwMode="auto">
            <a:xfrm>
              <a:off x="5380483" y="5004568"/>
              <a:ext cx="366676"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56" name="AutoShape 85">
              <a:extLst>
                <a:ext uri="{FF2B5EF4-FFF2-40B4-BE49-F238E27FC236}">
                  <a16:creationId xmlns:a16="http://schemas.microsoft.com/office/drawing/2014/main" id="{DADE1249-34A2-48BD-8444-AA7F2AFECC92}"/>
                </a:ext>
              </a:extLst>
            </p:cNvPr>
            <p:cNvSpPr>
              <a:spLocks/>
            </p:cNvSpPr>
            <p:nvPr/>
          </p:nvSpPr>
          <p:spPr bwMode="auto">
            <a:xfrm>
              <a:off x="5598238" y="514160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57" name="AutoShape 86">
              <a:extLst>
                <a:ext uri="{FF2B5EF4-FFF2-40B4-BE49-F238E27FC236}">
                  <a16:creationId xmlns:a16="http://schemas.microsoft.com/office/drawing/2014/main" id="{DF5BC27B-73D6-4DE3-9075-F2AFABD03450}"/>
                </a:ext>
              </a:extLst>
            </p:cNvPr>
            <p:cNvSpPr>
              <a:spLocks/>
            </p:cNvSpPr>
            <p:nvPr/>
          </p:nvSpPr>
          <p:spPr bwMode="auto">
            <a:xfrm>
              <a:off x="5598238" y="5107187"/>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58" name="AutoShape 87">
              <a:extLst>
                <a:ext uri="{FF2B5EF4-FFF2-40B4-BE49-F238E27FC236}">
                  <a16:creationId xmlns:a16="http://schemas.microsoft.com/office/drawing/2014/main" id="{5BFD39D9-28AB-4886-93DB-BF86EE67199D}"/>
                </a:ext>
              </a:extLst>
            </p:cNvPr>
            <p:cNvSpPr>
              <a:spLocks/>
            </p:cNvSpPr>
            <p:nvPr/>
          </p:nvSpPr>
          <p:spPr bwMode="auto">
            <a:xfrm>
              <a:off x="5598238" y="507277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59" name="AutoShape 88">
              <a:extLst>
                <a:ext uri="{FF2B5EF4-FFF2-40B4-BE49-F238E27FC236}">
                  <a16:creationId xmlns:a16="http://schemas.microsoft.com/office/drawing/2014/main" id="{B7142B99-C10E-46BC-B883-318784C121FC}"/>
                </a:ext>
              </a:extLst>
            </p:cNvPr>
            <p:cNvSpPr>
              <a:spLocks/>
            </p:cNvSpPr>
            <p:nvPr/>
          </p:nvSpPr>
          <p:spPr bwMode="auto">
            <a:xfrm>
              <a:off x="5472467"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3" name="AutoShape 89">
              <a:extLst>
                <a:ext uri="{FF2B5EF4-FFF2-40B4-BE49-F238E27FC236}">
                  <a16:creationId xmlns:a16="http://schemas.microsoft.com/office/drawing/2014/main" id="{6C28BE69-9CD4-4082-B24A-7EE5D2F4735C}"/>
                </a:ext>
              </a:extLst>
            </p:cNvPr>
            <p:cNvSpPr>
              <a:spLocks/>
            </p:cNvSpPr>
            <p:nvPr/>
          </p:nvSpPr>
          <p:spPr bwMode="auto">
            <a:xfrm>
              <a:off x="5472467"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4" name="AutoShape 90">
              <a:extLst>
                <a:ext uri="{FF2B5EF4-FFF2-40B4-BE49-F238E27FC236}">
                  <a16:creationId xmlns:a16="http://schemas.microsoft.com/office/drawing/2014/main" id="{2EC4EDDA-C901-4674-B5EC-9772BAB3CFCE}"/>
                </a:ext>
              </a:extLst>
            </p:cNvPr>
            <p:cNvSpPr>
              <a:spLocks/>
            </p:cNvSpPr>
            <p:nvPr/>
          </p:nvSpPr>
          <p:spPr bwMode="auto">
            <a:xfrm>
              <a:off x="5472467"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5" name="AutoShape 91">
              <a:extLst>
                <a:ext uri="{FF2B5EF4-FFF2-40B4-BE49-F238E27FC236}">
                  <a16:creationId xmlns:a16="http://schemas.microsoft.com/office/drawing/2014/main" id="{6C0D2A63-1D75-4F39-A729-7F69E2283C4A}"/>
                </a:ext>
              </a:extLst>
            </p:cNvPr>
            <p:cNvSpPr>
              <a:spLocks/>
            </p:cNvSpPr>
            <p:nvPr/>
          </p:nvSpPr>
          <p:spPr bwMode="auto">
            <a:xfrm>
              <a:off x="5598238"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6" name="AutoShape 92">
              <a:extLst>
                <a:ext uri="{FF2B5EF4-FFF2-40B4-BE49-F238E27FC236}">
                  <a16:creationId xmlns:a16="http://schemas.microsoft.com/office/drawing/2014/main" id="{FC93E2E1-B2EF-4691-BC55-8506319826E6}"/>
                </a:ext>
              </a:extLst>
            </p:cNvPr>
            <p:cNvSpPr>
              <a:spLocks/>
            </p:cNvSpPr>
            <p:nvPr/>
          </p:nvSpPr>
          <p:spPr bwMode="auto">
            <a:xfrm>
              <a:off x="5598238"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7" name="AutoShape 93">
              <a:extLst>
                <a:ext uri="{FF2B5EF4-FFF2-40B4-BE49-F238E27FC236}">
                  <a16:creationId xmlns:a16="http://schemas.microsoft.com/office/drawing/2014/main" id="{7AC760C5-5D70-4CBF-887B-A9A360CF5B87}"/>
                </a:ext>
              </a:extLst>
            </p:cNvPr>
            <p:cNvSpPr>
              <a:spLocks/>
            </p:cNvSpPr>
            <p:nvPr/>
          </p:nvSpPr>
          <p:spPr bwMode="auto">
            <a:xfrm>
              <a:off x="5598238"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1" name="AutoShape 94">
              <a:extLst>
                <a:ext uri="{FF2B5EF4-FFF2-40B4-BE49-F238E27FC236}">
                  <a16:creationId xmlns:a16="http://schemas.microsoft.com/office/drawing/2014/main" id="{A14B75D1-D40C-4FF8-A6E4-F575F1D26039}"/>
                </a:ext>
              </a:extLst>
            </p:cNvPr>
            <p:cNvSpPr>
              <a:spLocks/>
            </p:cNvSpPr>
            <p:nvPr/>
          </p:nvSpPr>
          <p:spPr bwMode="auto">
            <a:xfrm>
              <a:off x="5472465" y="5176016"/>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5" name="AutoShape 95">
              <a:extLst>
                <a:ext uri="{FF2B5EF4-FFF2-40B4-BE49-F238E27FC236}">
                  <a16:creationId xmlns:a16="http://schemas.microsoft.com/office/drawing/2014/main" id="{6EDC3ADE-37DA-40D2-996C-3FC2624D026E}"/>
                </a:ext>
              </a:extLst>
            </p:cNvPr>
            <p:cNvSpPr>
              <a:spLocks/>
            </p:cNvSpPr>
            <p:nvPr/>
          </p:nvSpPr>
          <p:spPr bwMode="auto">
            <a:xfrm>
              <a:off x="5472465" y="5210433"/>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6" name="AutoShape 96">
              <a:extLst>
                <a:ext uri="{FF2B5EF4-FFF2-40B4-BE49-F238E27FC236}">
                  <a16:creationId xmlns:a16="http://schemas.microsoft.com/office/drawing/2014/main" id="{8F362574-A98C-4E0F-87FB-F7967B3E4781}"/>
                </a:ext>
              </a:extLst>
            </p:cNvPr>
            <p:cNvSpPr>
              <a:spLocks/>
            </p:cNvSpPr>
            <p:nvPr/>
          </p:nvSpPr>
          <p:spPr bwMode="auto">
            <a:xfrm>
              <a:off x="5472467" y="5050246"/>
              <a:ext cx="102619" cy="102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77" name="组合 76">
            <a:extLst>
              <a:ext uri="{FF2B5EF4-FFF2-40B4-BE49-F238E27FC236}">
                <a16:creationId xmlns:a16="http://schemas.microsoft.com/office/drawing/2014/main" id="{BF78DFF1-ABDD-4B37-85BE-83B8F30AB32A}"/>
              </a:ext>
            </a:extLst>
          </p:cNvPr>
          <p:cNvGrpSpPr/>
          <p:nvPr/>
        </p:nvGrpSpPr>
        <p:grpSpPr>
          <a:xfrm>
            <a:off x="7626935" y="3803480"/>
            <a:ext cx="286794" cy="241279"/>
            <a:chOff x="4600201" y="5775463"/>
            <a:chExt cx="366676" cy="308484"/>
          </a:xfrm>
          <a:solidFill>
            <a:schemeClr val="bg1"/>
          </a:solidFill>
        </p:grpSpPr>
        <p:sp>
          <p:nvSpPr>
            <p:cNvPr id="78" name="AutoShape 120">
              <a:extLst>
                <a:ext uri="{FF2B5EF4-FFF2-40B4-BE49-F238E27FC236}">
                  <a16:creationId xmlns:a16="http://schemas.microsoft.com/office/drawing/2014/main" id="{4E5715C5-3C1E-4134-A4AD-8CB6D65F5CC4}"/>
                </a:ext>
              </a:extLst>
            </p:cNvPr>
            <p:cNvSpPr>
              <a:spLocks/>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9" name="AutoShape 121">
              <a:extLst>
                <a:ext uri="{FF2B5EF4-FFF2-40B4-BE49-F238E27FC236}">
                  <a16:creationId xmlns:a16="http://schemas.microsoft.com/office/drawing/2014/main" id="{BF82D43C-47AA-4C3D-B8EB-2AB0F782A95F}"/>
                </a:ext>
              </a:extLst>
            </p:cNvPr>
            <p:cNvSpPr>
              <a:spLocks/>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0" name="AutoShape 122">
              <a:extLst>
                <a:ext uri="{FF2B5EF4-FFF2-40B4-BE49-F238E27FC236}">
                  <a16:creationId xmlns:a16="http://schemas.microsoft.com/office/drawing/2014/main" id="{42DA5C99-ADEF-4A2E-8DBC-81239781EC8B}"/>
                </a:ext>
              </a:extLst>
            </p:cNvPr>
            <p:cNvSpPr>
              <a:spLocks/>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81" name="组合 80">
            <a:extLst>
              <a:ext uri="{FF2B5EF4-FFF2-40B4-BE49-F238E27FC236}">
                <a16:creationId xmlns:a16="http://schemas.microsoft.com/office/drawing/2014/main" id="{355283D4-096F-438A-92BD-C67F6F0547F0}"/>
              </a:ext>
            </a:extLst>
          </p:cNvPr>
          <p:cNvGrpSpPr/>
          <p:nvPr/>
        </p:nvGrpSpPr>
        <p:grpSpPr>
          <a:xfrm>
            <a:off x="437650" y="407964"/>
            <a:ext cx="3021021" cy="523220"/>
            <a:chOff x="437650" y="407964"/>
            <a:chExt cx="3021021" cy="523220"/>
          </a:xfrm>
        </p:grpSpPr>
        <p:grpSp>
          <p:nvGrpSpPr>
            <p:cNvPr id="82" name="组合 81">
              <a:extLst>
                <a:ext uri="{FF2B5EF4-FFF2-40B4-BE49-F238E27FC236}">
                  <a16:creationId xmlns:a16="http://schemas.microsoft.com/office/drawing/2014/main" id="{CA086B86-EE57-467F-BB05-552BC7203C16}"/>
                </a:ext>
              </a:extLst>
            </p:cNvPr>
            <p:cNvGrpSpPr/>
            <p:nvPr/>
          </p:nvGrpSpPr>
          <p:grpSpPr>
            <a:xfrm>
              <a:off x="437650" y="426743"/>
              <a:ext cx="503641" cy="485662"/>
              <a:chOff x="431503" y="418769"/>
              <a:chExt cx="710506" cy="685142"/>
            </a:xfrm>
          </p:grpSpPr>
          <p:sp>
            <p:nvSpPr>
              <p:cNvPr id="84" name="矩形 83">
                <a:extLst>
                  <a:ext uri="{FF2B5EF4-FFF2-40B4-BE49-F238E27FC236}">
                    <a16:creationId xmlns:a16="http://schemas.microsoft.com/office/drawing/2014/main" id="{EB6E5969-457F-48D5-99D5-12D0D081B8D6}"/>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85" name="矩形 84">
                <a:extLst>
                  <a:ext uri="{FF2B5EF4-FFF2-40B4-BE49-F238E27FC236}">
                    <a16:creationId xmlns:a16="http://schemas.microsoft.com/office/drawing/2014/main" id="{FEC15FA4-CB0B-46EA-8B6E-0563CA12FD6A}"/>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83" name="文本框 82">
              <a:extLst>
                <a:ext uri="{FF2B5EF4-FFF2-40B4-BE49-F238E27FC236}">
                  <a16:creationId xmlns:a16="http://schemas.microsoft.com/office/drawing/2014/main" id="{12FF2E8A-0850-403B-A527-58D754C56466}"/>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1343564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6" name="图片 95">
            <a:extLst>
              <a:ext uri="{FF2B5EF4-FFF2-40B4-BE49-F238E27FC236}">
                <a16:creationId xmlns:a16="http://schemas.microsoft.com/office/drawing/2014/main" id="{B2D5C516-36A1-48CF-956F-B5A4B2D5DB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79427" y="3021807"/>
            <a:ext cx="4142581" cy="3136107"/>
          </a:xfrm>
          <a:custGeom>
            <a:avLst/>
            <a:gdLst>
              <a:gd name="connsiteX0" fmla="*/ 0 w 4142581"/>
              <a:gd name="connsiteY0" fmla="*/ 0 h 3136107"/>
              <a:gd name="connsiteX1" fmla="*/ 4142581 w 4142581"/>
              <a:gd name="connsiteY1" fmla="*/ 0 h 3136107"/>
              <a:gd name="connsiteX2" fmla="*/ 4142581 w 4142581"/>
              <a:gd name="connsiteY2" fmla="*/ 3136107 h 3136107"/>
              <a:gd name="connsiteX3" fmla="*/ 0 w 4142581"/>
              <a:gd name="connsiteY3" fmla="*/ 3136107 h 3136107"/>
            </a:gdLst>
            <a:ahLst/>
            <a:cxnLst>
              <a:cxn ang="0">
                <a:pos x="connsiteX0" y="connsiteY0"/>
              </a:cxn>
              <a:cxn ang="0">
                <a:pos x="connsiteX1" y="connsiteY1"/>
              </a:cxn>
              <a:cxn ang="0">
                <a:pos x="connsiteX2" y="connsiteY2"/>
              </a:cxn>
              <a:cxn ang="0">
                <a:pos x="connsiteX3" y="connsiteY3"/>
              </a:cxn>
            </a:cxnLst>
            <a:rect l="l" t="t" r="r" b="b"/>
            <a:pathLst>
              <a:path w="4142581" h="3136107">
                <a:moveTo>
                  <a:pt x="0" y="0"/>
                </a:moveTo>
                <a:lnTo>
                  <a:pt x="4142581" y="0"/>
                </a:lnTo>
                <a:lnTo>
                  <a:pt x="4142581" y="3136107"/>
                </a:lnTo>
                <a:lnTo>
                  <a:pt x="0" y="3136107"/>
                </a:lnTo>
                <a:close/>
              </a:path>
            </a:pathLst>
          </a:custGeom>
        </p:spPr>
      </p:pic>
      <p:sp>
        <p:nvSpPr>
          <p:cNvPr id="4" name="矩形 3">
            <a:extLst>
              <a:ext uri="{FF2B5EF4-FFF2-40B4-BE49-F238E27FC236}">
                <a16:creationId xmlns:a16="http://schemas.microsoft.com/office/drawing/2014/main" id="{7B1D82FF-E4BD-4C13-ABF5-1D7D9B2E5C58}"/>
              </a:ext>
            </a:extLst>
          </p:cNvPr>
          <p:cNvSpPr/>
          <p:nvPr/>
        </p:nvSpPr>
        <p:spPr>
          <a:xfrm>
            <a:off x="4672806" y="3021806"/>
            <a:ext cx="7039769" cy="3136107"/>
          </a:xfrm>
          <a:prstGeom prst="rect">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站酷文艺体"/>
              <a:ea typeface="站酷文艺体"/>
              <a:cs typeface="+mn-cs"/>
            </a:endParaRPr>
          </a:p>
        </p:txBody>
      </p:sp>
      <p:sp>
        <p:nvSpPr>
          <p:cNvPr id="5" name="文本框 4">
            <a:extLst>
              <a:ext uri="{FF2B5EF4-FFF2-40B4-BE49-F238E27FC236}">
                <a16:creationId xmlns:a16="http://schemas.microsoft.com/office/drawing/2014/main" id="{84270ACB-AFD8-4E89-9CDB-993DD9B423B9}"/>
              </a:ext>
            </a:extLst>
          </p:cNvPr>
          <p:cNvSpPr txBox="1"/>
          <p:nvPr/>
        </p:nvSpPr>
        <p:spPr>
          <a:xfrm flipH="1">
            <a:off x="5041923" y="3429000"/>
            <a:ext cx="6430939" cy="8278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a:ea typeface="站酷文艺体"/>
              </a:rPr>
              <a:t>先告诉他人你的结论，再讲述你的依据，自下而上地思考。先告诉他人你的结论，再讲述你的依据，自下而上地思考。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p:txBody>
      </p:sp>
      <p:sp>
        <p:nvSpPr>
          <p:cNvPr id="6" name="文本框 5">
            <a:extLst>
              <a:ext uri="{FF2B5EF4-FFF2-40B4-BE49-F238E27FC236}">
                <a16:creationId xmlns:a16="http://schemas.microsoft.com/office/drawing/2014/main" id="{40995275-2472-47AB-AF27-3446B38ADBB1}"/>
              </a:ext>
            </a:extLst>
          </p:cNvPr>
          <p:cNvSpPr txBox="1"/>
          <p:nvPr/>
        </p:nvSpPr>
        <p:spPr>
          <a:xfrm>
            <a:off x="5060315" y="3204886"/>
            <a:ext cx="18907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站酷文艺体"/>
                <a:ea typeface="站酷文艺体"/>
                <a:cs typeface="+mn-cs"/>
              </a:rPr>
              <a:t>添加相关标题</a:t>
            </a:r>
          </a:p>
        </p:txBody>
      </p:sp>
      <p:sp>
        <p:nvSpPr>
          <p:cNvPr id="19" name="文本框 18">
            <a:extLst>
              <a:ext uri="{FF2B5EF4-FFF2-40B4-BE49-F238E27FC236}">
                <a16:creationId xmlns:a16="http://schemas.microsoft.com/office/drawing/2014/main" id="{5998A9E0-B521-43D4-8D42-C17D0E2421B8}"/>
              </a:ext>
            </a:extLst>
          </p:cNvPr>
          <p:cNvSpPr txBox="1"/>
          <p:nvPr/>
        </p:nvSpPr>
        <p:spPr>
          <a:xfrm flipH="1">
            <a:off x="5683650" y="4291270"/>
            <a:ext cx="5789211"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a:ea typeface="站酷文艺体"/>
              </a:rPr>
              <a:t>先告诉他人你的结论，再讲述你的依据，自下而上地思考。先告诉他人你的结论，再讲述你的依据，自下而上地思考。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p:txBody>
      </p:sp>
      <p:sp>
        <p:nvSpPr>
          <p:cNvPr id="20" name="文本框 19">
            <a:extLst>
              <a:ext uri="{FF2B5EF4-FFF2-40B4-BE49-F238E27FC236}">
                <a16:creationId xmlns:a16="http://schemas.microsoft.com/office/drawing/2014/main" id="{ABB5F2D0-6D5B-469C-9E22-EE718F8EA1F3}"/>
              </a:ext>
            </a:extLst>
          </p:cNvPr>
          <p:cNvSpPr txBox="1"/>
          <p:nvPr/>
        </p:nvSpPr>
        <p:spPr>
          <a:xfrm flipH="1">
            <a:off x="5683650" y="4885133"/>
            <a:ext cx="5789211"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a:ea typeface="站酷文艺体"/>
              </a:rPr>
              <a:t>先告诉他人你的结论，再讲述你的依据，自下而上地思考。先告诉他人你的结论，再讲述你的依据，自下而上地思考。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p:txBody>
      </p:sp>
      <p:sp>
        <p:nvSpPr>
          <p:cNvPr id="21" name="文本框 20">
            <a:extLst>
              <a:ext uri="{FF2B5EF4-FFF2-40B4-BE49-F238E27FC236}">
                <a16:creationId xmlns:a16="http://schemas.microsoft.com/office/drawing/2014/main" id="{CFF0B626-9790-4858-AC3C-191AF3A55A00}"/>
              </a:ext>
            </a:extLst>
          </p:cNvPr>
          <p:cNvSpPr txBox="1"/>
          <p:nvPr/>
        </p:nvSpPr>
        <p:spPr>
          <a:xfrm flipH="1">
            <a:off x="5683650" y="5432184"/>
            <a:ext cx="5789211" cy="5742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a:ea typeface="站酷文艺体"/>
              </a:rPr>
              <a:t>先告诉他人你的结论，再讲述你的依据，自下而上地思考。先告诉他人你的结论，再讲述你的依据，自下而上地思考。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p:txBody>
      </p:sp>
      <p:sp>
        <p:nvSpPr>
          <p:cNvPr id="22" name="文本框 21">
            <a:extLst>
              <a:ext uri="{FF2B5EF4-FFF2-40B4-BE49-F238E27FC236}">
                <a16:creationId xmlns:a16="http://schemas.microsoft.com/office/drawing/2014/main" id="{307E6E00-B207-4274-97F8-BE956E245C0B}"/>
              </a:ext>
            </a:extLst>
          </p:cNvPr>
          <p:cNvSpPr txBox="1"/>
          <p:nvPr/>
        </p:nvSpPr>
        <p:spPr>
          <a:xfrm flipH="1">
            <a:off x="708305" y="1622721"/>
            <a:ext cx="10775391" cy="82817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latin typeface="站酷文艺体"/>
                <a:ea typeface="站酷文艺体"/>
              </a:rPr>
              <a:t>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a:t>
            </a:r>
            <a:endParaRPr kumimoji="0" lang="en-US" altLang="zh-CN" sz="1100" b="0" i="0" u="none" strike="noStrike" kern="0" cap="none" spc="0" normalizeH="0" baseline="0" noProof="0" dirty="0">
              <a:ln>
                <a:noFill/>
              </a:ln>
              <a:solidFill>
                <a:schemeClr val="bg1"/>
              </a:solidFill>
              <a:effectLst/>
              <a:uLnTx/>
              <a:uFillTx/>
              <a:latin typeface="站酷文艺体"/>
              <a:ea typeface="站酷文艺体"/>
              <a:cs typeface="Calibri" panose="020F0502020204030204" pitchFamily="34" charset="0"/>
            </a:endParaRPr>
          </a:p>
        </p:txBody>
      </p:sp>
      <p:sp>
        <p:nvSpPr>
          <p:cNvPr id="23" name="文本框 22">
            <a:extLst>
              <a:ext uri="{FF2B5EF4-FFF2-40B4-BE49-F238E27FC236}">
                <a16:creationId xmlns:a16="http://schemas.microsoft.com/office/drawing/2014/main" id="{6EACCB50-3C95-40EF-8CE0-C1B16C7E2664}"/>
              </a:ext>
            </a:extLst>
          </p:cNvPr>
          <p:cNvSpPr txBox="1"/>
          <p:nvPr/>
        </p:nvSpPr>
        <p:spPr>
          <a:xfrm>
            <a:off x="5028475" y="1023396"/>
            <a:ext cx="21350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站酷文艺体"/>
                <a:ea typeface="站酷文艺体"/>
                <a:cs typeface="+mn-cs"/>
              </a:rPr>
              <a:t>添加相关标题</a:t>
            </a:r>
          </a:p>
        </p:txBody>
      </p:sp>
      <p:grpSp>
        <p:nvGrpSpPr>
          <p:cNvPr id="66" name="组合 65">
            <a:extLst>
              <a:ext uri="{FF2B5EF4-FFF2-40B4-BE49-F238E27FC236}">
                <a16:creationId xmlns:a16="http://schemas.microsoft.com/office/drawing/2014/main" id="{8FFD6AF4-B209-4597-A1CE-83BFB3E93B91}"/>
              </a:ext>
            </a:extLst>
          </p:cNvPr>
          <p:cNvGrpSpPr/>
          <p:nvPr/>
        </p:nvGrpSpPr>
        <p:grpSpPr>
          <a:xfrm>
            <a:off x="5327581" y="4982702"/>
            <a:ext cx="247494" cy="330368"/>
            <a:chOff x="2448949" y="6473150"/>
            <a:chExt cx="274694" cy="366676"/>
          </a:xfrm>
          <a:solidFill>
            <a:schemeClr val="bg1"/>
          </a:solidFill>
        </p:grpSpPr>
        <p:sp>
          <p:nvSpPr>
            <p:cNvPr id="67" name="AutoShape 115">
              <a:extLst>
                <a:ext uri="{FF2B5EF4-FFF2-40B4-BE49-F238E27FC236}">
                  <a16:creationId xmlns:a16="http://schemas.microsoft.com/office/drawing/2014/main" id="{1864AF85-1426-44C7-99B6-E8EC38EA1221}"/>
                </a:ext>
              </a:extLst>
            </p:cNvPr>
            <p:cNvSpPr>
              <a:spLocks/>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68" name="AutoShape 116">
              <a:extLst>
                <a:ext uri="{FF2B5EF4-FFF2-40B4-BE49-F238E27FC236}">
                  <a16:creationId xmlns:a16="http://schemas.microsoft.com/office/drawing/2014/main" id="{119AA28E-2BF1-45DF-90BF-9D83C08DC9D4}"/>
                </a:ext>
              </a:extLst>
            </p:cNvPr>
            <p:cNvSpPr>
              <a:spLocks/>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69" name="组合 68">
            <a:extLst>
              <a:ext uri="{FF2B5EF4-FFF2-40B4-BE49-F238E27FC236}">
                <a16:creationId xmlns:a16="http://schemas.microsoft.com/office/drawing/2014/main" id="{CB7E793C-E9E6-4C48-BD06-1E3D350454A9}"/>
              </a:ext>
            </a:extLst>
          </p:cNvPr>
          <p:cNvGrpSpPr/>
          <p:nvPr/>
        </p:nvGrpSpPr>
        <p:grpSpPr>
          <a:xfrm>
            <a:off x="5286427" y="5537897"/>
            <a:ext cx="329803" cy="329803"/>
            <a:chOff x="3868099" y="5741049"/>
            <a:chExt cx="366050" cy="366050"/>
          </a:xfrm>
          <a:solidFill>
            <a:schemeClr val="bg1"/>
          </a:solidFill>
        </p:grpSpPr>
        <p:sp>
          <p:nvSpPr>
            <p:cNvPr id="70" name="AutoShape 123">
              <a:extLst>
                <a:ext uri="{FF2B5EF4-FFF2-40B4-BE49-F238E27FC236}">
                  <a16:creationId xmlns:a16="http://schemas.microsoft.com/office/drawing/2014/main" id="{BC20B0BC-F802-45C9-9714-ADFEE5C7B8FA}"/>
                </a:ext>
              </a:extLst>
            </p:cNvPr>
            <p:cNvSpPr>
              <a:spLocks/>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1" name="AutoShape 124">
              <a:extLst>
                <a:ext uri="{FF2B5EF4-FFF2-40B4-BE49-F238E27FC236}">
                  <a16:creationId xmlns:a16="http://schemas.microsoft.com/office/drawing/2014/main" id="{BECC5D34-1126-44C5-8DFE-975B7E47813E}"/>
                </a:ext>
              </a:extLst>
            </p:cNvPr>
            <p:cNvSpPr>
              <a:spLocks/>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2" name="AutoShape 125">
              <a:extLst>
                <a:ext uri="{FF2B5EF4-FFF2-40B4-BE49-F238E27FC236}">
                  <a16:creationId xmlns:a16="http://schemas.microsoft.com/office/drawing/2014/main" id="{2894AEBB-7F13-43B2-99CA-B757002EECE8}"/>
                </a:ext>
              </a:extLst>
            </p:cNvPr>
            <p:cNvSpPr>
              <a:spLocks/>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87" name="组合 86">
            <a:extLst>
              <a:ext uri="{FF2B5EF4-FFF2-40B4-BE49-F238E27FC236}">
                <a16:creationId xmlns:a16="http://schemas.microsoft.com/office/drawing/2014/main" id="{74425F8E-DCA5-44A6-9FA4-6CE1A8A8A748}"/>
              </a:ext>
            </a:extLst>
          </p:cNvPr>
          <p:cNvGrpSpPr/>
          <p:nvPr/>
        </p:nvGrpSpPr>
        <p:grpSpPr>
          <a:xfrm>
            <a:off x="5286145" y="4479937"/>
            <a:ext cx="330367" cy="277937"/>
            <a:chOff x="4600201" y="5775463"/>
            <a:chExt cx="366676" cy="308484"/>
          </a:xfrm>
          <a:solidFill>
            <a:schemeClr val="bg1"/>
          </a:solidFill>
        </p:grpSpPr>
        <p:sp>
          <p:nvSpPr>
            <p:cNvPr id="88" name="AutoShape 120">
              <a:extLst>
                <a:ext uri="{FF2B5EF4-FFF2-40B4-BE49-F238E27FC236}">
                  <a16:creationId xmlns:a16="http://schemas.microsoft.com/office/drawing/2014/main" id="{E852FFF3-0D85-4200-9EE9-CCB98C7014D2}"/>
                </a:ext>
              </a:extLst>
            </p:cNvPr>
            <p:cNvSpPr>
              <a:spLocks/>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9" name="AutoShape 121">
              <a:extLst>
                <a:ext uri="{FF2B5EF4-FFF2-40B4-BE49-F238E27FC236}">
                  <a16:creationId xmlns:a16="http://schemas.microsoft.com/office/drawing/2014/main" id="{99E1B937-0868-457C-A167-E371C1AE6324}"/>
                </a:ext>
              </a:extLst>
            </p:cNvPr>
            <p:cNvSpPr>
              <a:spLocks/>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90" name="AutoShape 122">
              <a:extLst>
                <a:ext uri="{FF2B5EF4-FFF2-40B4-BE49-F238E27FC236}">
                  <a16:creationId xmlns:a16="http://schemas.microsoft.com/office/drawing/2014/main" id="{9A02947A-9FCC-4724-9C4F-3A1C051EEF19}"/>
                </a:ext>
              </a:extLst>
            </p:cNvPr>
            <p:cNvSpPr>
              <a:spLocks/>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91" name="组合 90">
            <a:extLst>
              <a:ext uri="{FF2B5EF4-FFF2-40B4-BE49-F238E27FC236}">
                <a16:creationId xmlns:a16="http://schemas.microsoft.com/office/drawing/2014/main" id="{FE7A4A8B-9321-4B44-8A70-221715B7AC2D}"/>
              </a:ext>
            </a:extLst>
          </p:cNvPr>
          <p:cNvGrpSpPr/>
          <p:nvPr/>
        </p:nvGrpSpPr>
        <p:grpSpPr>
          <a:xfrm>
            <a:off x="437650" y="407964"/>
            <a:ext cx="3021021" cy="523220"/>
            <a:chOff x="437650" y="407964"/>
            <a:chExt cx="3021021" cy="523220"/>
          </a:xfrm>
        </p:grpSpPr>
        <p:grpSp>
          <p:nvGrpSpPr>
            <p:cNvPr id="92" name="组合 91">
              <a:extLst>
                <a:ext uri="{FF2B5EF4-FFF2-40B4-BE49-F238E27FC236}">
                  <a16:creationId xmlns:a16="http://schemas.microsoft.com/office/drawing/2014/main" id="{F36B1860-66DD-4AAB-B25F-83FFEE8A4754}"/>
                </a:ext>
              </a:extLst>
            </p:cNvPr>
            <p:cNvGrpSpPr/>
            <p:nvPr/>
          </p:nvGrpSpPr>
          <p:grpSpPr>
            <a:xfrm>
              <a:off x="437650" y="426743"/>
              <a:ext cx="503641" cy="485662"/>
              <a:chOff x="431503" y="418769"/>
              <a:chExt cx="710506" cy="685142"/>
            </a:xfrm>
          </p:grpSpPr>
          <p:sp>
            <p:nvSpPr>
              <p:cNvPr id="94" name="矩形 93">
                <a:extLst>
                  <a:ext uri="{FF2B5EF4-FFF2-40B4-BE49-F238E27FC236}">
                    <a16:creationId xmlns:a16="http://schemas.microsoft.com/office/drawing/2014/main" id="{C3E58984-2639-4C6E-BF3E-B462BEC467C6}"/>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95" name="矩形 94">
                <a:extLst>
                  <a:ext uri="{FF2B5EF4-FFF2-40B4-BE49-F238E27FC236}">
                    <a16:creationId xmlns:a16="http://schemas.microsoft.com/office/drawing/2014/main" id="{7D5B00F1-E8B7-4AC6-B001-11F92452A14D}"/>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93" name="文本框 92">
              <a:extLst>
                <a:ext uri="{FF2B5EF4-FFF2-40B4-BE49-F238E27FC236}">
                  <a16:creationId xmlns:a16="http://schemas.microsoft.com/office/drawing/2014/main" id="{AD3F5CED-2FC1-49BC-AEEF-191EF0DCDE24}"/>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2462803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DFD4124E-A618-4D57-A388-5D82BD41AB87}"/>
              </a:ext>
            </a:extLst>
          </p:cNvPr>
          <p:cNvSpPr txBox="1"/>
          <p:nvPr/>
        </p:nvSpPr>
        <p:spPr>
          <a:xfrm>
            <a:off x="5197267" y="3880614"/>
            <a:ext cx="6333825"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在此添加第四章节标题</a:t>
            </a:r>
            <a:r>
              <a:rPr kumimoji="0" lang="en-US" altLang="zh-CN"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 </a:t>
            </a:r>
            <a:endPar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grpSp>
        <p:nvGrpSpPr>
          <p:cNvPr id="22" name="组合 21">
            <a:extLst>
              <a:ext uri="{FF2B5EF4-FFF2-40B4-BE49-F238E27FC236}">
                <a16:creationId xmlns:a16="http://schemas.microsoft.com/office/drawing/2014/main" id="{53CB2889-D73B-479E-BA49-0EA5A53529A8}"/>
              </a:ext>
            </a:extLst>
          </p:cNvPr>
          <p:cNvGrpSpPr/>
          <p:nvPr/>
        </p:nvGrpSpPr>
        <p:grpSpPr>
          <a:xfrm>
            <a:off x="9191230" y="4769976"/>
            <a:ext cx="2402452" cy="400110"/>
            <a:chOff x="4612286" y="4133188"/>
            <a:chExt cx="2333309" cy="400110"/>
          </a:xfrm>
        </p:grpSpPr>
        <p:sp>
          <p:nvSpPr>
            <p:cNvPr id="23" name="矩形 22">
              <a:extLst>
                <a:ext uri="{FF2B5EF4-FFF2-40B4-BE49-F238E27FC236}">
                  <a16:creationId xmlns:a16="http://schemas.microsoft.com/office/drawing/2014/main" id="{5ED9A10B-D9CD-4289-9E60-5EEE80333E38}"/>
                </a:ext>
              </a:extLst>
            </p:cNvPr>
            <p:cNvSpPr/>
            <p:nvPr/>
          </p:nvSpPr>
          <p:spPr>
            <a:xfrm>
              <a:off x="4612286" y="4218612"/>
              <a:ext cx="236657" cy="22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a:ln>
                  <a:noFill/>
                </a:ln>
                <a:solidFill>
                  <a:srgbClr val="0C0707"/>
                </a:solidFill>
                <a:effectLst/>
                <a:uLnTx/>
                <a:uFillTx/>
                <a:latin typeface="站酷文艺体" panose="02000603000000000000" pitchFamily="2" charset="-122"/>
                <a:ea typeface="站酷文艺体" panose="02000603000000000000" pitchFamily="2" charset="-122"/>
                <a:cs typeface="+mn-cs"/>
              </a:endParaRPr>
            </a:p>
          </p:txBody>
        </p:sp>
        <p:sp>
          <p:nvSpPr>
            <p:cNvPr id="24" name="文本框 23">
              <a:extLst>
                <a:ext uri="{FF2B5EF4-FFF2-40B4-BE49-F238E27FC236}">
                  <a16:creationId xmlns:a16="http://schemas.microsoft.com/office/drawing/2014/main" id="{C9EFB0F8-C51F-451F-8B15-0C2F6124704D}"/>
                </a:ext>
              </a:extLst>
            </p:cNvPr>
            <p:cNvSpPr txBox="1"/>
            <p:nvPr/>
          </p:nvSpPr>
          <p:spPr>
            <a:xfrm>
              <a:off x="4956119" y="4133188"/>
              <a:ext cx="19894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在此添加副标题</a:t>
              </a:r>
            </a:p>
          </p:txBody>
        </p:sp>
      </p:grpSp>
      <p:sp>
        <p:nvSpPr>
          <p:cNvPr id="25" name="矩形 24">
            <a:extLst>
              <a:ext uri="{FF2B5EF4-FFF2-40B4-BE49-F238E27FC236}">
                <a16:creationId xmlns:a16="http://schemas.microsoft.com/office/drawing/2014/main" id="{92F6BA0C-5024-4018-96DA-B1C63CA216FE}"/>
              </a:ext>
            </a:extLst>
          </p:cNvPr>
          <p:cNvSpPr/>
          <p:nvPr/>
        </p:nvSpPr>
        <p:spPr>
          <a:xfrm>
            <a:off x="9777182" y="2019211"/>
            <a:ext cx="1308369" cy="1308369"/>
          </a:xfrm>
          <a:prstGeom prst="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Arial"/>
              <a:ea typeface="站酷文艺体"/>
              <a:cs typeface="+mn-cs"/>
            </a:endParaRPr>
          </a:p>
        </p:txBody>
      </p:sp>
      <p:sp>
        <p:nvSpPr>
          <p:cNvPr id="26" name="矩形 25">
            <a:extLst>
              <a:ext uri="{FF2B5EF4-FFF2-40B4-BE49-F238E27FC236}">
                <a16:creationId xmlns:a16="http://schemas.microsoft.com/office/drawing/2014/main" id="{4001504F-DAF2-48B0-8257-C1BEC78924B6}"/>
              </a:ext>
            </a:extLst>
          </p:cNvPr>
          <p:cNvSpPr/>
          <p:nvPr/>
        </p:nvSpPr>
        <p:spPr>
          <a:xfrm>
            <a:off x="10037564" y="2295728"/>
            <a:ext cx="1350574" cy="1308369"/>
          </a:xfrm>
          <a:prstGeom prst="rect">
            <a:avLst/>
          </a:prstGeom>
          <a:solidFill>
            <a:srgbClr val="58BDEB">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04</a:t>
            </a:r>
            <a:endParaRPr kumimoji="0" lang="zh-CN" altLang="en-US"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Tree>
    <p:extLst>
      <p:ext uri="{BB962C8B-B14F-4D97-AF65-F5344CB8AC3E}">
        <p14:creationId xmlns:p14="http://schemas.microsoft.com/office/powerpoint/2010/main" val="316254851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9" name="图片 88">
            <a:extLst>
              <a:ext uri="{FF2B5EF4-FFF2-40B4-BE49-F238E27FC236}">
                <a16:creationId xmlns:a16="http://schemas.microsoft.com/office/drawing/2014/main" id="{9594B8B2-B9F9-4A35-BEA5-8F2F3A22A4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587894" y="2350446"/>
            <a:ext cx="1776108" cy="1776108"/>
          </a:xfrm>
          <a:custGeom>
            <a:avLst/>
            <a:gdLst>
              <a:gd name="connsiteX0" fmla="*/ 888054 w 1776108"/>
              <a:gd name="connsiteY0" fmla="*/ 0 h 1776108"/>
              <a:gd name="connsiteX1" fmla="*/ 1776108 w 1776108"/>
              <a:gd name="connsiteY1" fmla="*/ 0 h 1776108"/>
              <a:gd name="connsiteX2" fmla="*/ 1776108 w 1776108"/>
              <a:gd name="connsiteY2" fmla="*/ 888054 h 1776108"/>
              <a:gd name="connsiteX3" fmla="*/ 888054 w 1776108"/>
              <a:gd name="connsiteY3" fmla="*/ 1776108 h 1776108"/>
              <a:gd name="connsiteX4" fmla="*/ 0 w 1776108"/>
              <a:gd name="connsiteY4" fmla="*/ 1776108 h 1776108"/>
              <a:gd name="connsiteX5" fmla="*/ 0 w 1776108"/>
              <a:gd name="connsiteY5" fmla="*/ 888054 h 1776108"/>
              <a:gd name="connsiteX6" fmla="*/ 888054 w 1776108"/>
              <a:gd name="connsiteY6" fmla="*/ 0 h 177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108" h="1776108">
                <a:moveTo>
                  <a:pt x="888054" y="0"/>
                </a:moveTo>
                <a:lnTo>
                  <a:pt x="1776108" y="0"/>
                </a:lnTo>
                <a:lnTo>
                  <a:pt x="1776108" y="888054"/>
                </a:lnTo>
                <a:cubicBezTo>
                  <a:pt x="1776108" y="1378513"/>
                  <a:pt x="1378513" y="1776108"/>
                  <a:pt x="888054" y="1776108"/>
                </a:cubicBezTo>
                <a:lnTo>
                  <a:pt x="0" y="1776108"/>
                </a:lnTo>
                <a:lnTo>
                  <a:pt x="0" y="888054"/>
                </a:lnTo>
                <a:cubicBezTo>
                  <a:pt x="0" y="397595"/>
                  <a:pt x="397595" y="0"/>
                  <a:pt x="888054" y="0"/>
                </a:cubicBezTo>
                <a:close/>
              </a:path>
            </a:pathLst>
          </a:custGeom>
        </p:spPr>
      </p:pic>
      <p:pic>
        <p:nvPicPr>
          <p:cNvPr id="88" name="图片 87">
            <a:extLst>
              <a:ext uri="{FF2B5EF4-FFF2-40B4-BE49-F238E27FC236}">
                <a16:creationId xmlns:a16="http://schemas.microsoft.com/office/drawing/2014/main" id="{5D1312A9-3C6F-4173-83B8-B72973008E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624763" y="2350446"/>
            <a:ext cx="1776108" cy="1776108"/>
          </a:xfrm>
          <a:custGeom>
            <a:avLst/>
            <a:gdLst>
              <a:gd name="connsiteX0" fmla="*/ 888054 w 1776108"/>
              <a:gd name="connsiteY0" fmla="*/ 0 h 1776108"/>
              <a:gd name="connsiteX1" fmla="*/ 1776108 w 1776108"/>
              <a:gd name="connsiteY1" fmla="*/ 0 h 1776108"/>
              <a:gd name="connsiteX2" fmla="*/ 1776108 w 1776108"/>
              <a:gd name="connsiteY2" fmla="*/ 888054 h 1776108"/>
              <a:gd name="connsiteX3" fmla="*/ 888054 w 1776108"/>
              <a:gd name="connsiteY3" fmla="*/ 1776108 h 1776108"/>
              <a:gd name="connsiteX4" fmla="*/ 0 w 1776108"/>
              <a:gd name="connsiteY4" fmla="*/ 1776108 h 1776108"/>
              <a:gd name="connsiteX5" fmla="*/ 0 w 1776108"/>
              <a:gd name="connsiteY5" fmla="*/ 888054 h 1776108"/>
              <a:gd name="connsiteX6" fmla="*/ 888054 w 1776108"/>
              <a:gd name="connsiteY6" fmla="*/ 0 h 177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108" h="1776108">
                <a:moveTo>
                  <a:pt x="888054" y="0"/>
                </a:moveTo>
                <a:lnTo>
                  <a:pt x="1776108" y="0"/>
                </a:lnTo>
                <a:lnTo>
                  <a:pt x="1776108" y="888054"/>
                </a:lnTo>
                <a:cubicBezTo>
                  <a:pt x="1776108" y="1378513"/>
                  <a:pt x="1378513" y="1776108"/>
                  <a:pt x="888054" y="1776108"/>
                </a:cubicBezTo>
                <a:lnTo>
                  <a:pt x="0" y="1776108"/>
                </a:lnTo>
                <a:lnTo>
                  <a:pt x="0" y="888054"/>
                </a:lnTo>
                <a:cubicBezTo>
                  <a:pt x="0" y="397595"/>
                  <a:pt x="397595" y="0"/>
                  <a:pt x="888054" y="0"/>
                </a:cubicBezTo>
                <a:close/>
              </a:path>
            </a:pathLst>
          </a:custGeom>
        </p:spPr>
      </p:pic>
      <p:pic>
        <p:nvPicPr>
          <p:cNvPr id="84" name="图片 83">
            <a:extLst>
              <a:ext uri="{FF2B5EF4-FFF2-40B4-BE49-F238E27FC236}">
                <a16:creationId xmlns:a16="http://schemas.microsoft.com/office/drawing/2014/main" id="{957164A5-73C6-4971-9D5C-75A1C7421A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661632" y="2374890"/>
            <a:ext cx="1776108" cy="1751664"/>
          </a:xfrm>
          <a:custGeom>
            <a:avLst/>
            <a:gdLst>
              <a:gd name="connsiteX0" fmla="*/ 684182 w 1776108"/>
              <a:gd name="connsiteY0" fmla="*/ 0 h 1751664"/>
              <a:gd name="connsiteX1" fmla="*/ 1776108 w 1776108"/>
              <a:gd name="connsiteY1" fmla="*/ 0 h 1751664"/>
              <a:gd name="connsiteX2" fmla="*/ 1776108 w 1776108"/>
              <a:gd name="connsiteY2" fmla="*/ 863610 h 1751664"/>
              <a:gd name="connsiteX3" fmla="*/ 888054 w 1776108"/>
              <a:gd name="connsiteY3" fmla="*/ 1751664 h 1751664"/>
              <a:gd name="connsiteX4" fmla="*/ 0 w 1776108"/>
              <a:gd name="connsiteY4" fmla="*/ 1751664 h 1751664"/>
              <a:gd name="connsiteX5" fmla="*/ 0 w 1776108"/>
              <a:gd name="connsiteY5" fmla="*/ 863610 h 1751664"/>
              <a:gd name="connsiteX6" fmla="*/ 623974 w 1776108"/>
              <a:gd name="connsiteY6" fmla="*/ 15481 h 175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108" h="1751664">
                <a:moveTo>
                  <a:pt x="684182" y="0"/>
                </a:moveTo>
                <a:lnTo>
                  <a:pt x="1776108" y="0"/>
                </a:lnTo>
                <a:lnTo>
                  <a:pt x="1776108" y="863610"/>
                </a:lnTo>
                <a:cubicBezTo>
                  <a:pt x="1776108" y="1354069"/>
                  <a:pt x="1378513" y="1751664"/>
                  <a:pt x="888054" y="1751664"/>
                </a:cubicBezTo>
                <a:lnTo>
                  <a:pt x="0" y="1751664"/>
                </a:lnTo>
                <a:lnTo>
                  <a:pt x="0" y="863610"/>
                </a:lnTo>
                <a:cubicBezTo>
                  <a:pt x="0" y="465112"/>
                  <a:pt x="262475" y="127919"/>
                  <a:pt x="623974" y="15481"/>
                </a:cubicBezTo>
                <a:close/>
              </a:path>
            </a:pathLst>
          </a:custGeom>
        </p:spPr>
      </p:pic>
      <p:pic>
        <p:nvPicPr>
          <p:cNvPr id="74" name="图片 73">
            <a:extLst>
              <a:ext uri="{FF2B5EF4-FFF2-40B4-BE49-F238E27FC236}">
                <a16:creationId xmlns:a16="http://schemas.microsoft.com/office/drawing/2014/main" id="{3495BDA3-E521-402B-BF0A-BBF32AF219E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698501" y="2350446"/>
            <a:ext cx="1776108" cy="1776108"/>
          </a:xfrm>
          <a:custGeom>
            <a:avLst/>
            <a:gdLst>
              <a:gd name="connsiteX0" fmla="*/ 888054 w 1776108"/>
              <a:gd name="connsiteY0" fmla="*/ 0 h 1776108"/>
              <a:gd name="connsiteX1" fmla="*/ 1776108 w 1776108"/>
              <a:gd name="connsiteY1" fmla="*/ 0 h 1776108"/>
              <a:gd name="connsiteX2" fmla="*/ 1776108 w 1776108"/>
              <a:gd name="connsiteY2" fmla="*/ 888054 h 1776108"/>
              <a:gd name="connsiteX3" fmla="*/ 888054 w 1776108"/>
              <a:gd name="connsiteY3" fmla="*/ 1776108 h 1776108"/>
              <a:gd name="connsiteX4" fmla="*/ 0 w 1776108"/>
              <a:gd name="connsiteY4" fmla="*/ 1776108 h 1776108"/>
              <a:gd name="connsiteX5" fmla="*/ 0 w 1776108"/>
              <a:gd name="connsiteY5" fmla="*/ 888054 h 1776108"/>
              <a:gd name="connsiteX6" fmla="*/ 888054 w 1776108"/>
              <a:gd name="connsiteY6" fmla="*/ 0 h 177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108" h="1776108">
                <a:moveTo>
                  <a:pt x="888054" y="0"/>
                </a:moveTo>
                <a:lnTo>
                  <a:pt x="1776108" y="0"/>
                </a:lnTo>
                <a:lnTo>
                  <a:pt x="1776108" y="888054"/>
                </a:lnTo>
                <a:cubicBezTo>
                  <a:pt x="1776108" y="1378513"/>
                  <a:pt x="1378513" y="1776108"/>
                  <a:pt x="888054" y="1776108"/>
                </a:cubicBezTo>
                <a:lnTo>
                  <a:pt x="0" y="1776108"/>
                </a:lnTo>
                <a:lnTo>
                  <a:pt x="0" y="888054"/>
                </a:lnTo>
                <a:cubicBezTo>
                  <a:pt x="0" y="397595"/>
                  <a:pt x="397595" y="0"/>
                  <a:pt x="888054" y="0"/>
                </a:cubicBezTo>
                <a:close/>
              </a:path>
            </a:pathLst>
          </a:custGeom>
        </p:spPr>
      </p:pic>
      <p:sp>
        <p:nvSpPr>
          <p:cNvPr id="4" name="矩形: 对角圆角 3">
            <a:extLst>
              <a:ext uri="{FF2B5EF4-FFF2-40B4-BE49-F238E27FC236}">
                <a16:creationId xmlns:a16="http://schemas.microsoft.com/office/drawing/2014/main" id="{43E0F76F-70CB-4AD5-BAE7-77A42118D090}"/>
              </a:ext>
            </a:extLst>
          </p:cNvPr>
          <p:cNvSpPr/>
          <p:nvPr/>
        </p:nvSpPr>
        <p:spPr>
          <a:xfrm>
            <a:off x="2186969" y="2062805"/>
            <a:ext cx="575280" cy="57528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D189A39-DE93-4484-A870-1CD015E87E03}"/>
              </a:ext>
            </a:extLst>
          </p:cNvPr>
          <p:cNvSpPr txBox="1"/>
          <p:nvPr/>
        </p:nvSpPr>
        <p:spPr>
          <a:xfrm>
            <a:off x="481418" y="4760083"/>
            <a:ext cx="2495198" cy="55188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05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6" name="文本框 5">
            <a:extLst>
              <a:ext uri="{FF2B5EF4-FFF2-40B4-BE49-F238E27FC236}">
                <a16:creationId xmlns:a16="http://schemas.microsoft.com/office/drawing/2014/main" id="{C2455D3D-8049-421D-AB27-54E659B5A162}"/>
              </a:ext>
            </a:extLst>
          </p:cNvPr>
          <p:cNvSpPr txBox="1"/>
          <p:nvPr/>
        </p:nvSpPr>
        <p:spPr>
          <a:xfrm flipH="1">
            <a:off x="481417" y="4359973"/>
            <a:ext cx="2081164"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20" name="矩形: 对角圆角 19">
            <a:extLst>
              <a:ext uri="{FF2B5EF4-FFF2-40B4-BE49-F238E27FC236}">
                <a16:creationId xmlns:a16="http://schemas.microsoft.com/office/drawing/2014/main" id="{C26FC77C-CFCD-4249-A390-0FEBE24B02A1}"/>
              </a:ext>
            </a:extLst>
          </p:cNvPr>
          <p:cNvSpPr/>
          <p:nvPr/>
        </p:nvSpPr>
        <p:spPr>
          <a:xfrm>
            <a:off x="5150100" y="2062805"/>
            <a:ext cx="575280" cy="57528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47522EB3-7110-4B58-86B2-67172A3E9C85}"/>
              </a:ext>
            </a:extLst>
          </p:cNvPr>
          <p:cNvSpPr txBox="1"/>
          <p:nvPr/>
        </p:nvSpPr>
        <p:spPr>
          <a:xfrm>
            <a:off x="3444549" y="4760083"/>
            <a:ext cx="2495198" cy="55188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05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3" name="文本框 22">
            <a:extLst>
              <a:ext uri="{FF2B5EF4-FFF2-40B4-BE49-F238E27FC236}">
                <a16:creationId xmlns:a16="http://schemas.microsoft.com/office/drawing/2014/main" id="{823BF90A-46E1-47DE-ACAB-41A3865372F1}"/>
              </a:ext>
            </a:extLst>
          </p:cNvPr>
          <p:cNvSpPr txBox="1"/>
          <p:nvPr/>
        </p:nvSpPr>
        <p:spPr>
          <a:xfrm flipH="1">
            <a:off x="3444548" y="4359973"/>
            <a:ext cx="2081164"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31" name="矩形: 对角圆角 30">
            <a:extLst>
              <a:ext uri="{FF2B5EF4-FFF2-40B4-BE49-F238E27FC236}">
                <a16:creationId xmlns:a16="http://schemas.microsoft.com/office/drawing/2014/main" id="{899A370D-1D90-457D-8062-2476B2121C47}"/>
              </a:ext>
            </a:extLst>
          </p:cNvPr>
          <p:cNvSpPr/>
          <p:nvPr/>
        </p:nvSpPr>
        <p:spPr>
          <a:xfrm>
            <a:off x="8113231" y="2062805"/>
            <a:ext cx="575280" cy="57528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a:extLst>
              <a:ext uri="{FF2B5EF4-FFF2-40B4-BE49-F238E27FC236}">
                <a16:creationId xmlns:a16="http://schemas.microsoft.com/office/drawing/2014/main" id="{53753323-DCD4-41CB-AC9A-A90BF81C49BF}"/>
              </a:ext>
            </a:extLst>
          </p:cNvPr>
          <p:cNvSpPr txBox="1"/>
          <p:nvPr/>
        </p:nvSpPr>
        <p:spPr>
          <a:xfrm>
            <a:off x="6407680" y="4760083"/>
            <a:ext cx="2495198" cy="55188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05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6804959D-F10A-44E9-9B60-6AD5D8F7EAD6}"/>
              </a:ext>
            </a:extLst>
          </p:cNvPr>
          <p:cNvSpPr txBox="1"/>
          <p:nvPr/>
        </p:nvSpPr>
        <p:spPr>
          <a:xfrm flipH="1">
            <a:off x="6407679" y="4359973"/>
            <a:ext cx="2081164"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38" name="矩形: 对角圆角 37">
            <a:extLst>
              <a:ext uri="{FF2B5EF4-FFF2-40B4-BE49-F238E27FC236}">
                <a16:creationId xmlns:a16="http://schemas.microsoft.com/office/drawing/2014/main" id="{F10495CF-8058-4691-AAB8-CF6929741676}"/>
              </a:ext>
            </a:extLst>
          </p:cNvPr>
          <p:cNvSpPr/>
          <p:nvPr/>
        </p:nvSpPr>
        <p:spPr>
          <a:xfrm>
            <a:off x="11076362" y="2062805"/>
            <a:ext cx="575280" cy="575280"/>
          </a:xfrm>
          <a:prstGeom prst="round2DiagRect">
            <a:avLst>
              <a:gd name="adj1" fmla="val 50000"/>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文本框 34">
            <a:extLst>
              <a:ext uri="{FF2B5EF4-FFF2-40B4-BE49-F238E27FC236}">
                <a16:creationId xmlns:a16="http://schemas.microsoft.com/office/drawing/2014/main" id="{1B579F7B-4DF0-4CA2-897B-8B60AD6FB338}"/>
              </a:ext>
            </a:extLst>
          </p:cNvPr>
          <p:cNvSpPr txBox="1"/>
          <p:nvPr/>
        </p:nvSpPr>
        <p:spPr>
          <a:xfrm>
            <a:off x="9370811" y="4760083"/>
            <a:ext cx="2495198" cy="551882"/>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05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36" name="文本框 35">
            <a:extLst>
              <a:ext uri="{FF2B5EF4-FFF2-40B4-BE49-F238E27FC236}">
                <a16:creationId xmlns:a16="http://schemas.microsoft.com/office/drawing/2014/main" id="{3B2F65C9-2F6A-4F8F-B24C-91E062B34F36}"/>
              </a:ext>
            </a:extLst>
          </p:cNvPr>
          <p:cNvSpPr txBox="1"/>
          <p:nvPr/>
        </p:nvSpPr>
        <p:spPr>
          <a:xfrm flipH="1">
            <a:off x="9370810" y="4359973"/>
            <a:ext cx="2081164"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在此添加标题</a:t>
            </a:r>
          </a:p>
        </p:txBody>
      </p:sp>
      <p:grpSp>
        <p:nvGrpSpPr>
          <p:cNvPr id="34" name="组合 33">
            <a:extLst>
              <a:ext uri="{FF2B5EF4-FFF2-40B4-BE49-F238E27FC236}">
                <a16:creationId xmlns:a16="http://schemas.microsoft.com/office/drawing/2014/main" id="{244E1AE8-5FA4-4480-8F51-F235B626F2AF}"/>
              </a:ext>
            </a:extLst>
          </p:cNvPr>
          <p:cNvGrpSpPr/>
          <p:nvPr/>
        </p:nvGrpSpPr>
        <p:grpSpPr>
          <a:xfrm>
            <a:off x="8300483" y="2213860"/>
            <a:ext cx="200775" cy="268005"/>
            <a:chOff x="2448949" y="6473150"/>
            <a:chExt cx="274694" cy="366676"/>
          </a:xfrm>
          <a:solidFill>
            <a:schemeClr val="bg1"/>
          </a:solidFill>
        </p:grpSpPr>
        <p:sp>
          <p:nvSpPr>
            <p:cNvPr id="37" name="AutoShape 115">
              <a:extLst>
                <a:ext uri="{FF2B5EF4-FFF2-40B4-BE49-F238E27FC236}">
                  <a16:creationId xmlns:a16="http://schemas.microsoft.com/office/drawing/2014/main" id="{3ABAD5A3-3F6F-40B0-A71F-EA61CCF5E797}"/>
                </a:ext>
              </a:extLst>
            </p:cNvPr>
            <p:cNvSpPr>
              <a:spLocks/>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39" name="AutoShape 116">
              <a:extLst>
                <a:ext uri="{FF2B5EF4-FFF2-40B4-BE49-F238E27FC236}">
                  <a16:creationId xmlns:a16="http://schemas.microsoft.com/office/drawing/2014/main" id="{90DAC344-2A35-4DAA-BFED-48420D8064E7}"/>
                </a:ext>
              </a:extLst>
            </p:cNvPr>
            <p:cNvSpPr>
              <a:spLocks/>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grpSp>
      <p:grpSp>
        <p:nvGrpSpPr>
          <p:cNvPr id="40" name="组合 39">
            <a:extLst>
              <a:ext uri="{FF2B5EF4-FFF2-40B4-BE49-F238E27FC236}">
                <a16:creationId xmlns:a16="http://schemas.microsoft.com/office/drawing/2014/main" id="{7A89010E-F961-4C5F-8BB6-082EC2DBDDE1}"/>
              </a:ext>
            </a:extLst>
          </p:cNvPr>
          <p:cNvGrpSpPr/>
          <p:nvPr/>
        </p:nvGrpSpPr>
        <p:grpSpPr>
          <a:xfrm>
            <a:off x="2333933" y="2216671"/>
            <a:ext cx="267547" cy="267547"/>
            <a:chOff x="3868099" y="5741049"/>
            <a:chExt cx="366050" cy="366050"/>
          </a:xfrm>
          <a:solidFill>
            <a:schemeClr val="bg1"/>
          </a:solidFill>
        </p:grpSpPr>
        <p:sp>
          <p:nvSpPr>
            <p:cNvPr id="48" name="AutoShape 123">
              <a:extLst>
                <a:ext uri="{FF2B5EF4-FFF2-40B4-BE49-F238E27FC236}">
                  <a16:creationId xmlns:a16="http://schemas.microsoft.com/office/drawing/2014/main" id="{9388B9ED-1E64-4408-B045-A2C70E79B79C}"/>
                </a:ext>
              </a:extLst>
            </p:cNvPr>
            <p:cNvSpPr>
              <a:spLocks/>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49" name="AutoShape 124">
              <a:extLst>
                <a:ext uri="{FF2B5EF4-FFF2-40B4-BE49-F238E27FC236}">
                  <a16:creationId xmlns:a16="http://schemas.microsoft.com/office/drawing/2014/main" id="{3AF7220C-8BFF-424C-A98B-2EA580A16414}"/>
                </a:ext>
              </a:extLst>
            </p:cNvPr>
            <p:cNvSpPr>
              <a:spLocks/>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0" name="AutoShape 125">
              <a:extLst>
                <a:ext uri="{FF2B5EF4-FFF2-40B4-BE49-F238E27FC236}">
                  <a16:creationId xmlns:a16="http://schemas.microsoft.com/office/drawing/2014/main" id="{531915E7-6BA7-4D1A-BE6E-D3FE75F8B47E}"/>
                </a:ext>
              </a:extLst>
            </p:cNvPr>
            <p:cNvSpPr>
              <a:spLocks/>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grpSp>
      <p:grpSp>
        <p:nvGrpSpPr>
          <p:cNvPr id="51" name="组合 50">
            <a:extLst>
              <a:ext uri="{FF2B5EF4-FFF2-40B4-BE49-F238E27FC236}">
                <a16:creationId xmlns:a16="http://schemas.microsoft.com/office/drawing/2014/main" id="{E342A2FA-0749-4986-98EF-CA4E7AE27568}"/>
              </a:ext>
            </a:extLst>
          </p:cNvPr>
          <p:cNvGrpSpPr/>
          <p:nvPr/>
        </p:nvGrpSpPr>
        <p:grpSpPr>
          <a:xfrm>
            <a:off x="5303737" y="2213860"/>
            <a:ext cx="268005" cy="267548"/>
            <a:chOff x="5380483" y="5004568"/>
            <a:chExt cx="366676" cy="366051"/>
          </a:xfrm>
          <a:solidFill>
            <a:schemeClr val="bg1"/>
          </a:solidFill>
        </p:grpSpPr>
        <p:sp>
          <p:nvSpPr>
            <p:cNvPr id="52" name="AutoShape 84">
              <a:extLst>
                <a:ext uri="{FF2B5EF4-FFF2-40B4-BE49-F238E27FC236}">
                  <a16:creationId xmlns:a16="http://schemas.microsoft.com/office/drawing/2014/main" id="{66D00903-3F96-4E5C-B5CA-9E12B8BEAFBD}"/>
                </a:ext>
              </a:extLst>
            </p:cNvPr>
            <p:cNvSpPr>
              <a:spLocks/>
            </p:cNvSpPr>
            <p:nvPr/>
          </p:nvSpPr>
          <p:spPr bwMode="auto">
            <a:xfrm>
              <a:off x="5380483" y="5004568"/>
              <a:ext cx="366676"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3" name="AutoShape 85">
              <a:extLst>
                <a:ext uri="{FF2B5EF4-FFF2-40B4-BE49-F238E27FC236}">
                  <a16:creationId xmlns:a16="http://schemas.microsoft.com/office/drawing/2014/main" id="{93CCB2B3-8BB1-4941-BC36-FD5331B490D6}"/>
                </a:ext>
              </a:extLst>
            </p:cNvPr>
            <p:cNvSpPr>
              <a:spLocks/>
            </p:cNvSpPr>
            <p:nvPr/>
          </p:nvSpPr>
          <p:spPr bwMode="auto">
            <a:xfrm>
              <a:off x="5598238" y="514160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4" name="AutoShape 86">
              <a:extLst>
                <a:ext uri="{FF2B5EF4-FFF2-40B4-BE49-F238E27FC236}">
                  <a16:creationId xmlns:a16="http://schemas.microsoft.com/office/drawing/2014/main" id="{BB1ED75D-6D6F-4A84-BCBA-DEB5FC102216}"/>
                </a:ext>
              </a:extLst>
            </p:cNvPr>
            <p:cNvSpPr>
              <a:spLocks/>
            </p:cNvSpPr>
            <p:nvPr/>
          </p:nvSpPr>
          <p:spPr bwMode="auto">
            <a:xfrm>
              <a:off x="5598238" y="5107187"/>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5" name="AutoShape 87">
              <a:extLst>
                <a:ext uri="{FF2B5EF4-FFF2-40B4-BE49-F238E27FC236}">
                  <a16:creationId xmlns:a16="http://schemas.microsoft.com/office/drawing/2014/main" id="{51843141-436F-41F7-B3BF-C8C50F3B2750}"/>
                </a:ext>
              </a:extLst>
            </p:cNvPr>
            <p:cNvSpPr>
              <a:spLocks/>
            </p:cNvSpPr>
            <p:nvPr/>
          </p:nvSpPr>
          <p:spPr bwMode="auto">
            <a:xfrm>
              <a:off x="5598238" y="507277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6" name="AutoShape 88">
              <a:extLst>
                <a:ext uri="{FF2B5EF4-FFF2-40B4-BE49-F238E27FC236}">
                  <a16:creationId xmlns:a16="http://schemas.microsoft.com/office/drawing/2014/main" id="{2A5718C4-1C4C-4778-A9CC-358CECC409A5}"/>
                </a:ext>
              </a:extLst>
            </p:cNvPr>
            <p:cNvSpPr>
              <a:spLocks/>
            </p:cNvSpPr>
            <p:nvPr/>
          </p:nvSpPr>
          <p:spPr bwMode="auto">
            <a:xfrm>
              <a:off x="5472467"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7" name="AutoShape 89">
              <a:extLst>
                <a:ext uri="{FF2B5EF4-FFF2-40B4-BE49-F238E27FC236}">
                  <a16:creationId xmlns:a16="http://schemas.microsoft.com/office/drawing/2014/main" id="{F1F2213D-CE71-408E-A5FC-3D5908987C35}"/>
                </a:ext>
              </a:extLst>
            </p:cNvPr>
            <p:cNvSpPr>
              <a:spLocks/>
            </p:cNvSpPr>
            <p:nvPr/>
          </p:nvSpPr>
          <p:spPr bwMode="auto">
            <a:xfrm>
              <a:off x="5472467"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8" name="AutoShape 90">
              <a:extLst>
                <a:ext uri="{FF2B5EF4-FFF2-40B4-BE49-F238E27FC236}">
                  <a16:creationId xmlns:a16="http://schemas.microsoft.com/office/drawing/2014/main" id="{ED49984F-E544-4A67-A009-A52C493A276B}"/>
                </a:ext>
              </a:extLst>
            </p:cNvPr>
            <p:cNvSpPr>
              <a:spLocks/>
            </p:cNvSpPr>
            <p:nvPr/>
          </p:nvSpPr>
          <p:spPr bwMode="auto">
            <a:xfrm>
              <a:off x="5472467"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59" name="AutoShape 91">
              <a:extLst>
                <a:ext uri="{FF2B5EF4-FFF2-40B4-BE49-F238E27FC236}">
                  <a16:creationId xmlns:a16="http://schemas.microsoft.com/office/drawing/2014/main" id="{A03CAFDA-ACBC-4107-AD0A-426EAC8C14C1}"/>
                </a:ext>
              </a:extLst>
            </p:cNvPr>
            <p:cNvSpPr>
              <a:spLocks/>
            </p:cNvSpPr>
            <p:nvPr/>
          </p:nvSpPr>
          <p:spPr bwMode="auto">
            <a:xfrm>
              <a:off x="5598238"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0" name="AutoShape 92">
              <a:extLst>
                <a:ext uri="{FF2B5EF4-FFF2-40B4-BE49-F238E27FC236}">
                  <a16:creationId xmlns:a16="http://schemas.microsoft.com/office/drawing/2014/main" id="{D9300D6A-0CE2-4212-9DC8-ECA623A65738}"/>
                </a:ext>
              </a:extLst>
            </p:cNvPr>
            <p:cNvSpPr>
              <a:spLocks/>
            </p:cNvSpPr>
            <p:nvPr/>
          </p:nvSpPr>
          <p:spPr bwMode="auto">
            <a:xfrm>
              <a:off x="5598238"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1" name="AutoShape 93">
              <a:extLst>
                <a:ext uri="{FF2B5EF4-FFF2-40B4-BE49-F238E27FC236}">
                  <a16:creationId xmlns:a16="http://schemas.microsoft.com/office/drawing/2014/main" id="{AC4758CD-D3FF-4137-8F21-6E74F3938951}"/>
                </a:ext>
              </a:extLst>
            </p:cNvPr>
            <p:cNvSpPr>
              <a:spLocks/>
            </p:cNvSpPr>
            <p:nvPr/>
          </p:nvSpPr>
          <p:spPr bwMode="auto">
            <a:xfrm>
              <a:off x="5598238"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2" name="AutoShape 94">
              <a:extLst>
                <a:ext uri="{FF2B5EF4-FFF2-40B4-BE49-F238E27FC236}">
                  <a16:creationId xmlns:a16="http://schemas.microsoft.com/office/drawing/2014/main" id="{2D2D2F6B-6634-4EC9-988F-4EB75994C9C0}"/>
                </a:ext>
              </a:extLst>
            </p:cNvPr>
            <p:cNvSpPr>
              <a:spLocks/>
            </p:cNvSpPr>
            <p:nvPr/>
          </p:nvSpPr>
          <p:spPr bwMode="auto">
            <a:xfrm>
              <a:off x="5472465" y="5176016"/>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3" name="AutoShape 95">
              <a:extLst>
                <a:ext uri="{FF2B5EF4-FFF2-40B4-BE49-F238E27FC236}">
                  <a16:creationId xmlns:a16="http://schemas.microsoft.com/office/drawing/2014/main" id="{A2B6448B-8E87-4A08-BAAF-F290013A29EA}"/>
                </a:ext>
              </a:extLst>
            </p:cNvPr>
            <p:cNvSpPr>
              <a:spLocks/>
            </p:cNvSpPr>
            <p:nvPr/>
          </p:nvSpPr>
          <p:spPr bwMode="auto">
            <a:xfrm>
              <a:off x="5472465" y="5210433"/>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4" name="AutoShape 96">
              <a:extLst>
                <a:ext uri="{FF2B5EF4-FFF2-40B4-BE49-F238E27FC236}">
                  <a16:creationId xmlns:a16="http://schemas.microsoft.com/office/drawing/2014/main" id="{99ADBDEE-BB86-454C-9E63-0432C0C4A9CD}"/>
                </a:ext>
              </a:extLst>
            </p:cNvPr>
            <p:cNvSpPr>
              <a:spLocks/>
            </p:cNvSpPr>
            <p:nvPr/>
          </p:nvSpPr>
          <p:spPr bwMode="auto">
            <a:xfrm>
              <a:off x="5472467" y="5050246"/>
              <a:ext cx="102619" cy="102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grpSp>
      <p:grpSp>
        <p:nvGrpSpPr>
          <p:cNvPr id="65" name="组合 64">
            <a:extLst>
              <a:ext uri="{FF2B5EF4-FFF2-40B4-BE49-F238E27FC236}">
                <a16:creationId xmlns:a16="http://schemas.microsoft.com/office/drawing/2014/main" id="{2EC57E83-52D5-484E-9818-FF055EF6A557}"/>
              </a:ext>
            </a:extLst>
          </p:cNvPr>
          <p:cNvGrpSpPr/>
          <p:nvPr/>
        </p:nvGrpSpPr>
        <p:grpSpPr>
          <a:xfrm>
            <a:off x="11239816" y="2230901"/>
            <a:ext cx="268005" cy="225472"/>
            <a:chOff x="4600201" y="5775463"/>
            <a:chExt cx="366676" cy="308484"/>
          </a:xfrm>
          <a:solidFill>
            <a:schemeClr val="bg1"/>
          </a:solidFill>
        </p:grpSpPr>
        <p:sp>
          <p:nvSpPr>
            <p:cNvPr id="66" name="AutoShape 120">
              <a:extLst>
                <a:ext uri="{FF2B5EF4-FFF2-40B4-BE49-F238E27FC236}">
                  <a16:creationId xmlns:a16="http://schemas.microsoft.com/office/drawing/2014/main" id="{54671DB2-E603-41FD-935F-CBC8686D5C76}"/>
                </a:ext>
              </a:extLst>
            </p:cNvPr>
            <p:cNvSpPr>
              <a:spLocks/>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7" name="AutoShape 121">
              <a:extLst>
                <a:ext uri="{FF2B5EF4-FFF2-40B4-BE49-F238E27FC236}">
                  <a16:creationId xmlns:a16="http://schemas.microsoft.com/office/drawing/2014/main" id="{B1A7188E-CC33-42A9-A9BC-C0F2FC0A385E}"/>
                </a:ext>
              </a:extLst>
            </p:cNvPr>
            <p:cNvSpPr>
              <a:spLocks/>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sp>
          <p:nvSpPr>
            <p:cNvPr id="68" name="AutoShape 122">
              <a:extLst>
                <a:ext uri="{FF2B5EF4-FFF2-40B4-BE49-F238E27FC236}">
                  <a16:creationId xmlns:a16="http://schemas.microsoft.com/office/drawing/2014/main" id="{16A6E3F2-AA58-47D3-85C5-CD2BC0AA4991}"/>
                </a:ext>
              </a:extLst>
            </p:cNvPr>
            <p:cNvSpPr>
              <a:spLocks/>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思源宋体 CN"/>
                <a:ea typeface="Source Han Sans Regular"/>
                <a:cs typeface="+mn-cs"/>
              </a:endParaRPr>
            </a:p>
          </p:txBody>
        </p:sp>
      </p:grpSp>
      <p:grpSp>
        <p:nvGrpSpPr>
          <p:cNvPr id="69" name="组合 68">
            <a:extLst>
              <a:ext uri="{FF2B5EF4-FFF2-40B4-BE49-F238E27FC236}">
                <a16:creationId xmlns:a16="http://schemas.microsoft.com/office/drawing/2014/main" id="{2AC84BF1-4EBD-429F-A3BA-911C42D44C2B}"/>
              </a:ext>
            </a:extLst>
          </p:cNvPr>
          <p:cNvGrpSpPr/>
          <p:nvPr/>
        </p:nvGrpSpPr>
        <p:grpSpPr>
          <a:xfrm>
            <a:off x="437650" y="407964"/>
            <a:ext cx="3021021" cy="523220"/>
            <a:chOff x="437650" y="407964"/>
            <a:chExt cx="3021021" cy="523220"/>
          </a:xfrm>
        </p:grpSpPr>
        <p:grpSp>
          <p:nvGrpSpPr>
            <p:cNvPr id="70" name="组合 69">
              <a:extLst>
                <a:ext uri="{FF2B5EF4-FFF2-40B4-BE49-F238E27FC236}">
                  <a16:creationId xmlns:a16="http://schemas.microsoft.com/office/drawing/2014/main" id="{42A2D9F8-D6D0-460D-BD1B-94DF0B17EB46}"/>
                </a:ext>
              </a:extLst>
            </p:cNvPr>
            <p:cNvGrpSpPr/>
            <p:nvPr/>
          </p:nvGrpSpPr>
          <p:grpSpPr>
            <a:xfrm>
              <a:off x="437650" y="426743"/>
              <a:ext cx="503641" cy="485662"/>
              <a:chOff x="431503" y="418769"/>
              <a:chExt cx="710506" cy="685142"/>
            </a:xfrm>
          </p:grpSpPr>
          <p:sp>
            <p:nvSpPr>
              <p:cNvPr id="72" name="矩形 71">
                <a:extLst>
                  <a:ext uri="{FF2B5EF4-FFF2-40B4-BE49-F238E27FC236}">
                    <a16:creationId xmlns:a16="http://schemas.microsoft.com/office/drawing/2014/main" id="{0C675C1C-1C91-4764-9C49-AA69584D23D7}"/>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73" name="矩形 72">
                <a:extLst>
                  <a:ext uri="{FF2B5EF4-FFF2-40B4-BE49-F238E27FC236}">
                    <a16:creationId xmlns:a16="http://schemas.microsoft.com/office/drawing/2014/main" id="{01035EC0-7159-4823-B460-1391E56FE3DD}"/>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71" name="文本框 70">
              <a:extLst>
                <a:ext uri="{FF2B5EF4-FFF2-40B4-BE49-F238E27FC236}">
                  <a16:creationId xmlns:a16="http://schemas.microsoft.com/office/drawing/2014/main" id="{A4A679BF-9098-48C4-BFC8-B477AF56C6DA}"/>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2996062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6C3DA779-90F6-4AE5-BE4A-E59CCD8DCDC6}"/>
              </a:ext>
            </a:extLst>
          </p:cNvPr>
          <p:cNvSpPr txBox="1"/>
          <p:nvPr/>
        </p:nvSpPr>
        <p:spPr>
          <a:xfrm flipH="1">
            <a:off x="7967707" y="2449686"/>
            <a:ext cx="2783201" cy="62324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2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19" name="文本框 18">
            <a:extLst>
              <a:ext uri="{FF2B5EF4-FFF2-40B4-BE49-F238E27FC236}">
                <a16:creationId xmlns:a16="http://schemas.microsoft.com/office/drawing/2014/main" id="{1EA84014-54B9-4D32-A8B0-49F816E8806B}"/>
              </a:ext>
            </a:extLst>
          </p:cNvPr>
          <p:cNvSpPr txBox="1"/>
          <p:nvPr/>
        </p:nvSpPr>
        <p:spPr>
          <a:xfrm>
            <a:off x="7967707" y="2225572"/>
            <a:ext cx="189079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15" name="矩形: 对角圆角 14">
            <a:extLst>
              <a:ext uri="{FF2B5EF4-FFF2-40B4-BE49-F238E27FC236}">
                <a16:creationId xmlns:a16="http://schemas.microsoft.com/office/drawing/2014/main" id="{28B34E81-1BE8-4575-A093-F6AEFF0BBBF4}"/>
              </a:ext>
            </a:extLst>
          </p:cNvPr>
          <p:cNvSpPr/>
          <p:nvPr/>
        </p:nvSpPr>
        <p:spPr>
          <a:xfrm>
            <a:off x="6128225" y="2225572"/>
            <a:ext cx="1566332" cy="1566332"/>
          </a:xfrm>
          <a:prstGeom prst="round2DiagRect">
            <a:avLst>
              <a:gd name="adj1" fmla="val 3974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16" name="矩形: 对角圆角 15">
            <a:extLst>
              <a:ext uri="{FF2B5EF4-FFF2-40B4-BE49-F238E27FC236}">
                <a16:creationId xmlns:a16="http://schemas.microsoft.com/office/drawing/2014/main" id="{1537E6BA-D076-4C55-A886-7D40D2DCB145}"/>
              </a:ext>
            </a:extLst>
          </p:cNvPr>
          <p:cNvSpPr/>
          <p:nvPr/>
        </p:nvSpPr>
        <p:spPr>
          <a:xfrm>
            <a:off x="6127248" y="2391551"/>
            <a:ext cx="1430866" cy="1430866"/>
          </a:xfrm>
          <a:prstGeom prst="round2DiagRect">
            <a:avLst>
              <a:gd name="adj1" fmla="val 39744"/>
              <a:gd name="adj2"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13" name="矩形: 对角圆角 12">
            <a:extLst>
              <a:ext uri="{FF2B5EF4-FFF2-40B4-BE49-F238E27FC236}">
                <a16:creationId xmlns:a16="http://schemas.microsoft.com/office/drawing/2014/main" id="{13833BD4-8883-436F-9D0B-C22E22E0B6DD}"/>
              </a:ext>
            </a:extLst>
          </p:cNvPr>
          <p:cNvSpPr/>
          <p:nvPr/>
        </p:nvSpPr>
        <p:spPr>
          <a:xfrm flipV="1">
            <a:off x="6128225" y="3921230"/>
            <a:ext cx="1566332" cy="1566332"/>
          </a:xfrm>
          <a:prstGeom prst="round2DiagRect">
            <a:avLst>
              <a:gd name="adj1" fmla="val 3974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14" name="矩形: 对角圆角 13">
            <a:extLst>
              <a:ext uri="{FF2B5EF4-FFF2-40B4-BE49-F238E27FC236}">
                <a16:creationId xmlns:a16="http://schemas.microsoft.com/office/drawing/2014/main" id="{C436147D-631B-4A1C-B33F-E05052B56E4A}"/>
              </a:ext>
            </a:extLst>
          </p:cNvPr>
          <p:cNvSpPr/>
          <p:nvPr/>
        </p:nvSpPr>
        <p:spPr>
          <a:xfrm flipV="1">
            <a:off x="6132328" y="3890717"/>
            <a:ext cx="1430866" cy="1430866"/>
          </a:xfrm>
          <a:prstGeom prst="round2DiagRect">
            <a:avLst>
              <a:gd name="adj1" fmla="val 39744"/>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9" name="矩形: 对角圆角 8">
            <a:extLst>
              <a:ext uri="{FF2B5EF4-FFF2-40B4-BE49-F238E27FC236}">
                <a16:creationId xmlns:a16="http://schemas.microsoft.com/office/drawing/2014/main" id="{20BA0E5C-8618-434B-806D-B70BFDF1EBA0}"/>
              </a:ext>
            </a:extLst>
          </p:cNvPr>
          <p:cNvSpPr/>
          <p:nvPr/>
        </p:nvSpPr>
        <p:spPr>
          <a:xfrm flipH="1">
            <a:off x="4497444" y="2225572"/>
            <a:ext cx="1566332" cy="1566332"/>
          </a:xfrm>
          <a:prstGeom prst="round2DiagRect">
            <a:avLst>
              <a:gd name="adj1" fmla="val 3974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10" name="矩形: 对角圆角 9">
            <a:extLst>
              <a:ext uri="{FF2B5EF4-FFF2-40B4-BE49-F238E27FC236}">
                <a16:creationId xmlns:a16="http://schemas.microsoft.com/office/drawing/2014/main" id="{43F87DC6-C514-42DD-BFF8-533037DBC5F3}"/>
              </a:ext>
            </a:extLst>
          </p:cNvPr>
          <p:cNvSpPr/>
          <p:nvPr/>
        </p:nvSpPr>
        <p:spPr>
          <a:xfrm flipH="1">
            <a:off x="4628807" y="2391551"/>
            <a:ext cx="1430866" cy="1430866"/>
          </a:xfrm>
          <a:prstGeom prst="round2DiagRect">
            <a:avLst>
              <a:gd name="adj1" fmla="val 39744"/>
              <a:gd name="adj2" fmla="val 0"/>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7" name="矩形: 对角圆角 6">
            <a:extLst>
              <a:ext uri="{FF2B5EF4-FFF2-40B4-BE49-F238E27FC236}">
                <a16:creationId xmlns:a16="http://schemas.microsoft.com/office/drawing/2014/main" id="{8A097E6C-325C-4961-A136-D4AF58B2C38F}"/>
              </a:ext>
            </a:extLst>
          </p:cNvPr>
          <p:cNvSpPr/>
          <p:nvPr/>
        </p:nvSpPr>
        <p:spPr>
          <a:xfrm flipH="1" flipV="1">
            <a:off x="4497444" y="3921230"/>
            <a:ext cx="1566332" cy="1566332"/>
          </a:xfrm>
          <a:prstGeom prst="round2DiagRect">
            <a:avLst>
              <a:gd name="adj1" fmla="val 3974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8" name="矩形: 对角圆角 7">
            <a:extLst>
              <a:ext uri="{FF2B5EF4-FFF2-40B4-BE49-F238E27FC236}">
                <a16:creationId xmlns:a16="http://schemas.microsoft.com/office/drawing/2014/main" id="{64870833-4C43-4A82-856A-97974CE5E6F6}"/>
              </a:ext>
            </a:extLst>
          </p:cNvPr>
          <p:cNvSpPr/>
          <p:nvPr/>
        </p:nvSpPr>
        <p:spPr>
          <a:xfrm flipH="1" flipV="1">
            <a:off x="4633887" y="3890717"/>
            <a:ext cx="1430866" cy="1430866"/>
          </a:xfrm>
          <a:prstGeom prst="round2DiagRect">
            <a:avLst>
              <a:gd name="adj1" fmla="val 39744"/>
              <a:gd name="adj2" fmla="val 0"/>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思源宋体 CN"/>
              <a:ea typeface="Source Han Sans Regular"/>
              <a:cs typeface="+mn-cs"/>
            </a:endParaRPr>
          </a:p>
        </p:txBody>
      </p:sp>
      <p:sp>
        <p:nvSpPr>
          <p:cNvPr id="20" name="文本框 19">
            <a:extLst>
              <a:ext uri="{FF2B5EF4-FFF2-40B4-BE49-F238E27FC236}">
                <a16:creationId xmlns:a16="http://schemas.microsoft.com/office/drawing/2014/main" id="{566FFD71-A274-4596-9EAC-BBA1E62867F3}"/>
              </a:ext>
            </a:extLst>
          </p:cNvPr>
          <p:cNvSpPr txBox="1"/>
          <p:nvPr/>
        </p:nvSpPr>
        <p:spPr>
          <a:xfrm>
            <a:off x="6537818" y="2866567"/>
            <a:ext cx="67733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思源宋体 CN"/>
                <a:ea typeface="Source Han Sans Regular"/>
                <a:cs typeface="+mn-cs"/>
              </a:rPr>
              <a:t>标题</a:t>
            </a:r>
          </a:p>
        </p:txBody>
      </p:sp>
      <p:sp>
        <p:nvSpPr>
          <p:cNvPr id="21" name="文本框 20">
            <a:extLst>
              <a:ext uri="{FF2B5EF4-FFF2-40B4-BE49-F238E27FC236}">
                <a16:creationId xmlns:a16="http://schemas.microsoft.com/office/drawing/2014/main" id="{14D95174-FD8F-4910-9498-B0588BFB6DB1}"/>
              </a:ext>
            </a:extLst>
          </p:cNvPr>
          <p:cNvSpPr txBox="1"/>
          <p:nvPr/>
        </p:nvSpPr>
        <p:spPr>
          <a:xfrm>
            <a:off x="5005573" y="2866567"/>
            <a:ext cx="67733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思源宋体 CN"/>
                <a:ea typeface="Source Han Sans Regular"/>
                <a:cs typeface="+mn-cs"/>
              </a:rPr>
              <a:t>标题</a:t>
            </a:r>
          </a:p>
        </p:txBody>
      </p:sp>
      <p:sp>
        <p:nvSpPr>
          <p:cNvPr id="22" name="文本框 21">
            <a:extLst>
              <a:ext uri="{FF2B5EF4-FFF2-40B4-BE49-F238E27FC236}">
                <a16:creationId xmlns:a16="http://schemas.microsoft.com/office/drawing/2014/main" id="{12039631-F883-4577-850A-E79CD68DFF00}"/>
              </a:ext>
            </a:extLst>
          </p:cNvPr>
          <p:cNvSpPr txBox="1"/>
          <p:nvPr/>
        </p:nvSpPr>
        <p:spPr>
          <a:xfrm>
            <a:off x="5005573" y="4421484"/>
            <a:ext cx="67733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思源宋体 CN"/>
                <a:ea typeface="Source Han Sans Regular"/>
                <a:cs typeface="+mn-cs"/>
              </a:rPr>
              <a:t>标题</a:t>
            </a:r>
          </a:p>
        </p:txBody>
      </p:sp>
      <p:sp>
        <p:nvSpPr>
          <p:cNvPr id="23" name="文本框 22">
            <a:extLst>
              <a:ext uri="{FF2B5EF4-FFF2-40B4-BE49-F238E27FC236}">
                <a16:creationId xmlns:a16="http://schemas.microsoft.com/office/drawing/2014/main" id="{6893EAB7-B243-49D5-9266-57993115308F}"/>
              </a:ext>
            </a:extLst>
          </p:cNvPr>
          <p:cNvSpPr txBox="1"/>
          <p:nvPr/>
        </p:nvSpPr>
        <p:spPr>
          <a:xfrm>
            <a:off x="6537818" y="4421484"/>
            <a:ext cx="67733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思源宋体 CN"/>
                <a:ea typeface="Source Han Sans Regular"/>
                <a:cs typeface="+mn-cs"/>
              </a:rPr>
              <a:t>标题</a:t>
            </a:r>
          </a:p>
        </p:txBody>
      </p:sp>
      <p:sp>
        <p:nvSpPr>
          <p:cNvPr id="25" name="文本框 24">
            <a:extLst>
              <a:ext uri="{FF2B5EF4-FFF2-40B4-BE49-F238E27FC236}">
                <a16:creationId xmlns:a16="http://schemas.microsoft.com/office/drawing/2014/main" id="{E81D7AC2-B218-4652-AEED-E7197531382A}"/>
              </a:ext>
            </a:extLst>
          </p:cNvPr>
          <p:cNvSpPr txBox="1"/>
          <p:nvPr/>
        </p:nvSpPr>
        <p:spPr>
          <a:xfrm flipH="1">
            <a:off x="7967707" y="4913302"/>
            <a:ext cx="2783201" cy="62324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2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A2091DA2-8626-4E93-8411-F0DA1B136634}"/>
              </a:ext>
            </a:extLst>
          </p:cNvPr>
          <p:cNvSpPr txBox="1"/>
          <p:nvPr/>
        </p:nvSpPr>
        <p:spPr>
          <a:xfrm>
            <a:off x="7967707" y="4689188"/>
            <a:ext cx="189079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27" name="文本框 26">
            <a:extLst>
              <a:ext uri="{FF2B5EF4-FFF2-40B4-BE49-F238E27FC236}">
                <a16:creationId xmlns:a16="http://schemas.microsoft.com/office/drawing/2014/main" id="{8A4A49D9-AE95-460C-8A02-089E8026E6A7}"/>
              </a:ext>
            </a:extLst>
          </p:cNvPr>
          <p:cNvSpPr txBox="1"/>
          <p:nvPr/>
        </p:nvSpPr>
        <p:spPr>
          <a:xfrm>
            <a:off x="1473920" y="2449686"/>
            <a:ext cx="2783201" cy="62324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2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66E07140-C968-4EC7-9B14-631753BB7128}"/>
              </a:ext>
            </a:extLst>
          </p:cNvPr>
          <p:cNvSpPr txBox="1"/>
          <p:nvPr/>
        </p:nvSpPr>
        <p:spPr>
          <a:xfrm flipH="1">
            <a:off x="2366328" y="2225572"/>
            <a:ext cx="1890793"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sp>
        <p:nvSpPr>
          <p:cNvPr id="29" name="文本框 28">
            <a:extLst>
              <a:ext uri="{FF2B5EF4-FFF2-40B4-BE49-F238E27FC236}">
                <a16:creationId xmlns:a16="http://schemas.microsoft.com/office/drawing/2014/main" id="{6A5546FF-0D5D-42F8-ABE3-153705DCE9AB}"/>
              </a:ext>
            </a:extLst>
          </p:cNvPr>
          <p:cNvSpPr txBox="1"/>
          <p:nvPr/>
        </p:nvSpPr>
        <p:spPr>
          <a:xfrm>
            <a:off x="1473920" y="4913302"/>
            <a:ext cx="2783201" cy="62324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a:t>
            </a:r>
            <a:endParaRPr kumimoji="0" lang="en-US" altLang="zh-CN" sz="12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04776DF0-5D56-41CD-A7F8-265875C066D2}"/>
              </a:ext>
            </a:extLst>
          </p:cNvPr>
          <p:cNvSpPr txBox="1"/>
          <p:nvPr/>
        </p:nvSpPr>
        <p:spPr>
          <a:xfrm flipH="1">
            <a:off x="2366328" y="4689188"/>
            <a:ext cx="1890793"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添加相关标题</a:t>
            </a:r>
          </a:p>
        </p:txBody>
      </p:sp>
      <p:grpSp>
        <p:nvGrpSpPr>
          <p:cNvPr id="43" name="组合 42">
            <a:extLst>
              <a:ext uri="{FF2B5EF4-FFF2-40B4-BE49-F238E27FC236}">
                <a16:creationId xmlns:a16="http://schemas.microsoft.com/office/drawing/2014/main" id="{C5C8F96A-79F0-48CD-A45D-3FF64E158141}"/>
              </a:ext>
            </a:extLst>
          </p:cNvPr>
          <p:cNvGrpSpPr/>
          <p:nvPr/>
        </p:nvGrpSpPr>
        <p:grpSpPr>
          <a:xfrm>
            <a:off x="437650" y="407964"/>
            <a:ext cx="3021021" cy="523220"/>
            <a:chOff x="437650" y="407964"/>
            <a:chExt cx="3021021" cy="523220"/>
          </a:xfrm>
        </p:grpSpPr>
        <p:grpSp>
          <p:nvGrpSpPr>
            <p:cNvPr id="44" name="组合 43">
              <a:extLst>
                <a:ext uri="{FF2B5EF4-FFF2-40B4-BE49-F238E27FC236}">
                  <a16:creationId xmlns:a16="http://schemas.microsoft.com/office/drawing/2014/main" id="{FB1558C4-B1CB-4937-80E9-4E7FAAE42C83}"/>
                </a:ext>
              </a:extLst>
            </p:cNvPr>
            <p:cNvGrpSpPr/>
            <p:nvPr/>
          </p:nvGrpSpPr>
          <p:grpSpPr>
            <a:xfrm>
              <a:off x="437650" y="426743"/>
              <a:ext cx="503641" cy="485662"/>
              <a:chOff x="431503" y="418769"/>
              <a:chExt cx="710506" cy="685142"/>
            </a:xfrm>
          </p:grpSpPr>
          <p:sp>
            <p:nvSpPr>
              <p:cNvPr id="46" name="矩形 45">
                <a:extLst>
                  <a:ext uri="{FF2B5EF4-FFF2-40B4-BE49-F238E27FC236}">
                    <a16:creationId xmlns:a16="http://schemas.microsoft.com/office/drawing/2014/main" id="{7FED6DCA-2F43-43BA-8A7D-2AF4E9BAD4C4}"/>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47" name="矩形 46">
                <a:extLst>
                  <a:ext uri="{FF2B5EF4-FFF2-40B4-BE49-F238E27FC236}">
                    <a16:creationId xmlns:a16="http://schemas.microsoft.com/office/drawing/2014/main" id="{F5C67523-3B91-4068-B08C-72C93582782D}"/>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45" name="文本框 44">
              <a:extLst>
                <a:ext uri="{FF2B5EF4-FFF2-40B4-BE49-F238E27FC236}">
                  <a16:creationId xmlns:a16="http://schemas.microsoft.com/office/drawing/2014/main" id="{5FE6FB04-BE72-444F-A6AA-011F7202800C}"/>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192553878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4042FE8-201A-4E2C-8A0D-4C37E27097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椭圆 15">
            <a:extLst>
              <a:ext uri="{FF2B5EF4-FFF2-40B4-BE49-F238E27FC236}">
                <a16:creationId xmlns:a16="http://schemas.microsoft.com/office/drawing/2014/main" id="{66F0B8A3-19A5-42FA-819A-A45998C30B01}"/>
              </a:ext>
            </a:extLst>
          </p:cNvPr>
          <p:cNvSpPr/>
          <p:nvPr/>
        </p:nvSpPr>
        <p:spPr>
          <a:xfrm>
            <a:off x="6591300" y="1465936"/>
            <a:ext cx="635000" cy="635000"/>
          </a:xfrm>
          <a:prstGeom prst="ellipse">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文本框 16">
            <a:extLst>
              <a:ext uri="{FF2B5EF4-FFF2-40B4-BE49-F238E27FC236}">
                <a16:creationId xmlns:a16="http://schemas.microsoft.com/office/drawing/2014/main" id="{C9E0CEB5-7E1A-43F4-91AD-278E040F79AC}"/>
              </a:ext>
            </a:extLst>
          </p:cNvPr>
          <p:cNvSpPr txBox="1"/>
          <p:nvPr/>
        </p:nvSpPr>
        <p:spPr>
          <a:xfrm>
            <a:off x="6762750" y="1521826"/>
            <a:ext cx="2921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10B9AB4F-E04E-4277-8677-7F2966648D0F}"/>
              </a:ext>
            </a:extLst>
          </p:cNvPr>
          <p:cNvSpPr txBox="1"/>
          <p:nvPr/>
        </p:nvSpPr>
        <p:spPr>
          <a:xfrm>
            <a:off x="7899868" y="1467966"/>
            <a:ext cx="36492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在此添加第一章节标题</a:t>
            </a:r>
          </a:p>
        </p:txBody>
      </p:sp>
      <p:sp>
        <p:nvSpPr>
          <p:cNvPr id="19" name="文本框 18">
            <a:extLst>
              <a:ext uri="{FF2B5EF4-FFF2-40B4-BE49-F238E27FC236}">
                <a16:creationId xmlns:a16="http://schemas.microsoft.com/office/drawing/2014/main" id="{D82DFBF9-7081-45EC-8490-3218448571B3}"/>
              </a:ext>
            </a:extLst>
          </p:cNvPr>
          <p:cNvSpPr txBox="1"/>
          <p:nvPr/>
        </p:nvSpPr>
        <p:spPr>
          <a:xfrm>
            <a:off x="7971795" y="1868075"/>
            <a:ext cx="3443213" cy="2308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Arial"/>
                <a:ea typeface="站酷文艺体"/>
                <a:cs typeface="+mn-cs"/>
              </a:rPr>
              <a:t>here Add your text here Add your text here Add your text here</a:t>
            </a:r>
            <a:endParaRPr kumimoji="0" lang="zh-CN" altLang="en-US" sz="900" b="0" i="0" u="none" strike="noStrike" kern="1200" cap="none" spc="0" normalizeH="0" baseline="0" noProof="0" dirty="0">
              <a:ln>
                <a:noFill/>
              </a:ln>
              <a:solidFill>
                <a:prstClr val="white"/>
              </a:solidFill>
              <a:effectLst/>
              <a:uLnTx/>
              <a:uFillTx/>
              <a:latin typeface="Arial"/>
              <a:ea typeface="站酷文艺体"/>
              <a:cs typeface="+mn-cs"/>
            </a:endParaRPr>
          </a:p>
        </p:txBody>
      </p:sp>
      <p:sp>
        <p:nvSpPr>
          <p:cNvPr id="20" name="椭圆 19">
            <a:extLst>
              <a:ext uri="{FF2B5EF4-FFF2-40B4-BE49-F238E27FC236}">
                <a16:creationId xmlns:a16="http://schemas.microsoft.com/office/drawing/2014/main" id="{13F63116-08E6-46F1-A362-0FD24C451D17}"/>
              </a:ext>
            </a:extLst>
          </p:cNvPr>
          <p:cNvSpPr/>
          <p:nvPr/>
        </p:nvSpPr>
        <p:spPr>
          <a:xfrm>
            <a:off x="6591300" y="2622245"/>
            <a:ext cx="635000" cy="635000"/>
          </a:xfrm>
          <a:prstGeom prst="ellipse">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0ECF8963-B076-4AEF-A8FD-9D7366F1853B}"/>
              </a:ext>
            </a:extLst>
          </p:cNvPr>
          <p:cNvSpPr txBox="1"/>
          <p:nvPr/>
        </p:nvSpPr>
        <p:spPr>
          <a:xfrm>
            <a:off x="6762750" y="2678135"/>
            <a:ext cx="2921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76AA4817-7FF8-4F10-85DF-ABE207355DA3}"/>
              </a:ext>
            </a:extLst>
          </p:cNvPr>
          <p:cNvSpPr txBox="1"/>
          <p:nvPr/>
        </p:nvSpPr>
        <p:spPr>
          <a:xfrm>
            <a:off x="7899868" y="2624275"/>
            <a:ext cx="36492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在此添加第二章节标题</a:t>
            </a:r>
          </a:p>
        </p:txBody>
      </p:sp>
      <p:sp>
        <p:nvSpPr>
          <p:cNvPr id="23" name="文本框 22">
            <a:extLst>
              <a:ext uri="{FF2B5EF4-FFF2-40B4-BE49-F238E27FC236}">
                <a16:creationId xmlns:a16="http://schemas.microsoft.com/office/drawing/2014/main" id="{ED7C9F04-6880-42C6-9B9B-2FE50A2D2613}"/>
              </a:ext>
            </a:extLst>
          </p:cNvPr>
          <p:cNvSpPr txBox="1"/>
          <p:nvPr/>
        </p:nvSpPr>
        <p:spPr>
          <a:xfrm>
            <a:off x="7971795" y="3024384"/>
            <a:ext cx="3443213" cy="2308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Arial"/>
                <a:ea typeface="站酷文艺体"/>
                <a:cs typeface="+mn-cs"/>
              </a:rPr>
              <a:t>here Add your text here Add your text here Add your text here</a:t>
            </a:r>
            <a:endParaRPr kumimoji="0" lang="zh-CN" altLang="en-US" sz="900" b="0" i="0" u="none" strike="noStrike" kern="1200" cap="none" spc="0" normalizeH="0" baseline="0" noProof="0" dirty="0">
              <a:ln>
                <a:noFill/>
              </a:ln>
              <a:solidFill>
                <a:prstClr val="white"/>
              </a:solidFill>
              <a:effectLst/>
              <a:uLnTx/>
              <a:uFillTx/>
              <a:latin typeface="Arial"/>
              <a:ea typeface="站酷文艺体"/>
              <a:cs typeface="+mn-cs"/>
            </a:endParaRPr>
          </a:p>
        </p:txBody>
      </p:sp>
      <p:sp>
        <p:nvSpPr>
          <p:cNvPr id="24" name="椭圆 23">
            <a:extLst>
              <a:ext uri="{FF2B5EF4-FFF2-40B4-BE49-F238E27FC236}">
                <a16:creationId xmlns:a16="http://schemas.microsoft.com/office/drawing/2014/main" id="{46D848CB-F152-4EB3-A8E2-7ED2C21EC0E3}"/>
              </a:ext>
            </a:extLst>
          </p:cNvPr>
          <p:cNvSpPr/>
          <p:nvPr/>
        </p:nvSpPr>
        <p:spPr>
          <a:xfrm>
            <a:off x="6591300" y="3778554"/>
            <a:ext cx="635000" cy="635000"/>
          </a:xfrm>
          <a:prstGeom prst="ellipse">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D311180A-F410-46E1-894E-348831C53840}"/>
              </a:ext>
            </a:extLst>
          </p:cNvPr>
          <p:cNvSpPr txBox="1"/>
          <p:nvPr/>
        </p:nvSpPr>
        <p:spPr>
          <a:xfrm>
            <a:off x="6762750" y="3834444"/>
            <a:ext cx="2921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3</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6" name="文本框 25">
            <a:extLst>
              <a:ext uri="{FF2B5EF4-FFF2-40B4-BE49-F238E27FC236}">
                <a16:creationId xmlns:a16="http://schemas.microsoft.com/office/drawing/2014/main" id="{01812C11-CE21-4896-9A28-630D8898CEB3}"/>
              </a:ext>
            </a:extLst>
          </p:cNvPr>
          <p:cNvSpPr txBox="1"/>
          <p:nvPr/>
        </p:nvSpPr>
        <p:spPr>
          <a:xfrm>
            <a:off x="7899868" y="3780584"/>
            <a:ext cx="36492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在此添加第三章节标题</a:t>
            </a:r>
          </a:p>
        </p:txBody>
      </p:sp>
      <p:sp>
        <p:nvSpPr>
          <p:cNvPr id="27" name="文本框 26">
            <a:extLst>
              <a:ext uri="{FF2B5EF4-FFF2-40B4-BE49-F238E27FC236}">
                <a16:creationId xmlns:a16="http://schemas.microsoft.com/office/drawing/2014/main" id="{D0399898-A8E3-4E1D-BB0F-635CDFE14D72}"/>
              </a:ext>
            </a:extLst>
          </p:cNvPr>
          <p:cNvSpPr txBox="1"/>
          <p:nvPr/>
        </p:nvSpPr>
        <p:spPr>
          <a:xfrm>
            <a:off x="7971795" y="4180693"/>
            <a:ext cx="3443213" cy="2308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Arial"/>
                <a:ea typeface="站酷文艺体"/>
                <a:cs typeface="+mn-cs"/>
              </a:rPr>
              <a:t>here Add your text here Add your text here Add your text here</a:t>
            </a:r>
            <a:endParaRPr kumimoji="0" lang="zh-CN" altLang="en-US" sz="900" b="0" i="0" u="none" strike="noStrike" kern="1200" cap="none" spc="0" normalizeH="0" baseline="0" noProof="0" dirty="0">
              <a:ln>
                <a:noFill/>
              </a:ln>
              <a:solidFill>
                <a:prstClr val="white"/>
              </a:solidFill>
              <a:effectLst/>
              <a:uLnTx/>
              <a:uFillTx/>
              <a:latin typeface="Arial"/>
              <a:ea typeface="站酷文艺体"/>
              <a:cs typeface="+mn-cs"/>
            </a:endParaRPr>
          </a:p>
        </p:txBody>
      </p:sp>
      <p:sp>
        <p:nvSpPr>
          <p:cNvPr id="28" name="椭圆 27">
            <a:extLst>
              <a:ext uri="{FF2B5EF4-FFF2-40B4-BE49-F238E27FC236}">
                <a16:creationId xmlns:a16="http://schemas.microsoft.com/office/drawing/2014/main" id="{90578910-D0CE-4FBB-9CA9-F9F8FF57DF4B}"/>
              </a:ext>
            </a:extLst>
          </p:cNvPr>
          <p:cNvSpPr/>
          <p:nvPr/>
        </p:nvSpPr>
        <p:spPr>
          <a:xfrm>
            <a:off x="6591300" y="4934863"/>
            <a:ext cx="635000" cy="635000"/>
          </a:xfrm>
          <a:prstGeom prst="ellipse">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文本框 28">
            <a:extLst>
              <a:ext uri="{FF2B5EF4-FFF2-40B4-BE49-F238E27FC236}">
                <a16:creationId xmlns:a16="http://schemas.microsoft.com/office/drawing/2014/main" id="{7134C2AA-49F0-4007-8AA0-A067A370D91B}"/>
              </a:ext>
            </a:extLst>
          </p:cNvPr>
          <p:cNvSpPr txBox="1"/>
          <p:nvPr/>
        </p:nvSpPr>
        <p:spPr>
          <a:xfrm>
            <a:off x="6762750" y="4990753"/>
            <a:ext cx="2921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4</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0" name="文本框 29">
            <a:extLst>
              <a:ext uri="{FF2B5EF4-FFF2-40B4-BE49-F238E27FC236}">
                <a16:creationId xmlns:a16="http://schemas.microsoft.com/office/drawing/2014/main" id="{9A42B3DA-3B62-463B-8361-C63F47D1644D}"/>
              </a:ext>
            </a:extLst>
          </p:cNvPr>
          <p:cNvSpPr txBox="1"/>
          <p:nvPr/>
        </p:nvSpPr>
        <p:spPr>
          <a:xfrm>
            <a:off x="7899868" y="4936893"/>
            <a:ext cx="36492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在此添加第四章节标题</a:t>
            </a:r>
          </a:p>
        </p:txBody>
      </p:sp>
      <p:sp>
        <p:nvSpPr>
          <p:cNvPr id="31" name="文本框 30">
            <a:extLst>
              <a:ext uri="{FF2B5EF4-FFF2-40B4-BE49-F238E27FC236}">
                <a16:creationId xmlns:a16="http://schemas.microsoft.com/office/drawing/2014/main" id="{986531E2-67FD-4068-BB6E-692E3F605A90}"/>
              </a:ext>
            </a:extLst>
          </p:cNvPr>
          <p:cNvSpPr txBox="1"/>
          <p:nvPr/>
        </p:nvSpPr>
        <p:spPr>
          <a:xfrm>
            <a:off x="7971795" y="5337002"/>
            <a:ext cx="3443213" cy="23083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Arial"/>
                <a:ea typeface="站酷文艺体"/>
                <a:cs typeface="+mn-cs"/>
              </a:rPr>
              <a:t>here Add your text here Add your text here Add your text here</a:t>
            </a:r>
            <a:endParaRPr kumimoji="0" lang="zh-CN" altLang="en-US" sz="900" b="0" i="0" u="none" strike="noStrike" kern="1200" cap="none" spc="0" normalizeH="0" baseline="0" noProof="0" dirty="0">
              <a:ln>
                <a:noFill/>
              </a:ln>
              <a:solidFill>
                <a:prstClr val="white"/>
              </a:solidFill>
              <a:effectLst/>
              <a:uLnTx/>
              <a:uFillTx/>
              <a:latin typeface="Arial"/>
              <a:ea typeface="站酷文艺体"/>
              <a:cs typeface="+mn-cs"/>
            </a:endParaRPr>
          </a:p>
        </p:txBody>
      </p:sp>
      <p:sp>
        <p:nvSpPr>
          <p:cNvPr id="32" name="文本框 31">
            <a:extLst>
              <a:ext uri="{FF2B5EF4-FFF2-40B4-BE49-F238E27FC236}">
                <a16:creationId xmlns:a16="http://schemas.microsoft.com/office/drawing/2014/main" id="{00F06B43-9E28-4073-A845-32013332EE01}"/>
              </a:ext>
            </a:extLst>
          </p:cNvPr>
          <p:cNvSpPr txBox="1"/>
          <p:nvPr/>
        </p:nvSpPr>
        <p:spPr>
          <a:xfrm>
            <a:off x="453459" y="715735"/>
            <a:ext cx="179992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目录</a:t>
            </a:r>
          </a:p>
        </p:txBody>
      </p:sp>
      <p:sp>
        <p:nvSpPr>
          <p:cNvPr id="33" name="文本框 32">
            <a:extLst>
              <a:ext uri="{FF2B5EF4-FFF2-40B4-BE49-F238E27FC236}">
                <a16:creationId xmlns:a16="http://schemas.microsoft.com/office/drawing/2014/main" id="{AC45488C-D2E8-4791-90A6-811DA575938D}"/>
              </a:ext>
            </a:extLst>
          </p:cNvPr>
          <p:cNvSpPr txBox="1"/>
          <p:nvPr/>
        </p:nvSpPr>
        <p:spPr>
          <a:xfrm flipH="1">
            <a:off x="557349" y="1616057"/>
            <a:ext cx="3562501" cy="432076"/>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t>
            </a:r>
            <a:r>
              <a:rPr kumimoji="0" lang="en-US" altLang="zh-CN" sz="7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Add your text here Add your text here Add your text here Add your text here Add your text here Add your text here</a:t>
            </a:r>
            <a:endParaRPr kumimoji="0" lang="en-US" altLang="zh-CN" sz="200" b="0" i="0" u="none" strike="noStrike" kern="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endParaRPr>
          </a:p>
        </p:txBody>
      </p:sp>
    </p:spTree>
    <p:extLst>
      <p:ext uri="{BB962C8B-B14F-4D97-AF65-F5344CB8AC3E}">
        <p14:creationId xmlns:p14="http://schemas.microsoft.com/office/powerpoint/2010/main" val="39911739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B5A3686B-E9A3-478D-A53F-BE8A8534DF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096000" y="3543300"/>
            <a:ext cx="6095998" cy="3314700"/>
          </a:xfrm>
          <a:custGeom>
            <a:avLst/>
            <a:gdLst>
              <a:gd name="connsiteX0" fmla="*/ 0 w 6095998"/>
              <a:gd name="connsiteY0" fmla="*/ 0 h 3314700"/>
              <a:gd name="connsiteX1" fmla="*/ 6095998 w 6095998"/>
              <a:gd name="connsiteY1" fmla="*/ 0 h 3314700"/>
              <a:gd name="connsiteX2" fmla="*/ 6095998 w 6095998"/>
              <a:gd name="connsiteY2" fmla="*/ 3314700 h 3314700"/>
              <a:gd name="connsiteX3" fmla="*/ 0 w 6095998"/>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6095998" h="3314700">
                <a:moveTo>
                  <a:pt x="0" y="0"/>
                </a:moveTo>
                <a:lnTo>
                  <a:pt x="6095998" y="0"/>
                </a:lnTo>
                <a:lnTo>
                  <a:pt x="6095998" y="3314700"/>
                </a:lnTo>
                <a:lnTo>
                  <a:pt x="0" y="3314700"/>
                </a:lnTo>
                <a:close/>
              </a:path>
            </a:pathLst>
          </a:custGeom>
        </p:spPr>
      </p:pic>
      <p:pic>
        <p:nvPicPr>
          <p:cNvPr id="20" name="图片 19">
            <a:extLst>
              <a:ext uri="{FF2B5EF4-FFF2-40B4-BE49-F238E27FC236}">
                <a16:creationId xmlns:a16="http://schemas.microsoft.com/office/drawing/2014/main" id="{BB1CBCEF-C179-4D5F-9247-CED719CF8A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096000" y="0"/>
            <a:ext cx="6095998" cy="3314700"/>
          </a:xfrm>
          <a:custGeom>
            <a:avLst/>
            <a:gdLst>
              <a:gd name="connsiteX0" fmla="*/ 0 w 6095998"/>
              <a:gd name="connsiteY0" fmla="*/ 0 h 3314700"/>
              <a:gd name="connsiteX1" fmla="*/ 6095998 w 6095998"/>
              <a:gd name="connsiteY1" fmla="*/ 0 h 3314700"/>
              <a:gd name="connsiteX2" fmla="*/ 6095998 w 6095998"/>
              <a:gd name="connsiteY2" fmla="*/ 3314700 h 3314700"/>
              <a:gd name="connsiteX3" fmla="*/ 0 w 6095998"/>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6095998" h="3314700">
                <a:moveTo>
                  <a:pt x="0" y="0"/>
                </a:moveTo>
                <a:lnTo>
                  <a:pt x="6095998" y="0"/>
                </a:lnTo>
                <a:lnTo>
                  <a:pt x="6095998" y="3314700"/>
                </a:lnTo>
                <a:lnTo>
                  <a:pt x="0" y="3314700"/>
                </a:lnTo>
                <a:close/>
              </a:path>
            </a:pathLst>
          </a:custGeom>
        </p:spPr>
      </p:pic>
      <p:sp>
        <p:nvSpPr>
          <p:cNvPr id="8" name="文本框 7">
            <a:extLst>
              <a:ext uri="{FF2B5EF4-FFF2-40B4-BE49-F238E27FC236}">
                <a16:creationId xmlns:a16="http://schemas.microsoft.com/office/drawing/2014/main" id="{AA069201-66B9-4132-BCCF-559B77729C68}"/>
              </a:ext>
            </a:extLst>
          </p:cNvPr>
          <p:cNvSpPr txBox="1"/>
          <p:nvPr/>
        </p:nvSpPr>
        <p:spPr>
          <a:xfrm>
            <a:off x="1587497" y="2418515"/>
            <a:ext cx="404328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在此添加您的标题</a:t>
            </a:r>
          </a:p>
        </p:txBody>
      </p:sp>
      <p:sp>
        <p:nvSpPr>
          <p:cNvPr id="9" name="文本框 8">
            <a:extLst>
              <a:ext uri="{FF2B5EF4-FFF2-40B4-BE49-F238E27FC236}">
                <a16:creationId xmlns:a16="http://schemas.microsoft.com/office/drawing/2014/main" id="{DB3FE95F-C7FF-4653-A8DA-0A0E2CB63AA9}"/>
              </a:ext>
            </a:extLst>
          </p:cNvPr>
          <p:cNvSpPr txBox="1"/>
          <p:nvPr/>
        </p:nvSpPr>
        <p:spPr>
          <a:xfrm>
            <a:off x="673099" y="3695700"/>
            <a:ext cx="4632201" cy="173124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a:t>
            </a:r>
            <a:endParaRPr kumimoji="0" lang="en-US" altLang="zh-CN" sz="12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grpSp>
        <p:nvGrpSpPr>
          <p:cNvPr id="10" name="组合 9">
            <a:extLst>
              <a:ext uri="{FF2B5EF4-FFF2-40B4-BE49-F238E27FC236}">
                <a16:creationId xmlns:a16="http://schemas.microsoft.com/office/drawing/2014/main" id="{0AC92439-D547-46C2-9E2D-258CCE711FA8}"/>
              </a:ext>
            </a:extLst>
          </p:cNvPr>
          <p:cNvGrpSpPr/>
          <p:nvPr/>
        </p:nvGrpSpPr>
        <p:grpSpPr>
          <a:xfrm>
            <a:off x="673099" y="2543280"/>
            <a:ext cx="773961" cy="827687"/>
            <a:chOff x="6670689" y="2341335"/>
            <a:chExt cx="406401" cy="434612"/>
          </a:xfrm>
        </p:grpSpPr>
        <p:sp>
          <p:nvSpPr>
            <p:cNvPr id="11" name="矩形 10">
              <a:extLst>
                <a:ext uri="{FF2B5EF4-FFF2-40B4-BE49-F238E27FC236}">
                  <a16:creationId xmlns:a16="http://schemas.microsoft.com/office/drawing/2014/main" id="{63526C73-01B5-465D-9036-AA6EC8EA914B}"/>
                </a:ext>
              </a:extLst>
            </p:cNvPr>
            <p:cNvSpPr/>
            <p:nvPr/>
          </p:nvSpPr>
          <p:spPr>
            <a:xfrm>
              <a:off x="6670689" y="2341335"/>
              <a:ext cx="355601" cy="367071"/>
            </a:xfrm>
            <a:prstGeom prst="rect">
              <a:avLst/>
            </a:prstGeom>
            <a:solidFill>
              <a:srgbClr val="9CC0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1B0F22BC-CB88-41C5-AE8A-08AC900A50F8}"/>
                </a:ext>
              </a:extLst>
            </p:cNvPr>
            <p:cNvSpPr/>
            <p:nvPr/>
          </p:nvSpPr>
          <p:spPr>
            <a:xfrm>
              <a:off x="6721489" y="2408876"/>
              <a:ext cx="355601" cy="367071"/>
            </a:xfrm>
            <a:prstGeom prst="rect">
              <a:avLst/>
            </a:prstGeom>
            <a:solidFill>
              <a:srgbClr val="24A8E5">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等线"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id="{09EADB82-1681-4B21-AC9E-F8D0B31DB595}"/>
              </a:ext>
            </a:extLst>
          </p:cNvPr>
          <p:cNvGrpSpPr/>
          <p:nvPr/>
        </p:nvGrpSpPr>
        <p:grpSpPr>
          <a:xfrm>
            <a:off x="437650" y="407964"/>
            <a:ext cx="3021021" cy="523220"/>
            <a:chOff x="437650" y="407964"/>
            <a:chExt cx="3021021" cy="523220"/>
          </a:xfrm>
        </p:grpSpPr>
        <p:grpSp>
          <p:nvGrpSpPr>
            <p:cNvPr id="16" name="组合 15">
              <a:extLst>
                <a:ext uri="{FF2B5EF4-FFF2-40B4-BE49-F238E27FC236}">
                  <a16:creationId xmlns:a16="http://schemas.microsoft.com/office/drawing/2014/main" id="{4C0C4C96-88B7-4692-BE68-24F305553C4B}"/>
                </a:ext>
              </a:extLst>
            </p:cNvPr>
            <p:cNvGrpSpPr/>
            <p:nvPr/>
          </p:nvGrpSpPr>
          <p:grpSpPr>
            <a:xfrm>
              <a:off x="437650" y="426743"/>
              <a:ext cx="503641" cy="485662"/>
              <a:chOff x="431503" y="418769"/>
              <a:chExt cx="710506" cy="685142"/>
            </a:xfrm>
          </p:grpSpPr>
          <p:sp>
            <p:nvSpPr>
              <p:cNvPr id="18" name="矩形 17">
                <a:extLst>
                  <a:ext uri="{FF2B5EF4-FFF2-40B4-BE49-F238E27FC236}">
                    <a16:creationId xmlns:a16="http://schemas.microsoft.com/office/drawing/2014/main" id="{9FC4A5A2-6B6C-4B8C-951D-0B6A34983A13}"/>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19" name="矩形 18">
                <a:extLst>
                  <a:ext uri="{FF2B5EF4-FFF2-40B4-BE49-F238E27FC236}">
                    <a16:creationId xmlns:a16="http://schemas.microsoft.com/office/drawing/2014/main" id="{215E4B0A-6A9C-4D85-A56E-7F2D0BCCE9B9}"/>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17" name="文本框 16">
              <a:extLst>
                <a:ext uri="{FF2B5EF4-FFF2-40B4-BE49-F238E27FC236}">
                  <a16:creationId xmlns:a16="http://schemas.microsoft.com/office/drawing/2014/main" id="{7CEDE84D-3B50-4DE9-A80D-6242E4636787}"/>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21461682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A71688-1D4F-4D4E-A00A-A78CC8F4E9F4}"/>
              </a:ext>
            </a:extLst>
          </p:cNvPr>
          <p:cNvSpPr txBox="1"/>
          <p:nvPr/>
        </p:nvSpPr>
        <p:spPr>
          <a:xfrm>
            <a:off x="5781575" y="2913344"/>
            <a:ext cx="64104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感谢与您一同成长！</a:t>
            </a:r>
          </a:p>
        </p:txBody>
      </p:sp>
      <p:sp>
        <p:nvSpPr>
          <p:cNvPr id="4" name="文本框 3">
            <a:extLst>
              <a:ext uri="{FF2B5EF4-FFF2-40B4-BE49-F238E27FC236}">
                <a16:creationId xmlns:a16="http://schemas.microsoft.com/office/drawing/2014/main" id="{20465C55-BE51-4C7E-B67E-C354E22A217D}"/>
              </a:ext>
            </a:extLst>
          </p:cNvPr>
          <p:cNvSpPr txBox="1"/>
          <p:nvPr/>
        </p:nvSpPr>
        <p:spPr>
          <a:xfrm flipH="1">
            <a:off x="5744361" y="3824508"/>
            <a:ext cx="5890661" cy="465577"/>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t>
            </a:r>
            <a:r>
              <a:rPr kumimoji="0" lang="en-US" altLang="zh-CN" sz="800" b="0" i="0" u="none" strike="noStrike" kern="120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rPr>
              <a:t>Add your text here  Add your text here Add your text here Add your text here Add your text here Add your text here Add your text here</a:t>
            </a:r>
            <a:endParaRPr kumimoji="0" lang="en-US" altLang="zh-CN" sz="300" b="0" i="0" u="none" strike="noStrike" kern="0" cap="none" spc="0" normalizeH="0" baseline="0" noProof="0" dirty="0">
              <a:ln>
                <a:noFill/>
              </a:ln>
              <a:solidFill>
                <a:prstClr val="white"/>
              </a:solidFill>
              <a:effectLst/>
              <a:uLnTx/>
              <a:uFillTx/>
              <a:latin typeface="Source Han Sans Regular"/>
              <a:ea typeface="Source Han Sans Regular"/>
              <a:cs typeface="Arial" panose="020B0604020202020204" pitchFamily="34" charset="0"/>
            </a:endParaRPr>
          </a:p>
        </p:txBody>
      </p:sp>
      <p:grpSp>
        <p:nvGrpSpPr>
          <p:cNvPr id="5" name="组合 4">
            <a:extLst>
              <a:ext uri="{FF2B5EF4-FFF2-40B4-BE49-F238E27FC236}">
                <a16:creationId xmlns:a16="http://schemas.microsoft.com/office/drawing/2014/main" id="{75681610-0B02-416B-BE8A-791DA984737B}"/>
              </a:ext>
            </a:extLst>
          </p:cNvPr>
          <p:cNvGrpSpPr/>
          <p:nvPr/>
        </p:nvGrpSpPr>
        <p:grpSpPr>
          <a:xfrm>
            <a:off x="334963" y="340435"/>
            <a:ext cx="1433074" cy="597115"/>
            <a:chOff x="4400551" y="758825"/>
            <a:chExt cx="2209799" cy="920751"/>
          </a:xfrm>
          <a:solidFill>
            <a:schemeClr val="bg1"/>
          </a:solidFill>
        </p:grpSpPr>
        <p:sp>
          <p:nvSpPr>
            <p:cNvPr id="6" name="Freeform 6">
              <a:extLst>
                <a:ext uri="{FF2B5EF4-FFF2-40B4-BE49-F238E27FC236}">
                  <a16:creationId xmlns:a16="http://schemas.microsoft.com/office/drawing/2014/main" id="{225AA4FA-418A-4C24-8655-AFF445F38C8E}"/>
                </a:ext>
              </a:extLst>
            </p:cNvPr>
            <p:cNvSpPr>
              <a:spLocks noEditPoints="1"/>
            </p:cNvSpPr>
            <p:nvPr/>
          </p:nvSpPr>
          <p:spPr bwMode="auto">
            <a:xfrm>
              <a:off x="4400551" y="758825"/>
              <a:ext cx="777875" cy="920751"/>
            </a:xfrm>
            <a:custGeom>
              <a:avLst/>
              <a:gdLst>
                <a:gd name="T0" fmla="*/ 232 w 508"/>
                <a:gd name="T1" fmla="*/ 0 h 601"/>
                <a:gd name="T2" fmla="*/ 233 w 508"/>
                <a:gd name="T3" fmla="*/ 2 h 601"/>
                <a:gd name="T4" fmla="*/ 286 w 508"/>
                <a:gd name="T5" fmla="*/ 10 h 601"/>
                <a:gd name="T6" fmla="*/ 357 w 508"/>
                <a:gd name="T7" fmla="*/ 39 h 601"/>
                <a:gd name="T8" fmla="*/ 392 w 508"/>
                <a:gd name="T9" fmla="*/ 64 h 601"/>
                <a:gd name="T10" fmla="*/ 431 w 508"/>
                <a:gd name="T11" fmla="*/ 101 h 601"/>
                <a:gd name="T12" fmla="*/ 482 w 508"/>
                <a:gd name="T13" fmla="*/ 185 h 601"/>
                <a:gd name="T14" fmla="*/ 504 w 508"/>
                <a:gd name="T15" fmla="*/ 328 h 601"/>
                <a:gd name="T16" fmla="*/ 476 w 508"/>
                <a:gd name="T17" fmla="*/ 431 h 601"/>
                <a:gd name="T18" fmla="*/ 417 w 508"/>
                <a:gd name="T19" fmla="*/ 516 h 601"/>
                <a:gd name="T20" fmla="*/ 301 w 508"/>
                <a:gd name="T21" fmla="*/ 586 h 601"/>
                <a:gd name="T22" fmla="*/ 250 w 508"/>
                <a:gd name="T23" fmla="*/ 596 h 601"/>
                <a:gd name="T24" fmla="*/ 242 w 508"/>
                <a:gd name="T25" fmla="*/ 601 h 601"/>
                <a:gd name="T26" fmla="*/ 0 w 508"/>
                <a:gd name="T27" fmla="*/ 601 h 601"/>
                <a:gd name="T28" fmla="*/ 0 w 508"/>
                <a:gd name="T29" fmla="*/ 0 h 601"/>
                <a:gd name="T30" fmla="*/ 232 w 508"/>
                <a:gd name="T31" fmla="*/ 0 h 601"/>
                <a:gd name="T32" fmla="*/ 227 w 508"/>
                <a:gd name="T33" fmla="*/ 84 h 601"/>
                <a:gd name="T34" fmla="*/ 194 w 508"/>
                <a:gd name="T35" fmla="*/ 144 h 601"/>
                <a:gd name="T36" fmla="*/ 175 w 508"/>
                <a:gd name="T37" fmla="*/ 239 h 601"/>
                <a:gd name="T38" fmla="*/ 180 w 508"/>
                <a:gd name="T39" fmla="*/ 292 h 601"/>
                <a:gd name="T40" fmla="*/ 205 w 508"/>
                <a:gd name="T41" fmla="*/ 365 h 601"/>
                <a:gd name="T42" fmla="*/ 211 w 508"/>
                <a:gd name="T43" fmla="*/ 371 h 601"/>
                <a:gd name="T44" fmla="*/ 218 w 508"/>
                <a:gd name="T45" fmla="*/ 364 h 601"/>
                <a:gd name="T46" fmla="*/ 248 w 508"/>
                <a:gd name="T47" fmla="*/ 302 h 601"/>
                <a:gd name="T48" fmla="*/ 264 w 508"/>
                <a:gd name="T49" fmla="*/ 228 h 601"/>
                <a:gd name="T50" fmla="*/ 261 w 508"/>
                <a:gd name="T51" fmla="*/ 164 h 601"/>
                <a:gd name="T52" fmla="*/ 236 w 508"/>
                <a:gd name="T53" fmla="*/ 93 h 601"/>
                <a:gd name="T54" fmla="*/ 227 w 508"/>
                <a:gd name="T55" fmla="*/ 84 h 601"/>
                <a:gd name="T56" fmla="*/ 193 w 508"/>
                <a:gd name="T57" fmla="*/ 524 h 601"/>
                <a:gd name="T58" fmla="*/ 200 w 508"/>
                <a:gd name="T59" fmla="*/ 519 h 601"/>
                <a:gd name="T60" fmla="*/ 306 w 508"/>
                <a:gd name="T61" fmla="*/ 463 h 601"/>
                <a:gd name="T62" fmla="*/ 371 w 508"/>
                <a:gd name="T63" fmla="*/ 375 h 601"/>
                <a:gd name="T64" fmla="*/ 395 w 508"/>
                <a:gd name="T65" fmla="*/ 311 h 601"/>
                <a:gd name="T66" fmla="*/ 394 w 508"/>
                <a:gd name="T67" fmla="*/ 303 h 601"/>
                <a:gd name="T68" fmla="*/ 386 w 508"/>
                <a:gd name="T69" fmla="*/ 305 h 601"/>
                <a:gd name="T70" fmla="*/ 325 w 508"/>
                <a:gd name="T71" fmla="*/ 338 h 601"/>
                <a:gd name="T72" fmla="*/ 270 w 508"/>
                <a:gd name="T73" fmla="*/ 380 h 601"/>
                <a:gd name="T74" fmla="*/ 217 w 508"/>
                <a:gd name="T75" fmla="*/ 446 h 601"/>
                <a:gd name="T76" fmla="*/ 192 w 508"/>
                <a:gd name="T77" fmla="*/ 513 h 601"/>
                <a:gd name="T78" fmla="*/ 193 w 508"/>
                <a:gd name="T79" fmla="*/ 524 h 601"/>
                <a:gd name="T80" fmla="*/ 151 w 508"/>
                <a:gd name="T81" fmla="*/ 519 h 601"/>
                <a:gd name="T82" fmla="*/ 163 w 508"/>
                <a:gd name="T83" fmla="*/ 488 h 601"/>
                <a:gd name="T84" fmla="*/ 174 w 508"/>
                <a:gd name="T85" fmla="*/ 452 h 601"/>
                <a:gd name="T86" fmla="*/ 176 w 508"/>
                <a:gd name="T87" fmla="*/ 402 h 601"/>
                <a:gd name="T88" fmla="*/ 150 w 508"/>
                <a:gd name="T89" fmla="*/ 337 h 601"/>
                <a:gd name="T90" fmla="*/ 136 w 508"/>
                <a:gd name="T91" fmla="*/ 264 h 601"/>
                <a:gd name="T92" fmla="*/ 129 w 508"/>
                <a:gd name="T93" fmla="*/ 219 h 601"/>
                <a:gd name="T94" fmla="*/ 112 w 508"/>
                <a:gd name="T95" fmla="*/ 248 h 601"/>
                <a:gd name="T96" fmla="*/ 87 w 508"/>
                <a:gd name="T97" fmla="*/ 318 h 601"/>
                <a:gd name="T98" fmla="*/ 84 w 508"/>
                <a:gd name="T99" fmla="*/ 349 h 601"/>
                <a:gd name="T100" fmla="*/ 80 w 508"/>
                <a:gd name="T101" fmla="*/ 370 h 601"/>
                <a:gd name="T102" fmla="*/ 87 w 508"/>
                <a:gd name="T103" fmla="*/ 395 h 601"/>
                <a:gd name="T104" fmla="*/ 111 w 508"/>
                <a:gd name="T105" fmla="*/ 456 h 601"/>
                <a:gd name="T106" fmla="*/ 151 w 508"/>
                <a:gd name="T107" fmla="*/ 51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601">
                  <a:moveTo>
                    <a:pt x="232" y="0"/>
                  </a:moveTo>
                  <a:cubicBezTo>
                    <a:pt x="232" y="1"/>
                    <a:pt x="232" y="2"/>
                    <a:pt x="233" y="2"/>
                  </a:cubicBezTo>
                  <a:cubicBezTo>
                    <a:pt x="251" y="5"/>
                    <a:pt x="268" y="7"/>
                    <a:pt x="286" y="10"/>
                  </a:cubicBezTo>
                  <a:cubicBezTo>
                    <a:pt x="311" y="15"/>
                    <a:pt x="334" y="26"/>
                    <a:pt x="357" y="39"/>
                  </a:cubicBezTo>
                  <a:cubicBezTo>
                    <a:pt x="369" y="46"/>
                    <a:pt x="381" y="55"/>
                    <a:pt x="392" y="64"/>
                  </a:cubicBezTo>
                  <a:cubicBezTo>
                    <a:pt x="406" y="75"/>
                    <a:pt x="418" y="88"/>
                    <a:pt x="431" y="101"/>
                  </a:cubicBezTo>
                  <a:cubicBezTo>
                    <a:pt x="454" y="125"/>
                    <a:pt x="469" y="154"/>
                    <a:pt x="482" y="185"/>
                  </a:cubicBezTo>
                  <a:cubicBezTo>
                    <a:pt x="502" y="231"/>
                    <a:pt x="508" y="279"/>
                    <a:pt x="504" y="328"/>
                  </a:cubicBezTo>
                  <a:cubicBezTo>
                    <a:pt x="502" y="364"/>
                    <a:pt x="491" y="398"/>
                    <a:pt x="476" y="431"/>
                  </a:cubicBezTo>
                  <a:cubicBezTo>
                    <a:pt x="461" y="464"/>
                    <a:pt x="442" y="492"/>
                    <a:pt x="417" y="516"/>
                  </a:cubicBezTo>
                  <a:cubicBezTo>
                    <a:pt x="384" y="548"/>
                    <a:pt x="346" y="574"/>
                    <a:pt x="301" y="586"/>
                  </a:cubicBezTo>
                  <a:cubicBezTo>
                    <a:pt x="284" y="591"/>
                    <a:pt x="267" y="592"/>
                    <a:pt x="250" y="596"/>
                  </a:cubicBezTo>
                  <a:cubicBezTo>
                    <a:pt x="247" y="596"/>
                    <a:pt x="245" y="599"/>
                    <a:pt x="242" y="601"/>
                  </a:cubicBezTo>
                  <a:cubicBezTo>
                    <a:pt x="161" y="601"/>
                    <a:pt x="81" y="601"/>
                    <a:pt x="0" y="601"/>
                  </a:cubicBezTo>
                  <a:cubicBezTo>
                    <a:pt x="0" y="401"/>
                    <a:pt x="0" y="200"/>
                    <a:pt x="0" y="0"/>
                  </a:cubicBezTo>
                  <a:cubicBezTo>
                    <a:pt x="77" y="0"/>
                    <a:pt x="154" y="0"/>
                    <a:pt x="232" y="0"/>
                  </a:cubicBezTo>
                  <a:close/>
                  <a:moveTo>
                    <a:pt x="227" y="84"/>
                  </a:moveTo>
                  <a:cubicBezTo>
                    <a:pt x="215" y="105"/>
                    <a:pt x="201" y="123"/>
                    <a:pt x="194" y="144"/>
                  </a:cubicBezTo>
                  <a:cubicBezTo>
                    <a:pt x="184" y="175"/>
                    <a:pt x="173" y="206"/>
                    <a:pt x="175" y="239"/>
                  </a:cubicBezTo>
                  <a:cubicBezTo>
                    <a:pt x="176" y="257"/>
                    <a:pt x="177" y="275"/>
                    <a:pt x="180" y="292"/>
                  </a:cubicBezTo>
                  <a:cubicBezTo>
                    <a:pt x="184" y="318"/>
                    <a:pt x="190" y="343"/>
                    <a:pt x="205" y="365"/>
                  </a:cubicBezTo>
                  <a:cubicBezTo>
                    <a:pt x="207" y="368"/>
                    <a:pt x="209" y="369"/>
                    <a:pt x="211" y="371"/>
                  </a:cubicBezTo>
                  <a:cubicBezTo>
                    <a:pt x="214" y="369"/>
                    <a:pt x="217" y="367"/>
                    <a:pt x="218" y="364"/>
                  </a:cubicBezTo>
                  <a:cubicBezTo>
                    <a:pt x="229" y="343"/>
                    <a:pt x="241" y="323"/>
                    <a:pt x="248" y="302"/>
                  </a:cubicBezTo>
                  <a:cubicBezTo>
                    <a:pt x="256" y="278"/>
                    <a:pt x="262" y="253"/>
                    <a:pt x="264" y="228"/>
                  </a:cubicBezTo>
                  <a:cubicBezTo>
                    <a:pt x="266" y="207"/>
                    <a:pt x="266" y="186"/>
                    <a:pt x="261" y="164"/>
                  </a:cubicBezTo>
                  <a:cubicBezTo>
                    <a:pt x="256" y="139"/>
                    <a:pt x="248" y="115"/>
                    <a:pt x="236" y="93"/>
                  </a:cubicBezTo>
                  <a:cubicBezTo>
                    <a:pt x="234" y="89"/>
                    <a:pt x="230" y="87"/>
                    <a:pt x="227" y="84"/>
                  </a:cubicBezTo>
                  <a:close/>
                  <a:moveTo>
                    <a:pt x="193" y="524"/>
                  </a:moveTo>
                  <a:cubicBezTo>
                    <a:pt x="196" y="521"/>
                    <a:pt x="198" y="519"/>
                    <a:pt x="200" y="519"/>
                  </a:cubicBezTo>
                  <a:cubicBezTo>
                    <a:pt x="240" y="509"/>
                    <a:pt x="275" y="489"/>
                    <a:pt x="306" y="463"/>
                  </a:cubicBezTo>
                  <a:cubicBezTo>
                    <a:pt x="335" y="439"/>
                    <a:pt x="356" y="409"/>
                    <a:pt x="371" y="375"/>
                  </a:cubicBezTo>
                  <a:cubicBezTo>
                    <a:pt x="380" y="354"/>
                    <a:pt x="387" y="332"/>
                    <a:pt x="395" y="311"/>
                  </a:cubicBezTo>
                  <a:cubicBezTo>
                    <a:pt x="396" y="309"/>
                    <a:pt x="395" y="306"/>
                    <a:pt x="394" y="303"/>
                  </a:cubicBezTo>
                  <a:cubicBezTo>
                    <a:pt x="392" y="304"/>
                    <a:pt x="388" y="303"/>
                    <a:pt x="386" y="305"/>
                  </a:cubicBezTo>
                  <a:cubicBezTo>
                    <a:pt x="366" y="315"/>
                    <a:pt x="344" y="325"/>
                    <a:pt x="325" y="338"/>
                  </a:cubicBezTo>
                  <a:cubicBezTo>
                    <a:pt x="306" y="350"/>
                    <a:pt x="286" y="363"/>
                    <a:pt x="270" y="380"/>
                  </a:cubicBezTo>
                  <a:cubicBezTo>
                    <a:pt x="250" y="400"/>
                    <a:pt x="233" y="423"/>
                    <a:pt x="217" y="446"/>
                  </a:cubicBezTo>
                  <a:cubicBezTo>
                    <a:pt x="205" y="466"/>
                    <a:pt x="195" y="489"/>
                    <a:pt x="192" y="513"/>
                  </a:cubicBezTo>
                  <a:cubicBezTo>
                    <a:pt x="191" y="516"/>
                    <a:pt x="193" y="519"/>
                    <a:pt x="193" y="524"/>
                  </a:cubicBezTo>
                  <a:close/>
                  <a:moveTo>
                    <a:pt x="151" y="519"/>
                  </a:moveTo>
                  <a:cubicBezTo>
                    <a:pt x="156" y="506"/>
                    <a:pt x="160" y="497"/>
                    <a:pt x="163" y="488"/>
                  </a:cubicBezTo>
                  <a:cubicBezTo>
                    <a:pt x="167" y="476"/>
                    <a:pt x="172" y="465"/>
                    <a:pt x="174" y="452"/>
                  </a:cubicBezTo>
                  <a:cubicBezTo>
                    <a:pt x="176" y="435"/>
                    <a:pt x="181" y="417"/>
                    <a:pt x="176" y="402"/>
                  </a:cubicBezTo>
                  <a:cubicBezTo>
                    <a:pt x="169" y="380"/>
                    <a:pt x="156" y="361"/>
                    <a:pt x="150" y="337"/>
                  </a:cubicBezTo>
                  <a:cubicBezTo>
                    <a:pt x="145" y="313"/>
                    <a:pt x="137" y="289"/>
                    <a:pt x="136" y="264"/>
                  </a:cubicBezTo>
                  <a:cubicBezTo>
                    <a:pt x="135" y="250"/>
                    <a:pt x="132" y="236"/>
                    <a:pt x="129" y="219"/>
                  </a:cubicBezTo>
                  <a:cubicBezTo>
                    <a:pt x="122" y="230"/>
                    <a:pt x="116" y="239"/>
                    <a:pt x="112" y="248"/>
                  </a:cubicBezTo>
                  <a:cubicBezTo>
                    <a:pt x="102" y="271"/>
                    <a:pt x="90" y="293"/>
                    <a:pt x="87" y="318"/>
                  </a:cubicBezTo>
                  <a:cubicBezTo>
                    <a:pt x="86" y="328"/>
                    <a:pt x="86" y="339"/>
                    <a:pt x="84" y="349"/>
                  </a:cubicBezTo>
                  <a:cubicBezTo>
                    <a:pt x="83" y="356"/>
                    <a:pt x="80" y="363"/>
                    <a:pt x="80" y="370"/>
                  </a:cubicBezTo>
                  <a:cubicBezTo>
                    <a:pt x="80" y="379"/>
                    <a:pt x="83" y="387"/>
                    <a:pt x="87" y="395"/>
                  </a:cubicBezTo>
                  <a:cubicBezTo>
                    <a:pt x="94" y="416"/>
                    <a:pt x="101" y="437"/>
                    <a:pt x="111" y="456"/>
                  </a:cubicBezTo>
                  <a:cubicBezTo>
                    <a:pt x="122" y="477"/>
                    <a:pt x="136" y="496"/>
                    <a:pt x="151" y="5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Freeform 7">
              <a:extLst>
                <a:ext uri="{FF2B5EF4-FFF2-40B4-BE49-F238E27FC236}">
                  <a16:creationId xmlns:a16="http://schemas.microsoft.com/office/drawing/2014/main" id="{443EB3D1-64A3-4B57-8377-AFB1360BBEBD}"/>
                </a:ext>
              </a:extLst>
            </p:cNvPr>
            <p:cNvSpPr>
              <a:spLocks noEditPoints="1"/>
            </p:cNvSpPr>
            <p:nvPr/>
          </p:nvSpPr>
          <p:spPr bwMode="auto">
            <a:xfrm>
              <a:off x="5915025" y="1181100"/>
              <a:ext cx="695325" cy="479425"/>
            </a:xfrm>
            <a:custGeom>
              <a:avLst/>
              <a:gdLst>
                <a:gd name="T0" fmla="*/ 454 w 454"/>
                <a:gd name="T1" fmla="*/ 49 h 313"/>
                <a:gd name="T2" fmla="*/ 411 w 454"/>
                <a:gd name="T3" fmla="*/ 59 h 313"/>
                <a:gd name="T4" fmla="*/ 366 w 454"/>
                <a:gd name="T5" fmla="*/ 96 h 313"/>
                <a:gd name="T6" fmla="*/ 347 w 454"/>
                <a:gd name="T7" fmla="*/ 179 h 313"/>
                <a:gd name="T8" fmla="*/ 348 w 454"/>
                <a:gd name="T9" fmla="*/ 297 h 313"/>
                <a:gd name="T10" fmla="*/ 348 w 454"/>
                <a:gd name="T11" fmla="*/ 311 h 313"/>
                <a:gd name="T12" fmla="*/ 298 w 454"/>
                <a:gd name="T13" fmla="*/ 311 h 313"/>
                <a:gd name="T14" fmla="*/ 298 w 454"/>
                <a:gd name="T15" fmla="*/ 206 h 313"/>
                <a:gd name="T16" fmla="*/ 275 w 454"/>
                <a:gd name="T17" fmla="*/ 250 h 313"/>
                <a:gd name="T18" fmla="*/ 165 w 454"/>
                <a:gd name="T19" fmla="*/ 312 h 313"/>
                <a:gd name="T20" fmla="*/ 104 w 454"/>
                <a:gd name="T21" fmla="*/ 308 h 313"/>
                <a:gd name="T22" fmla="*/ 39 w 454"/>
                <a:gd name="T23" fmla="*/ 267 h 313"/>
                <a:gd name="T24" fmla="*/ 30 w 454"/>
                <a:gd name="T25" fmla="*/ 257 h 313"/>
                <a:gd name="T26" fmla="*/ 30 w 454"/>
                <a:gd name="T27" fmla="*/ 257 h 313"/>
                <a:gd name="T28" fmla="*/ 6 w 454"/>
                <a:gd name="T29" fmla="*/ 201 h 313"/>
                <a:gd name="T30" fmla="*/ 3 w 454"/>
                <a:gd name="T31" fmla="*/ 164 h 313"/>
                <a:gd name="T32" fmla="*/ 25 w 454"/>
                <a:gd name="T33" fmla="*/ 81 h 313"/>
                <a:gd name="T34" fmla="*/ 91 w 454"/>
                <a:gd name="T35" fmla="*/ 25 h 313"/>
                <a:gd name="T36" fmla="*/ 130 w 454"/>
                <a:gd name="T37" fmla="*/ 15 h 313"/>
                <a:gd name="T38" fmla="*/ 148 w 454"/>
                <a:gd name="T39" fmla="*/ 11 h 313"/>
                <a:gd name="T40" fmla="*/ 233 w 454"/>
                <a:gd name="T41" fmla="*/ 37 h 313"/>
                <a:gd name="T42" fmla="*/ 279 w 454"/>
                <a:gd name="T43" fmla="*/ 83 h 313"/>
                <a:gd name="T44" fmla="*/ 277 w 454"/>
                <a:gd name="T45" fmla="*/ 101 h 313"/>
                <a:gd name="T46" fmla="*/ 255 w 454"/>
                <a:gd name="T47" fmla="*/ 113 h 313"/>
                <a:gd name="T48" fmla="*/ 220 w 454"/>
                <a:gd name="T49" fmla="*/ 134 h 313"/>
                <a:gd name="T50" fmla="*/ 165 w 454"/>
                <a:gd name="T51" fmla="*/ 166 h 313"/>
                <a:gd name="T52" fmla="*/ 110 w 454"/>
                <a:gd name="T53" fmla="*/ 198 h 313"/>
                <a:gd name="T54" fmla="*/ 78 w 454"/>
                <a:gd name="T55" fmla="*/ 215 h 313"/>
                <a:gd name="T56" fmla="*/ 77 w 454"/>
                <a:gd name="T57" fmla="*/ 231 h 313"/>
                <a:gd name="T58" fmla="*/ 178 w 454"/>
                <a:gd name="T59" fmla="*/ 262 h 313"/>
                <a:gd name="T60" fmla="*/ 241 w 454"/>
                <a:gd name="T61" fmla="*/ 208 h 313"/>
                <a:gd name="T62" fmla="*/ 255 w 454"/>
                <a:gd name="T63" fmla="*/ 172 h 313"/>
                <a:gd name="T64" fmla="*/ 253 w 454"/>
                <a:gd name="T65" fmla="*/ 157 h 313"/>
                <a:gd name="T66" fmla="*/ 264 w 454"/>
                <a:gd name="T67" fmla="*/ 137 h 313"/>
                <a:gd name="T68" fmla="*/ 298 w 454"/>
                <a:gd name="T69" fmla="*/ 133 h 313"/>
                <a:gd name="T70" fmla="*/ 337 w 454"/>
                <a:gd name="T71" fmla="*/ 49 h 313"/>
                <a:gd name="T72" fmla="*/ 454 w 454"/>
                <a:gd name="T73" fmla="*/ 5 h 313"/>
                <a:gd name="T74" fmla="*/ 454 w 454"/>
                <a:gd name="T75" fmla="*/ 49 h 313"/>
                <a:gd name="T76" fmla="*/ 51 w 454"/>
                <a:gd name="T77" fmla="*/ 168 h 313"/>
                <a:gd name="T78" fmla="*/ 86 w 454"/>
                <a:gd name="T79" fmla="*/ 148 h 313"/>
                <a:gd name="T80" fmla="*/ 152 w 454"/>
                <a:gd name="T81" fmla="*/ 111 h 313"/>
                <a:gd name="T82" fmla="*/ 197 w 454"/>
                <a:gd name="T83" fmla="*/ 83 h 313"/>
                <a:gd name="T84" fmla="*/ 196 w 454"/>
                <a:gd name="T85" fmla="*/ 74 h 313"/>
                <a:gd name="T86" fmla="*/ 161 w 454"/>
                <a:gd name="T87" fmla="*/ 62 h 313"/>
                <a:gd name="T88" fmla="*/ 108 w 454"/>
                <a:gd name="T89" fmla="*/ 74 h 313"/>
                <a:gd name="T90" fmla="*/ 55 w 454"/>
                <a:gd name="T91" fmla="*/ 133 h 313"/>
                <a:gd name="T92" fmla="*/ 51 w 454"/>
                <a:gd name="T93" fmla="*/ 16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4" h="313">
                  <a:moveTo>
                    <a:pt x="454" y="49"/>
                  </a:moveTo>
                  <a:cubicBezTo>
                    <a:pt x="439" y="52"/>
                    <a:pt x="425" y="55"/>
                    <a:pt x="411" y="59"/>
                  </a:cubicBezTo>
                  <a:cubicBezTo>
                    <a:pt x="392" y="66"/>
                    <a:pt x="378" y="80"/>
                    <a:pt x="366" y="96"/>
                  </a:cubicBezTo>
                  <a:cubicBezTo>
                    <a:pt x="347" y="121"/>
                    <a:pt x="347" y="150"/>
                    <a:pt x="347" y="179"/>
                  </a:cubicBezTo>
                  <a:cubicBezTo>
                    <a:pt x="348" y="218"/>
                    <a:pt x="348" y="258"/>
                    <a:pt x="348" y="297"/>
                  </a:cubicBezTo>
                  <a:cubicBezTo>
                    <a:pt x="348" y="301"/>
                    <a:pt x="348" y="306"/>
                    <a:pt x="348" y="311"/>
                  </a:cubicBezTo>
                  <a:cubicBezTo>
                    <a:pt x="331" y="311"/>
                    <a:pt x="316" y="311"/>
                    <a:pt x="298" y="311"/>
                  </a:cubicBezTo>
                  <a:cubicBezTo>
                    <a:pt x="298" y="276"/>
                    <a:pt x="298" y="241"/>
                    <a:pt x="298" y="206"/>
                  </a:cubicBezTo>
                  <a:cubicBezTo>
                    <a:pt x="290" y="222"/>
                    <a:pt x="284" y="237"/>
                    <a:pt x="275" y="250"/>
                  </a:cubicBezTo>
                  <a:cubicBezTo>
                    <a:pt x="248" y="287"/>
                    <a:pt x="214" y="313"/>
                    <a:pt x="165" y="312"/>
                  </a:cubicBezTo>
                  <a:cubicBezTo>
                    <a:pt x="145" y="311"/>
                    <a:pt x="124" y="312"/>
                    <a:pt x="104" y="308"/>
                  </a:cubicBezTo>
                  <a:cubicBezTo>
                    <a:pt x="78" y="303"/>
                    <a:pt x="58" y="285"/>
                    <a:pt x="39" y="267"/>
                  </a:cubicBezTo>
                  <a:cubicBezTo>
                    <a:pt x="36" y="264"/>
                    <a:pt x="33" y="260"/>
                    <a:pt x="30" y="257"/>
                  </a:cubicBezTo>
                  <a:cubicBezTo>
                    <a:pt x="30" y="257"/>
                    <a:pt x="30" y="257"/>
                    <a:pt x="30" y="257"/>
                  </a:cubicBezTo>
                  <a:cubicBezTo>
                    <a:pt x="22" y="238"/>
                    <a:pt x="12" y="220"/>
                    <a:pt x="6" y="201"/>
                  </a:cubicBezTo>
                  <a:cubicBezTo>
                    <a:pt x="2" y="189"/>
                    <a:pt x="4" y="176"/>
                    <a:pt x="3" y="164"/>
                  </a:cubicBezTo>
                  <a:cubicBezTo>
                    <a:pt x="0" y="134"/>
                    <a:pt x="9" y="106"/>
                    <a:pt x="25" y="81"/>
                  </a:cubicBezTo>
                  <a:cubicBezTo>
                    <a:pt x="40" y="56"/>
                    <a:pt x="63" y="36"/>
                    <a:pt x="91" y="25"/>
                  </a:cubicBezTo>
                  <a:cubicBezTo>
                    <a:pt x="103" y="20"/>
                    <a:pt x="117" y="18"/>
                    <a:pt x="130" y="15"/>
                  </a:cubicBezTo>
                  <a:cubicBezTo>
                    <a:pt x="136" y="14"/>
                    <a:pt x="142" y="11"/>
                    <a:pt x="148" y="11"/>
                  </a:cubicBezTo>
                  <a:cubicBezTo>
                    <a:pt x="178" y="15"/>
                    <a:pt x="207" y="18"/>
                    <a:pt x="233" y="37"/>
                  </a:cubicBezTo>
                  <a:cubicBezTo>
                    <a:pt x="251" y="50"/>
                    <a:pt x="266" y="66"/>
                    <a:pt x="279" y="83"/>
                  </a:cubicBezTo>
                  <a:cubicBezTo>
                    <a:pt x="285" y="90"/>
                    <a:pt x="285" y="96"/>
                    <a:pt x="277" y="101"/>
                  </a:cubicBezTo>
                  <a:cubicBezTo>
                    <a:pt x="270" y="105"/>
                    <a:pt x="262" y="109"/>
                    <a:pt x="255" y="113"/>
                  </a:cubicBezTo>
                  <a:cubicBezTo>
                    <a:pt x="243" y="120"/>
                    <a:pt x="231" y="127"/>
                    <a:pt x="220" y="134"/>
                  </a:cubicBezTo>
                  <a:cubicBezTo>
                    <a:pt x="201" y="145"/>
                    <a:pt x="183" y="156"/>
                    <a:pt x="165" y="166"/>
                  </a:cubicBezTo>
                  <a:cubicBezTo>
                    <a:pt x="146" y="177"/>
                    <a:pt x="128" y="187"/>
                    <a:pt x="110" y="198"/>
                  </a:cubicBezTo>
                  <a:cubicBezTo>
                    <a:pt x="99" y="203"/>
                    <a:pt x="88" y="208"/>
                    <a:pt x="78" y="215"/>
                  </a:cubicBezTo>
                  <a:cubicBezTo>
                    <a:pt x="73" y="219"/>
                    <a:pt x="72" y="225"/>
                    <a:pt x="77" y="231"/>
                  </a:cubicBezTo>
                  <a:cubicBezTo>
                    <a:pt x="106" y="262"/>
                    <a:pt x="135" y="274"/>
                    <a:pt x="178" y="262"/>
                  </a:cubicBezTo>
                  <a:cubicBezTo>
                    <a:pt x="206" y="255"/>
                    <a:pt x="229" y="236"/>
                    <a:pt x="241" y="208"/>
                  </a:cubicBezTo>
                  <a:cubicBezTo>
                    <a:pt x="246" y="196"/>
                    <a:pt x="251" y="184"/>
                    <a:pt x="255" y="172"/>
                  </a:cubicBezTo>
                  <a:cubicBezTo>
                    <a:pt x="256" y="167"/>
                    <a:pt x="255" y="161"/>
                    <a:pt x="253" y="157"/>
                  </a:cubicBezTo>
                  <a:cubicBezTo>
                    <a:pt x="247" y="145"/>
                    <a:pt x="251" y="138"/>
                    <a:pt x="264" y="137"/>
                  </a:cubicBezTo>
                  <a:cubicBezTo>
                    <a:pt x="275" y="136"/>
                    <a:pt x="286" y="134"/>
                    <a:pt x="298" y="133"/>
                  </a:cubicBezTo>
                  <a:cubicBezTo>
                    <a:pt x="303" y="102"/>
                    <a:pt x="315" y="72"/>
                    <a:pt x="337" y="49"/>
                  </a:cubicBezTo>
                  <a:cubicBezTo>
                    <a:pt x="368" y="15"/>
                    <a:pt x="407" y="0"/>
                    <a:pt x="454" y="5"/>
                  </a:cubicBezTo>
                  <a:cubicBezTo>
                    <a:pt x="454" y="20"/>
                    <a:pt x="454" y="34"/>
                    <a:pt x="454" y="49"/>
                  </a:cubicBezTo>
                  <a:close/>
                  <a:moveTo>
                    <a:pt x="51" y="168"/>
                  </a:moveTo>
                  <a:cubicBezTo>
                    <a:pt x="65" y="160"/>
                    <a:pt x="75" y="154"/>
                    <a:pt x="86" y="148"/>
                  </a:cubicBezTo>
                  <a:cubicBezTo>
                    <a:pt x="108" y="135"/>
                    <a:pt x="130" y="123"/>
                    <a:pt x="152" y="111"/>
                  </a:cubicBezTo>
                  <a:cubicBezTo>
                    <a:pt x="167" y="102"/>
                    <a:pt x="182" y="92"/>
                    <a:pt x="197" y="83"/>
                  </a:cubicBezTo>
                  <a:cubicBezTo>
                    <a:pt x="203" y="80"/>
                    <a:pt x="204" y="77"/>
                    <a:pt x="196" y="74"/>
                  </a:cubicBezTo>
                  <a:cubicBezTo>
                    <a:pt x="185" y="70"/>
                    <a:pt x="173" y="64"/>
                    <a:pt x="161" y="62"/>
                  </a:cubicBezTo>
                  <a:cubicBezTo>
                    <a:pt x="142" y="59"/>
                    <a:pt x="125" y="65"/>
                    <a:pt x="108" y="74"/>
                  </a:cubicBezTo>
                  <a:cubicBezTo>
                    <a:pt x="82" y="87"/>
                    <a:pt x="67" y="109"/>
                    <a:pt x="55" y="133"/>
                  </a:cubicBezTo>
                  <a:cubicBezTo>
                    <a:pt x="51" y="142"/>
                    <a:pt x="52" y="155"/>
                    <a:pt x="5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 name="Freeform 8">
              <a:extLst>
                <a:ext uri="{FF2B5EF4-FFF2-40B4-BE49-F238E27FC236}">
                  <a16:creationId xmlns:a16="http://schemas.microsoft.com/office/drawing/2014/main" id="{B3FBED86-AD75-4DBB-B0C8-1DA5997CB2D9}"/>
                </a:ext>
              </a:extLst>
            </p:cNvPr>
            <p:cNvSpPr>
              <a:spLocks noEditPoints="1"/>
            </p:cNvSpPr>
            <p:nvPr/>
          </p:nvSpPr>
          <p:spPr bwMode="auto">
            <a:xfrm>
              <a:off x="5145088" y="1200150"/>
              <a:ext cx="823912" cy="471488"/>
            </a:xfrm>
            <a:custGeom>
              <a:avLst/>
              <a:gdLst>
                <a:gd name="T0" fmla="*/ 534 w 539"/>
                <a:gd name="T1" fmla="*/ 245 h 308"/>
                <a:gd name="T2" fmla="*/ 520 w 539"/>
                <a:gd name="T3" fmla="*/ 276 h 308"/>
                <a:gd name="T4" fmla="*/ 448 w 539"/>
                <a:gd name="T5" fmla="*/ 300 h 308"/>
                <a:gd name="T6" fmla="*/ 382 w 539"/>
                <a:gd name="T7" fmla="*/ 295 h 308"/>
                <a:gd name="T8" fmla="*/ 303 w 539"/>
                <a:gd name="T9" fmla="*/ 234 h 308"/>
                <a:gd name="T10" fmla="*/ 291 w 539"/>
                <a:gd name="T11" fmla="*/ 215 h 308"/>
                <a:gd name="T12" fmla="*/ 123 w 539"/>
                <a:gd name="T13" fmla="*/ 300 h 308"/>
                <a:gd name="T14" fmla="*/ 68 w 539"/>
                <a:gd name="T15" fmla="*/ 277 h 308"/>
                <a:gd name="T16" fmla="*/ 6 w 539"/>
                <a:gd name="T17" fmla="*/ 178 h 308"/>
                <a:gd name="T18" fmla="*/ 31 w 539"/>
                <a:gd name="T19" fmla="*/ 62 h 308"/>
                <a:gd name="T20" fmla="*/ 91 w 539"/>
                <a:gd name="T21" fmla="*/ 13 h 308"/>
                <a:gd name="T22" fmla="*/ 169 w 539"/>
                <a:gd name="T23" fmla="*/ 3 h 308"/>
                <a:gd name="T24" fmla="*/ 241 w 539"/>
                <a:gd name="T25" fmla="*/ 29 h 308"/>
                <a:gd name="T26" fmla="*/ 292 w 539"/>
                <a:gd name="T27" fmla="*/ 89 h 308"/>
                <a:gd name="T28" fmla="*/ 361 w 539"/>
                <a:gd name="T29" fmla="*/ 17 h 308"/>
                <a:gd name="T30" fmla="*/ 412 w 539"/>
                <a:gd name="T31" fmla="*/ 3 h 308"/>
                <a:gd name="T32" fmla="*/ 473 w 539"/>
                <a:gd name="T33" fmla="*/ 7 h 308"/>
                <a:gd name="T34" fmla="*/ 524 w 539"/>
                <a:gd name="T35" fmla="*/ 31 h 308"/>
                <a:gd name="T36" fmla="*/ 534 w 539"/>
                <a:gd name="T37" fmla="*/ 48 h 308"/>
                <a:gd name="T38" fmla="*/ 514 w 539"/>
                <a:gd name="T39" fmla="*/ 76 h 308"/>
                <a:gd name="T40" fmla="*/ 490 w 539"/>
                <a:gd name="T41" fmla="*/ 69 h 308"/>
                <a:gd name="T42" fmla="*/ 415 w 539"/>
                <a:gd name="T43" fmla="*/ 51 h 308"/>
                <a:gd name="T44" fmla="*/ 348 w 539"/>
                <a:gd name="T45" fmla="*/ 94 h 308"/>
                <a:gd name="T46" fmla="*/ 334 w 539"/>
                <a:gd name="T47" fmla="*/ 184 h 308"/>
                <a:gd name="T48" fmla="*/ 377 w 539"/>
                <a:gd name="T49" fmla="*/ 238 h 308"/>
                <a:gd name="T50" fmla="*/ 465 w 539"/>
                <a:gd name="T51" fmla="*/ 250 h 308"/>
                <a:gd name="T52" fmla="*/ 490 w 539"/>
                <a:gd name="T53" fmla="*/ 235 h 308"/>
                <a:gd name="T54" fmla="*/ 527 w 539"/>
                <a:gd name="T55" fmla="*/ 239 h 308"/>
                <a:gd name="T56" fmla="*/ 534 w 539"/>
                <a:gd name="T57" fmla="*/ 245 h 308"/>
                <a:gd name="T58" fmla="*/ 534 w 539"/>
                <a:gd name="T59" fmla="*/ 245 h 308"/>
                <a:gd name="T60" fmla="*/ 254 w 539"/>
                <a:gd name="T61" fmla="*/ 152 h 308"/>
                <a:gd name="T62" fmla="*/ 159 w 539"/>
                <a:gd name="T63" fmla="*/ 51 h 308"/>
                <a:gd name="T64" fmla="*/ 51 w 539"/>
                <a:gd name="T65" fmla="*/ 152 h 308"/>
                <a:gd name="T66" fmla="*/ 149 w 539"/>
                <a:gd name="T67" fmla="*/ 254 h 308"/>
                <a:gd name="T68" fmla="*/ 254 w 539"/>
                <a:gd name="T69" fmla="*/ 15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308">
                  <a:moveTo>
                    <a:pt x="534" y="245"/>
                  </a:moveTo>
                  <a:cubicBezTo>
                    <a:pt x="539" y="260"/>
                    <a:pt x="530" y="268"/>
                    <a:pt x="520" y="276"/>
                  </a:cubicBezTo>
                  <a:cubicBezTo>
                    <a:pt x="499" y="292"/>
                    <a:pt x="475" y="301"/>
                    <a:pt x="448" y="300"/>
                  </a:cubicBezTo>
                  <a:cubicBezTo>
                    <a:pt x="426" y="299"/>
                    <a:pt x="403" y="300"/>
                    <a:pt x="382" y="295"/>
                  </a:cubicBezTo>
                  <a:cubicBezTo>
                    <a:pt x="348" y="287"/>
                    <a:pt x="323" y="263"/>
                    <a:pt x="303" y="234"/>
                  </a:cubicBezTo>
                  <a:cubicBezTo>
                    <a:pt x="300" y="229"/>
                    <a:pt x="296" y="223"/>
                    <a:pt x="291" y="215"/>
                  </a:cubicBezTo>
                  <a:cubicBezTo>
                    <a:pt x="255" y="285"/>
                    <a:pt x="197" y="308"/>
                    <a:pt x="123" y="300"/>
                  </a:cubicBezTo>
                  <a:cubicBezTo>
                    <a:pt x="103" y="297"/>
                    <a:pt x="85" y="289"/>
                    <a:pt x="68" y="277"/>
                  </a:cubicBezTo>
                  <a:cubicBezTo>
                    <a:pt x="34" y="253"/>
                    <a:pt x="12" y="221"/>
                    <a:pt x="6" y="178"/>
                  </a:cubicBezTo>
                  <a:cubicBezTo>
                    <a:pt x="0" y="136"/>
                    <a:pt x="6" y="96"/>
                    <a:pt x="31" y="62"/>
                  </a:cubicBezTo>
                  <a:cubicBezTo>
                    <a:pt x="46" y="40"/>
                    <a:pt x="67" y="23"/>
                    <a:pt x="91" y="13"/>
                  </a:cubicBezTo>
                  <a:cubicBezTo>
                    <a:pt x="116" y="3"/>
                    <a:pt x="142" y="1"/>
                    <a:pt x="169" y="3"/>
                  </a:cubicBezTo>
                  <a:cubicBezTo>
                    <a:pt x="196" y="4"/>
                    <a:pt x="219" y="14"/>
                    <a:pt x="241" y="29"/>
                  </a:cubicBezTo>
                  <a:cubicBezTo>
                    <a:pt x="263" y="43"/>
                    <a:pt x="277" y="65"/>
                    <a:pt x="292" y="89"/>
                  </a:cubicBezTo>
                  <a:cubicBezTo>
                    <a:pt x="309" y="57"/>
                    <a:pt x="331" y="32"/>
                    <a:pt x="361" y="17"/>
                  </a:cubicBezTo>
                  <a:cubicBezTo>
                    <a:pt x="377" y="9"/>
                    <a:pt x="394" y="5"/>
                    <a:pt x="412" y="3"/>
                  </a:cubicBezTo>
                  <a:cubicBezTo>
                    <a:pt x="433" y="0"/>
                    <a:pt x="454" y="1"/>
                    <a:pt x="473" y="7"/>
                  </a:cubicBezTo>
                  <a:cubicBezTo>
                    <a:pt x="491" y="12"/>
                    <a:pt x="507" y="22"/>
                    <a:pt x="524" y="31"/>
                  </a:cubicBezTo>
                  <a:cubicBezTo>
                    <a:pt x="530" y="35"/>
                    <a:pt x="539" y="39"/>
                    <a:pt x="534" y="48"/>
                  </a:cubicBezTo>
                  <a:cubicBezTo>
                    <a:pt x="529" y="58"/>
                    <a:pt x="523" y="69"/>
                    <a:pt x="514" y="76"/>
                  </a:cubicBezTo>
                  <a:cubicBezTo>
                    <a:pt x="506" y="83"/>
                    <a:pt x="497" y="75"/>
                    <a:pt x="490" y="69"/>
                  </a:cubicBezTo>
                  <a:cubicBezTo>
                    <a:pt x="468" y="51"/>
                    <a:pt x="442" y="45"/>
                    <a:pt x="415" y="51"/>
                  </a:cubicBezTo>
                  <a:cubicBezTo>
                    <a:pt x="389" y="56"/>
                    <a:pt x="366" y="70"/>
                    <a:pt x="348" y="94"/>
                  </a:cubicBezTo>
                  <a:cubicBezTo>
                    <a:pt x="327" y="122"/>
                    <a:pt x="326" y="153"/>
                    <a:pt x="334" y="184"/>
                  </a:cubicBezTo>
                  <a:cubicBezTo>
                    <a:pt x="340" y="206"/>
                    <a:pt x="356" y="224"/>
                    <a:pt x="377" y="238"/>
                  </a:cubicBezTo>
                  <a:cubicBezTo>
                    <a:pt x="405" y="257"/>
                    <a:pt x="435" y="256"/>
                    <a:pt x="465" y="250"/>
                  </a:cubicBezTo>
                  <a:cubicBezTo>
                    <a:pt x="474" y="249"/>
                    <a:pt x="482" y="241"/>
                    <a:pt x="490" y="235"/>
                  </a:cubicBezTo>
                  <a:cubicBezTo>
                    <a:pt x="505" y="224"/>
                    <a:pt x="515" y="225"/>
                    <a:pt x="527" y="239"/>
                  </a:cubicBezTo>
                  <a:cubicBezTo>
                    <a:pt x="529" y="242"/>
                    <a:pt x="531" y="243"/>
                    <a:pt x="534" y="245"/>
                  </a:cubicBezTo>
                  <a:cubicBezTo>
                    <a:pt x="534" y="245"/>
                    <a:pt x="534" y="245"/>
                    <a:pt x="534" y="245"/>
                  </a:cubicBezTo>
                  <a:close/>
                  <a:moveTo>
                    <a:pt x="254" y="152"/>
                  </a:moveTo>
                  <a:cubicBezTo>
                    <a:pt x="252" y="92"/>
                    <a:pt x="205" y="52"/>
                    <a:pt x="159" y="51"/>
                  </a:cubicBezTo>
                  <a:cubicBezTo>
                    <a:pt x="96" y="48"/>
                    <a:pt x="52" y="97"/>
                    <a:pt x="51" y="152"/>
                  </a:cubicBezTo>
                  <a:cubicBezTo>
                    <a:pt x="50" y="202"/>
                    <a:pt x="94" y="251"/>
                    <a:pt x="149" y="254"/>
                  </a:cubicBezTo>
                  <a:cubicBezTo>
                    <a:pt x="205" y="257"/>
                    <a:pt x="255" y="203"/>
                    <a:pt x="25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 name="Freeform 9">
              <a:extLst>
                <a:ext uri="{FF2B5EF4-FFF2-40B4-BE49-F238E27FC236}">
                  <a16:creationId xmlns:a16="http://schemas.microsoft.com/office/drawing/2014/main" id="{07639A52-F209-4018-879A-29DE838E425E}"/>
                </a:ext>
              </a:extLst>
            </p:cNvPr>
            <p:cNvSpPr>
              <a:spLocks noEditPoints="1"/>
            </p:cNvSpPr>
            <p:nvPr/>
          </p:nvSpPr>
          <p:spPr bwMode="auto">
            <a:xfrm>
              <a:off x="5694363" y="819150"/>
              <a:ext cx="322262" cy="320675"/>
            </a:xfrm>
            <a:custGeom>
              <a:avLst/>
              <a:gdLst>
                <a:gd name="T0" fmla="*/ 163 w 211"/>
                <a:gd name="T1" fmla="*/ 62 h 210"/>
                <a:gd name="T2" fmla="*/ 143 w 211"/>
                <a:gd name="T3" fmla="*/ 83 h 210"/>
                <a:gd name="T4" fmla="*/ 135 w 211"/>
                <a:gd name="T5" fmla="*/ 92 h 210"/>
                <a:gd name="T6" fmla="*/ 120 w 211"/>
                <a:gd name="T7" fmla="*/ 134 h 210"/>
                <a:gd name="T8" fmla="*/ 147 w 211"/>
                <a:gd name="T9" fmla="*/ 158 h 210"/>
                <a:gd name="T10" fmla="*/ 127 w 211"/>
                <a:gd name="T11" fmla="*/ 168 h 210"/>
                <a:gd name="T12" fmla="*/ 127 w 211"/>
                <a:gd name="T13" fmla="*/ 182 h 210"/>
                <a:gd name="T14" fmla="*/ 183 w 211"/>
                <a:gd name="T15" fmla="*/ 175 h 210"/>
                <a:gd name="T16" fmla="*/ 171 w 211"/>
                <a:gd name="T17" fmla="*/ 167 h 210"/>
                <a:gd name="T18" fmla="*/ 166 w 211"/>
                <a:gd name="T19" fmla="*/ 139 h 210"/>
                <a:gd name="T20" fmla="*/ 165 w 211"/>
                <a:gd name="T21" fmla="*/ 121 h 210"/>
                <a:gd name="T22" fmla="*/ 155 w 211"/>
                <a:gd name="T23" fmla="*/ 98 h 210"/>
                <a:gd name="T24" fmla="*/ 210 w 211"/>
                <a:gd name="T25" fmla="*/ 107 h 210"/>
                <a:gd name="T26" fmla="*/ 202 w 211"/>
                <a:gd name="T27" fmla="*/ 209 h 210"/>
                <a:gd name="T28" fmla="*/ 96 w 211"/>
                <a:gd name="T29" fmla="*/ 207 h 210"/>
                <a:gd name="T30" fmla="*/ 67 w 211"/>
                <a:gd name="T31" fmla="*/ 161 h 210"/>
                <a:gd name="T32" fmla="*/ 54 w 211"/>
                <a:gd name="T33" fmla="*/ 210 h 210"/>
                <a:gd name="T34" fmla="*/ 39 w 211"/>
                <a:gd name="T35" fmla="*/ 147 h 210"/>
                <a:gd name="T36" fmla="*/ 12 w 211"/>
                <a:gd name="T37" fmla="*/ 167 h 210"/>
                <a:gd name="T38" fmla="*/ 38 w 211"/>
                <a:gd name="T39" fmla="*/ 92 h 210"/>
                <a:gd name="T40" fmla="*/ 10 w 211"/>
                <a:gd name="T41" fmla="*/ 79 h 210"/>
                <a:gd name="T42" fmla="*/ 43 w 211"/>
                <a:gd name="T43" fmla="*/ 45 h 210"/>
                <a:gd name="T44" fmla="*/ 8 w 211"/>
                <a:gd name="T45" fmla="*/ 37 h 210"/>
                <a:gd name="T46" fmla="*/ 71 w 211"/>
                <a:gd name="T47" fmla="*/ 6 h 210"/>
                <a:gd name="T48" fmla="*/ 58 w 211"/>
                <a:gd name="T49" fmla="*/ 40 h 210"/>
                <a:gd name="T50" fmla="*/ 93 w 211"/>
                <a:gd name="T51" fmla="*/ 57 h 210"/>
                <a:gd name="T52" fmla="*/ 114 w 211"/>
                <a:gd name="T53" fmla="*/ 20 h 210"/>
                <a:gd name="T54" fmla="*/ 200 w 211"/>
                <a:gd name="T55" fmla="*/ 6 h 210"/>
                <a:gd name="T56" fmla="*/ 192 w 211"/>
                <a:gd name="T57" fmla="*/ 30 h 210"/>
                <a:gd name="T58" fmla="*/ 103 w 211"/>
                <a:gd name="T59" fmla="*/ 69 h 210"/>
                <a:gd name="T60" fmla="*/ 68 w 211"/>
                <a:gd name="T61" fmla="*/ 99 h 210"/>
                <a:gd name="T62" fmla="*/ 95 w 211"/>
                <a:gd name="T63" fmla="*/ 138 h 210"/>
                <a:gd name="T64" fmla="*/ 103 w 211"/>
                <a:gd name="T65" fmla="*/ 6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210">
                  <a:moveTo>
                    <a:pt x="150" y="40"/>
                  </a:moveTo>
                  <a:cubicBezTo>
                    <a:pt x="155" y="49"/>
                    <a:pt x="161" y="55"/>
                    <a:pt x="163" y="62"/>
                  </a:cubicBezTo>
                  <a:cubicBezTo>
                    <a:pt x="165" y="68"/>
                    <a:pt x="164" y="76"/>
                    <a:pt x="161" y="81"/>
                  </a:cubicBezTo>
                  <a:cubicBezTo>
                    <a:pt x="157" y="87"/>
                    <a:pt x="150" y="92"/>
                    <a:pt x="143" y="83"/>
                  </a:cubicBezTo>
                  <a:cubicBezTo>
                    <a:pt x="142" y="82"/>
                    <a:pt x="138" y="83"/>
                    <a:pt x="135" y="83"/>
                  </a:cubicBezTo>
                  <a:cubicBezTo>
                    <a:pt x="135" y="86"/>
                    <a:pt x="134" y="89"/>
                    <a:pt x="135" y="92"/>
                  </a:cubicBezTo>
                  <a:cubicBezTo>
                    <a:pt x="142" y="106"/>
                    <a:pt x="141" y="111"/>
                    <a:pt x="127" y="118"/>
                  </a:cubicBezTo>
                  <a:cubicBezTo>
                    <a:pt x="119" y="122"/>
                    <a:pt x="117" y="127"/>
                    <a:pt x="120" y="134"/>
                  </a:cubicBezTo>
                  <a:cubicBezTo>
                    <a:pt x="121" y="137"/>
                    <a:pt x="128" y="140"/>
                    <a:pt x="132" y="141"/>
                  </a:cubicBezTo>
                  <a:cubicBezTo>
                    <a:pt x="146" y="142"/>
                    <a:pt x="149" y="145"/>
                    <a:pt x="147" y="158"/>
                  </a:cubicBezTo>
                  <a:cubicBezTo>
                    <a:pt x="146" y="162"/>
                    <a:pt x="141" y="165"/>
                    <a:pt x="137" y="167"/>
                  </a:cubicBezTo>
                  <a:cubicBezTo>
                    <a:pt x="134" y="168"/>
                    <a:pt x="130" y="166"/>
                    <a:pt x="127" y="168"/>
                  </a:cubicBezTo>
                  <a:cubicBezTo>
                    <a:pt x="124" y="169"/>
                    <a:pt x="122" y="173"/>
                    <a:pt x="119" y="175"/>
                  </a:cubicBezTo>
                  <a:cubicBezTo>
                    <a:pt x="122" y="178"/>
                    <a:pt x="124" y="182"/>
                    <a:pt x="127" y="182"/>
                  </a:cubicBezTo>
                  <a:cubicBezTo>
                    <a:pt x="143" y="183"/>
                    <a:pt x="159" y="183"/>
                    <a:pt x="175" y="183"/>
                  </a:cubicBezTo>
                  <a:cubicBezTo>
                    <a:pt x="178" y="182"/>
                    <a:pt x="181" y="177"/>
                    <a:pt x="183" y="175"/>
                  </a:cubicBezTo>
                  <a:cubicBezTo>
                    <a:pt x="181" y="172"/>
                    <a:pt x="179" y="170"/>
                    <a:pt x="176" y="168"/>
                  </a:cubicBezTo>
                  <a:cubicBezTo>
                    <a:pt x="175" y="167"/>
                    <a:pt x="172" y="167"/>
                    <a:pt x="171" y="167"/>
                  </a:cubicBezTo>
                  <a:cubicBezTo>
                    <a:pt x="157" y="167"/>
                    <a:pt x="151" y="157"/>
                    <a:pt x="156" y="144"/>
                  </a:cubicBezTo>
                  <a:cubicBezTo>
                    <a:pt x="157" y="142"/>
                    <a:pt x="163" y="140"/>
                    <a:pt x="166" y="139"/>
                  </a:cubicBezTo>
                  <a:cubicBezTo>
                    <a:pt x="173" y="138"/>
                    <a:pt x="183" y="140"/>
                    <a:pt x="183" y="130"/>
                  </a:cubicBezTo>
                  <a:cubicBezTo>
                    <a:pt x="183" y="119"/>
                    <a:pt x="173" y="121"/>
                    <a:pt x="165" y="121"/>
                  </a:cubicBezTo>
                  <a:cubicBezTo>
                    <a:pt x="163" y="121"/>
                    <a:pt x="160" y="120"/>
                    <a:pt x="156" y="120"/>
                  </a:cubicBezTo>
                  <a:cubicBezTo>
                    <a:pt x="156" y="113"/>
                    <a:pt x="156" y="107"/>
                    <a:pt x="155" y="98"/>
                  </a:cubicBezTo>
                  <a:cubicBezTo>
                    <a:pt x="172" y="98"/>
                    <a:pt x="188" y="97"/>
                    <a:pt x="204" y="98"/>
                  </a:cubicBezTo>
                  <a:cubicBezTo>
                    <a:pt x="207" y="98"/>
                    <a:pt x="210" y="104"/>
                    <a:pt x="210" y="107"/>
                  </a:cubicBezTo>
                  <a:cubicBezTo>
                    <a:pt x="211" y="138"/>
                    <a:pt x="211" y="168"/>
                    <a:pt x="210" y="199"/>
                  </a:cubicBezTo>
                  <a:cubicBezTo>
                    <a:pt x="210" y="202"/>
                    <a:pt x="205" y="209"/>
                    <a:pt x="202" y="209"/>
                  </a:cubicBezTo>
                  <a:cubicBezTo>
                    <a:pt x="168" y="210"/>
                    <a:pt x="133" y="209"/>
                    <a:pt x="99" y="209"/>
                  </a:cubicBezTo>
                  <a:cubicBezTo>
                    <a:pt x="98" y="209"/>
                    <a:pt x="98" y="208"/>
                    <a:pt x="96" y="207"/>
                  </a:cubicBezTo>
                  <a:cubicBezTo>
                    <a:pt x="96" y="192"/>
                    <a:pt x="96" y="177"/>
                    <a:pt x="96" y="161"/>
                  </a:cubicBezTo>
                  <a:cubicBezTo>
                    <a:pt x="85" y="161"/>
                    <a:pt x="77" y="161"/>
                    <a:pt x="67" y="161"/>
                  </a:cubicBezTo>
                  <a:cubicBezTo>
                    <a:pt x="67" y="173"/>
                    <a:pt x="67" y="185"/>
                    <a:pt x="67" y="196"/>
                  </a:cubicBezTo>
                  <a:cubicBezTo>
                    <a:pt x="68" y="207"/>
                    <a:pt x="64" y="210"/>
                    <a:pt x="54" y="210"/>
                  </a:cubicBezTo>
                  <a:cubicBezTo>
                    <a:pt x="45" y="210"/>
                    <a:pt x="41" y="207"/>
                    <a:pt x="41" y="197"/>
                  </a:cubicBezTo>
                  <a:cubicBezTo>
                    <a:pt x="42" y="180"/>
                    <a:pt x="42" y="164"/>
                    <a:pt x="39" y="147"/>
                  </a:cubicBezTo>
                  <a:cubicBezTo>
                    <a:pt x="36" y="152"/>
                    <a:pt x="32" y="157"/>
                    <a:pt x="30" y="162"/>
                  </a:cubicBezTo>
                  <a:cubicBezTo>
                    <a:pt x="26" y="175"/>
                    <a:pt x="18" y="170"/>
                    <a:pt x="12" y="167"/>
                  </a:cubicBezTo>
                  <a:cubicBezTo>
                    <a:pt x="5" y="164"/>
                    <a:pt x="0" y="159"/>
                    <a:pt x="5" y="150"/>
                  </a:cubicBezTo>
                  <a:cubicBezTo>
                    <a:pt x="16" y="131"/>
                    <a:pt x="27" y="111"/>
                    <a:pt x="38" y="92"/>
                  </a:cubicBezTo>
                  <a:cubicBezTo>
                    <a:pt x="39" y="89"/>
                    <a:pt x="39" y="86"/>
                    <a:pt x="39" y="84"/>
                  </a:cubicBezTo>
                  <a:cubicBezTo>
                    <a:pt x="28" y="82"/>
                    <a:pt x="18" y="82"/>
                    <a:pt x="10" y="79"/>
                  </a:cubicBezTo>
                  <a:cubicBezTo>
                    <a:pt x="7" y="78"/>
                    <a:pt x="8" y="67"/>
                    <a:pt x="8" y="62"/>
                  </a:cubicBezTo>
                  <a:cubicBezTo>
                    <a:pt x="18" y="52"/>
                    <a:pt x="37" y="67"/>
                    <a:pt x="43" y="45"/>
                  </a:cubicBezTo>
                  <a:cubicBezTo>
                    <a:pt x="36" y="46"/>
                    <a:pt x="31" y="47"/>
                    <a:pt x="26" y="49"/>
                  </a:cubicBezTo>
                  <a:cubicBezTo>
                    <a:pt x="16" y="51"/>
                    <a:pt x="10" y="46"/>
                    <a:pt x="8" y="37"/>
                  </a:cubicBezTo>
                  <a:cubicBezTo>
                    <a:pt x="7" y="27"/>
                    <a:pt x="10" y="22"/>
                    <a:pt x="21" y="20"/>
                  </a:cubicBezTo>
                  <a:cubicBezTo>
                    <a:pt x="38" y="17"/>
                    <a:pt x="54" y="11"/>
                    <a:pt x="71" y="6"/>
                  </a:cubicBezTo>
                  <a:cubicBezTo>
                    <a:pt x="87" y="0"/>
                    <a:pt x="94" y="7"/>
                    <a:pt x="92" y="29"/>
                  </a:cubicBezTo>
                  <a:cubicBezTo>
                    <a:pt x="81" y="33"/>
                    <a:pt x="69" y="36"/>
                    <a:pt x="58" y="40"/>
                  </a:cubicBezTo>
                  <a:cubicBezTo>
                    <a:pt x="61" y="43"/>
                    <a:pt x="65" y="47"/>
                    <a:pt x="68" y="52"/>
                  </a:cubicBezTo>
                  <a:cubicBezTo>
                    <a:pt x="74" y="63"/>
                    <a:pt x="84" y="57"/>
                    <a:pt x="93" y="57"/>
                  </a:cubicBezTo>
                  <a:cubicBezTo>
                    <a:pt x="94" y="57"/>
                    <a:pt x="97" y="48"/>
                    <a:pt x="96" y="44"/>
                  </a:cubicBezTo>
                  <a:cubicBezTo>
                    <a:pt x="93" y="27"/>
                    <a:pt x="96" y="24"/>
                    <a:pt x="114" y="20"/>
                  </a:cubicBezTo>
                  <a:cubicBezTo>
                    <a:pt x="138" y="15"/>
                    <a:pt x="162" y="9"/>
                    <a:pt x="187" y="4"/>
                  </a:cubicBezTo>
                  <a:cubicBezTo>
                    <a:pt x="191" y="3"/>
                    <a:pt x="198" y="4"/>
                    <a:pt x="200" y="6"/>
                  </a:cubicBezTo>
                  <a:cubicBezTo>
                    <a:pt x="203" y="11"/>
                    <a:pt x="203" y="19"/>
                    <a:pt x="203" y="24"/>
                  </a:cubicBezTo>
                  <a:cubicBezTo>
                    <a:pt x="202" y="27"/>
                    <a:pt x="196" y="29"/>
                    <a:pt x="192" y="30"/>
                  </a:cubicBezTo>
                  <a:cubicBezTo>
                    <a:pt x="178" y="34"/>
                    <a:pt x="165" y="37"/>
                    <a:pt x="150" y="40"/>
                  </a:cubicBezTo>
                  <a:close/>
                  <a:moveTo>
                    <a:pt x="103" y="69"/>
                  </a:moveTo>
                  <a:cubicBezTo>
                    <a:pt x="100" y="87"/>
                    <a:pt x="88" y="81"/>
                    <a:pt x="80" y="82"/>
                  </a:cubicBezTo>
                  <a:cubicBezTo>
                    <a:pt x="70" y="83"/>
                    <a:pt x="63" y="90"/>
                    <a:pt x="68" y="99"/>
                  </a:cubicBezTo>
                  <a:cubicBezTo>
                    <a:pt x="75" y="113"/>
                    <a:pt x="84" y="126"/>
                    <a:pt x="93" y="139"/>
                  </a:cubicBezTo>
                  <a:cubicBezTo>
                    <a:pt x="94" y="139"/>
                    <a:pt x="95" y="139"/>
                    <a:pt x="95" y="138"/>
                  </a:cubicBezTo>
                  <a:cubicBezTo>
                    <a:pt x="95" y="125"/>
                    <a:pt x="95" y="112"/>
                    <a:pt x="95" y="99"/>
                  </a:cubicBezTo>
                  <a:cubicBezTo>
                    <a:pt x="118" y="96"/>
                    <a:pt x="118" y="96"/>
                    <a:pt x="10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Freeform 10">
              <a:extLst>
                <a:ext uri="{FF2B5EF4-FFF2-40B4-BE49-F238E27FC236}">
                  <a16:creationId xmlns:a16="http://schemas.microsoft.com/office/drawing/2014/main" id="{A963E7C7-DEEC-4A17-807D-E23437D888EF}"/>
                </a:ext>
              </a:extLst>
            </p:cNvPr>
            <p:cNvSpPr>
              <a:spLocks/>
            </p:cNvSpPr>
            <p:nvPr/>
          </p:nvSpPr>
          <p:spPr bwMode="auto">
            <a:xfrm>
              <a:off x="6048375" y="820738"/>
              <a:ext cx="254000" cy="182563"/>
            </a:xfrm>
            <a:custGeom>
              <a:avLst/>
              <a:gdLst>
                <a:gd name="T0" fmla="*/ 73 w 166"/>
                <a:gd name="T1" fmla="*/ 3 h 120"/>
                <a:gd name="T2" fmla="*/ 96 w 166"/>
                <a:gd name="T3" fmla="*/ 17 h 120"/>
                <a:gd name="T4" fmla="*/ 109 w 166"/>
                <a:gd name="T5" fmla="*/ 26 h 120"/>
                <a:gd name="T6" fmla="*/ 159 w 166"/>
                <a:gd name="T7" fmla="*/ 26 h 120"/>
                <a:gd name="T8" fmla="*/ 159 w 166"/>
                <a:gd name="T9" fmla="*/ 53 h 120"/>
                <a:gd name="T10" fmla="*/ 105 w 166"/>
                <a:gd name="T11" fmla="*/ 53 h 120"/>
                <a:gd name="T12" fmla="*/ 105 w 166"/>
                <a:gd name="T13" fmla="*/ 57 h 120"/>
                <a:gd name="T14" fmla="*/ 129 w 166"/>
                <a:gd name="T15" fmla="*/ 57 h 120"/>
                <a:gd name="T16" fmla="*/ 139 w 166"/>
                <a:gd name="T17" fmla="*/ 65 h 120"/>
                <a:gd name="T18" fmla="*/ 159 w 166"/>
                <a:gd name="T19" fmla="*/ 81 h 120"/>
                <a:gd name="T20" fmla="*/ 165 w 166"/>
                <a:gd name="T21" fmla="*/ 82 h 120"/>
                <a:gd name="T22" fmla="*/ 165 w 166"/>
                <a:gd name="T23" fmla="*/ 103 h 120"/>
                <a:gd name="T24" fmla="*/ 160 w 166"/>
                <a:gd name="T25" fmla="*/ 116 h 120"/>
                <a:gd name="T26" fmla="*/ 143 w 166"/>
                <a:gd name="T27" fmla="*/ 112 h 120"/>
                <a:gd name="T28" fmla="*/ 122 w 166"/>
                <a:gd name="T29" fmla="*/ 105 h 120"/>
                <a:gd name="T30" fmla="*/ 37 w 166"/>
                <a:gd name="T31" fmla="*/ 105 h 120"/>
                <a:gd name="T32" fmla="*/ 25 w 166"/>
                <a:gd name="T33" fmla="*/ 111 h 120"/>
                <a:gd name="T34" fmla="*/ 6 w 166"/>
                <a:gd name="T35" fmla="*/ 116 h 120"/>
                <a:gd name="T36" fmla="*/ 1 w 166"/>
                <a:gd name="T37" fmla="*/ 102 h 120"/>
                <a:gd name="T38" fmla="*/ 0 w 166"/>
                <a:gd name="T39" fmla="*/ 82 h 120"/>
                <a:gd name="T40" fmla="*/ 24 w 166"/>
                <a:gd name="T41" fmla="*/ 82 h 120"/>
                <a:gd name="T42" fmla="*/ 36 w 166"/>
                <a:gd name="T43" fmla="*/ 57 h 120"/>
                <a:gd name="T44" fmla="*/ 64 w 166"/>
                <a:gd name="T45" fmla="*/ 57 h 120"/>
                <a:gd name="T46" fmla="*/ 64 w 166"/>
                <a:gd name="T47" fmla="*/ 53 h 120"/>
                <a:gd name="T48" fmla="*/ 18 w 166"/>
                <a:gd name="T49" fmla="*/ 53 h 120"/>
                <a:gd name="T50" fmla="*/ 3 w 166"/>
                <a:gd name="T51" fmla="*/ 37 h 120"/>
                <a:gd name="T52" fmla="*/ 14 w 166"/>
                <a:gd name="T53" fmla="*/ 26 h 120"/>
                <a:gd name="T54" fmla="*/ 54 w 166"/>
                <a:gd name="T55" fmla="*/ 26 h 120"/>
                <a:gd name="T56" fmla="*/ 73 w 166"/>
                <a:gd name="T57" fmla="*/ 8 h 120"/>
                <a:gd name="T58" fmla="*/ 73 w 166"/>
                <a:gd name="T59"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120">
                  <a:moveTo>
                    <a:pt x="73" y="3"/>
                  </a:moveTo>
                  <a:cubicBezTo>
                    <a:pt x="93" y="0"/>
                    <a:pt x="94" y="0"/>
                    <a:pt x="96" y="17"/>
                  </a:cubicBezTo>
                  <a:cubicBezTo>
                    <a:pt x="97" y="26"/>
                    <a:pt x="103" y="26"/>
                    <a:pt x="109" y="26"/>
                  </a:cubicBezTo>
                  <a:cubicBezTo>
                    <a:pt x="125" y="26"/>
                    <a:pt x="142" y="26"/>
                    <a:pt x="159" y="26"/>
                  </a:cubicBezTo>
                  <a:cubicBezTo>
                    <a:pt x="159" y="35"/>
                    <a:pt x="159" y="43"/>
                    <a:pt x="159" y="53"/>
                  </a:cubicBezTo>
                  <a:cubicBezTo>
                    <a:pt x="141" y="53"/>
                    <a:pt x="123" y="53"/>
                    <a:pt x="105" y="53"/>
                  </a:cubicBezTo>
                  <a:cubicBezTo>
                    <a:pt x="105" y="54"/>
                    <a:pt x="105" y="56"/>
                    <a:pt x="105" y="57"/>
                  </a:cubicBezTo>
                  <a:cubicBezTo>
                    <a:pt x="113" y="57"/>
                    <a:pt x="121" y="56"/>
                    <a:pt x="129" y="57"/>
                  </a:cubicBezTo>
                  <a:cubicBezTo>
                    <a:pt x="133" y="58"/>
                    <a:pt x="139" y="62"/>
                    <a:pt x="139" y="65"/>
                  </a:cubicBezTo>
                  <a:cubicBezTo>
                    <a:pt x="138" y="80"/>
                    <a:pt x="146" y="83"/>
                    <a:pt x="159" y="81"/>
                  </a:cubicBezTo>
                  <a:cubicBezTo>
                    <a:pt x="160" y="81"/>
                    <a:pt x="162" y="82"/>
                    <a:pt x="165" y="82"/>
                  </a:cubicBezTo>
                  <a:cubicBezTo>
                    <a:pt x="165" y="89"/>
                    <a:pt x="166" y="96"/>
                    <a:pt x="165" y="103"/>
                  </a:cubicBezTo>
                  <a:cubicBezTo>
                    <a:pt x="165" y="108"/>
                    <a:pt x="163" y="115"/>
                    <a:pt x="160" y="116"/>
                  </a:cubicBezTo>
                  <a:cubicBezTo>
                    <a:pt x="155" y="116"/>
                    <a:pt x="147" y="115"/>
                    <a:pt x="143" y="112"/>
                  </a:cubicBezTo>
                  <a:cubicBezTo>
                    <a:pt x="137" y="107"/>
                    <a:pt x="131" y="105"/>
                    <a:pt x="122" y="105"/>
                  </a:cubicBezTo>
                  <a:cubicBezTo>
                    <a:pt x="94" y="106"/>
                    <a:pt x="65" y="105"/>
                    <a:pt x="37" y="105"/>
                  </a:cubicBezTo>
                  <a:cubicBezTo>
                    <a:pt x="33" y="105"/>
                    <a:pt x="27" y="108"/>
                    <a:pt x="25" y="111"/>
                  </a:cubicBezTo>
                  <a:cubicBezTo>
                    <a:pt x="20" y="120"/>
                    <a:pt x="12" y="118"/>
                    <a:pt x="6" y="116"/>
                  </a:cubicBezTo>
                  <a:cubicBezTo>
                    <a:pt x="3" y="115"/>
                    <a:pt x="1" y="107"/>
                    <a:pt x="1" y="102"/>
                  </a:cubicBezTo>
                  <a:cubicBezTo>
                    <a:pt x="0" y="96"/>
                    <a:pt x="0" y="89"/>
                    <a:pt x="0" y="82"/>
                  </a:cubicBezTo>
                  <a:cubicBezTo>
                    <a:pt x="9" y="82"/>
                    <a:pt x="17" y="82"/>
                    <a:pt x="24" y="82"/>
                  </a:cubicBezTo>
                  <a:cubicBezTo>
                    <a:pt x="30" y="73"/>
                    <a:pt x="19" y="58"/>
                    <a:pt x="36" y="57"/>
                  </a:cubicBezTo>
                  <a:cubicBezTo>
                    <a:pt x="45" y="56"/>
                    <a:pt x="54" y="57"/>
                    <a:pt x="64" y="57"/>
                  </a:cubicBezTo>
                  <a:cubicBezTo>
                    <a:pt x="64" y="55"/>
                    <a:pt x="64" y="54"/>
                    <a:pt x="64" y="53"/>
                  </a:cubicBezTo>
                  <a:cubicBezTo>
                    <a:pt x="49" y="53"/>
                    <a:pt x="33" y="53"/>
                    <a:pt x="18" y="53"/>
                  </a:cubicBezTo>
                  <a:cubicBezTo>
                    <a:pt x="5" y="52"/>
                    <a:pt x="3" y="50"/>
                    <a:pt x="3" y="37"/>
                  </a:cubicBezTo>
                  <a:cubicBezTo>
                    <a:pt x="4" y="29"/>
                    <a:pt x="7" y="26"/>
                    <a:pt x="14" y="26"/>
                  </a:cubicBezTo>
                  <a:cubicBezTo>
                    <a:pt x="28" y="26"/>
                    <a:pt x="41" y="26"/>
                    <a:pt x="54" y="26"/>
                  </a:cubicBezTo>
                  <a:cubicBezTo>
                    <a:pt x="72" y="26"/>
                    <a:pt x="72" y="26"/>
                    <a:pt x="73" y="8"/>
                  </a:cubicBezTo>
                  <a:cubicBezTo>
                    <a:pt x="73" y="7"/>
                    <a:pt x="73" y="5"/>
                    <a:pt x="7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11">
              <a:extLst>
                <a:ext uri="{FF2B5EF4-FFF2-40B4-BE49-F238E27FC236}">
                  <a16:creationId xmlns:a16="http://schemas.microsoft.com/office/drawing/2014/main" id="{3DB0B9F1-2D72-4176-BC95-2B5BB9425775}"/>
                </a:ext>
              </a:extLst>
            </p:cNvPr>
            <p:cNvSpPr>
              <a:spLocks/>
            </p:cNvSpPr>
            <p:nvPr/>
          </p:nvSpPr>
          <p:spPr bwMode="auto">
            <a:xfrm>
              <a:off x="6038850" y="985838"/>
              <a:ext cx="268287" cy="165100"/>
            </a:xfrm>
            <a:custGeom>
              <a:avLst/>
              <a:gdLst>
                <a:gd name="T0" fmla="*/ 175 w 176"/>
                <a:gd name="T1" fmla="*/ 98 h 108"/>
                <a:gd name="T2" fmla="*/ 116 w 176"/>
                <a:gd name="T3" fmla="*/ 51 h 108"/>
                <a:gd name="T4" fmla="*/ 115 w 176"/>
                <a:gd name="T5" fmla="*/ 43 h 108"/>
                <a:gd name="T6" fmla="*/ 99 w 176"/>
                <a:gd name="T7" fmla="*/ 27 h 108"/>
                <a:gd name="T8" fmla="*/ 92 w 176"/>
                <a:gd name="T9" fmla="*/ 27 h 108"/>
                <a:gd name="T10" fmla="*/ 66 w 176"/>
                <a:gd name="T11" fmla="*/ 49 h 108"/>
                <a:gd name="T12" fmla="*/ 4 w 176"/>
                <a:gd name="T13" fmla="*/ 98 h 108"/>
                <a:gd name="T14" fmla="*/ 17 w 176"/>
                <a:gd name="T15" fmla="*/ 72 h 108"/>
                <a:gd name="T16" fmla="*/ 41 w 176"/>
                <a:gd name="T17" fmla="*/ 33 h 108"/>
                <a:gd name="T18" fmla="*/ 41 w 176"/>
                <a:gd name="T19" fmla="*/ 15 h 108"/>
                <a:gd name="T20" fmla="*/ 54 w 176"/>
                <a:gd name="T21" fmla="*/ 1 h 108"/>
                <a:gd name="T22" fmla="*/ 128 w 176"/>
                <a:gd name="T23" fmla="*/ 1 h 108"/>
                <a:gd name="T24" fmla="*/ 142 w 176"/>
                <a:gd name="T25" fmla="*/ 15 h 108"/>
                <a:gd name="T26" fmla="*/ 141 w 176"/>
                <a:gd name="T27" fmla="*/ 40 h 108"/>
                <a:gd name="T28" fmla="*/ 169 w 176"/>
                <a:gd name="T29" fmla="*/ 75 h 108"/>
                <a:gd name="T30" fmla="*/ 175 w 176"/>
                <a:gd name="T31" fmla="*/ 82 h 108"/>
                <a:gd name="T32" fmla="*/ 175 w 176"/>
                <a:gd name="T33"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08">
                  <a:moveTo>
                    <a:pt x="175" y="98"/>
                  </a:moveTo>
                  <a:cubicBezTo>
                    <a:pt x="147" y="107"/>
                    <a:pt x="115" y="79"/>
                    <a:pt x="116" y="51"/>
                  </a:cubicBezTo>
                  <a:cubicBezTo>
                    <a:pt x="116" y="48"/>
                    <a:pt x="115" y="46"/>
                    <a:pt x="115" y="43"/>
                  </a:cubicBezTo>
                  <a:cubicBezTo>
                    <a:pt x="117" y="31"/>
                    <a:pt x="112" y="25"/>
                    <a:pt x="99" y="27"/>
                  </a:cubicBezTo>
                  <a:cubicBezTo>
                    <a:pt x="97" y="28"/>
                    <a:pt x="94" y="27"/>
                    <a:pt x="92" y="27"/>
                  </a:cubicBezTo>
                  <a:cubicBezTo>
                    <a:pt x="69" y="27"/>
                    <a:pt x="70" y="28"/>
                    <a:pt x="66" y="49"/>
                  </a:cubicBezTo>
                  <a:cubicBezTo>
                    <a:pt x="61" y="78"/>
                    <a:pt x="38" y="108"/>
                    <a:pt x="4" y="98"/>
                  </a:cubicBezTo>
                  <a:cubicBezTo>
                    <a:pt x="0" y="80"/>
                    <a:pt x="1" y="78"/>
                    <a:pt x="17" y="72"/>
                  </a:cubicBezTo>
                  <a:cubicBezTo>
                    <a:pt x="35" y="65"/>
                    <a:pt x="40" y="50"/>
                    <a:pt x="41" y="33"/>
                  </a:cubicBezTo>
                  <a:cubicBezTo>
                    <a:pt x="41" y="27"/>
                    <a:pt x="42" y="21"/>
                    <a:pt x="41" y="15"/>
                  </a:cubicBezTo>
                  <a:cubicBezTo>
                    <a:pt x="40" y="5"/>
                    <a:pt x="44" y="0"/>
                    <a:pt x="54" y="1"/>
                  </a:cubicBezTo>
                  <a:cubicBezTo>
                    <a:pt x="79" y="1"/>
                    <a:pt x="103" y="1"/>
                    <a:pt x="128" y="1"/>
                  </a:cubicBezTo>
                  <a:cubicBezTo>
                    <a:pt x="138" y="0"/>
                    <a:pt x="143" y="4"/>
                    <a:pt x="142" y="15"/>
                  </a:cubicBezTo>
                  <a:cubicBezTo>
                    <a:pt x="141" y="23"/>
                    <a:pt x="141" y="31"/>
                    <a:pt x="141" y="40"/>
                  </a:cubicBezTo>
                  <a:cubicBezTo>
                    <a:pt x="141" y="57"/>
                    <a:pt x="151" y="69"/>
                    <a:pt x="169" y="75"/>
                  </a:cubicBezTo>
                  <a:cubicBezTo>
                    <a:pt x="171" y="75"/>
                    <a:pt x="174" y="79"/>
                    <a:pt x="175" y="82"/>
                  </a:cubicBezTo>
                  <a:cubicBezTo>
                    <a:pt x="176" y="87"/>
                    <a:pt x="175" y="92"/>
                    <a:pt x="175"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Freeform 12">
              <a:extLst>
                <a:ext uri="{FF2B5EF4-FFF2-40B4-BE49-F238E27FC236}">
                  <a16:creationId xmlns:a16="http://schemas.microsoft.com/office/drawing/2014/main" id="{3E806E86-ED1B-4F39-93AD-89F5CB27D8E3}"/>
                </a:ext>
              </a:extLst>
            </p:cNvPr>
            <p:cNvSpPr>
              <a:spLocks/>
            </p:cNvSpPr>
            <p:nvPr/>
          </p:nvSpPr>
          <p:spPr bwMode="auto">
            <a:xfrm>
              <a:off x="6332538" y="847725"/>
              <a:ext cx="96837" cy="290513"/>
            </a:xfrm>
            <a:custGeom>
              <a:avLst/>
              <a:gdLst>
                <a:gd name="T0" fmla="*/ 1 w 64"/>
                <a:gd name="T1" fmla="*/ 190 h 190"/>
                <a:gd name="T2" fmla="*/ 1 w 64"/>
                <a:gd name="T3" fmla="*/ 173 h 190"/>
                <a:gd name="T4" fmla="*/ 8 w 64"/>
                <a:gd name="T5" fmla="*/ 164 h 190"/>
                <a:gd name="T6" fmla="*/ 35 w 64"/>
                <a:gd name="T7" fmla="*/ 130 h 190"/>
                <a:gd name="T8" fmla="*/ 35 w 64"/>
                <a:gd name="T9" fmla="*/ 20 h 190"/>
                <a:gd name="T10" fmla="*/ 49 w 64"/>
                <a:gd name="T11" fmla="*/ 1 h 190"/>
                <a:gd name="T12" fmla="*/ 63 w 64"/>
                <a:gd name="T13" fmla="*/ 20 h 190"/>
                <a:gd name="T14" fmla="*/ 63 w 64"/>
                <a:gd name="T15" fmla="*/ 131 h 190"/>
                <a:gd name="T16" fmla="*/ 27 w 64"/>
                <a:gd name="T17" fmla="*/ 187 h 190"/>
                <a:gd name="T18" fmla="*/ 1 w 64"/>
                <a:gd name="T1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90">
                  <a:moveTo>
                    <a:pt x="1" y="190"/>
                  </a:moveTo>
                  <a:cubicBezTo>
                    <a:pt x="1" y="183"/>
                    <a:pt x="0" y="178"/>
                    <a:pt x="1" y="173"/>
                  </a:cubicBezTo>
                  <a:cubicBezTo>
                    <a:pt x="2" y="170"/>
                    <a:pt x="5" y="165"/>
                    <a:pt x="8" y="164"/>
                  </a:cubicBezTo>
                  <a:cubicBezTo>
                    <a:pt x="28" y="158"/>
                    <a:pt x="35" y="150"/>
                    <a:pt x="35" y="130"/>
                  </a:cubicBezTo>
                  <a:cubicBezTo>
                    <a:pt x="35" y="93"/>
                    <a:pt x="35" y="57"/>
                    <a:pt x="35" y="20"/>
                  </a:cubicBezTo>
                  <a:cubicBezTo>
                    <a:pt x="35" y="9"/>
                    <a:pt x="36" y="2"/>
                    <a:pt x="49" y="1"/>
                  </a:cubicBezTo>
                  <a:cubicBezTo>
                    <a:pt x="64" y="0"/>
                    <a:pt x="63" y="10"/>
                    <a:pt x="63" y="20"/>
                  </a:cubicBezTo>
                  <a:cubicBezTo>
                    <a:pt x="63" y="57"/>
                    <a:pt x="63" y="94"/>
                    <a:pt x="63" y="131"/>
                  </a:cubicBezTo>
                  <a:cubicBezTo>
                    <a:pt x="63" y="158"/>
                    <a:pt x="51" y="177"/>
                    <a:pt x="27" y="187"/>
                  </a:cubicBezTo>
                  <a:cubicBezTo>
                    <a:pt x="20" y="190"/>
                    <a:pt x="11" y="189"/>
                    <a:pt x="1"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13">
              <a:extLst>
                <a:ext uri="{FF2B5EF4-FFF2-40B4-BE49-F238E27FC236}">
                  <a16:creationId xmlns:a16="http://schemas.microsoft.com/office/drawing/2014/main" id="{4A64641B-A715-4288-A02F-E48AFA42A371}"/>
                </a:ext>
              </a:extLst>
            </p:cNvPr>
            <p:cNvSpPr>
              <a:spLocks/>
            </p:cNvSpPr>
            <p:nvPr/>
          </p:nvSpPr>
          <p:spPr bwMode="auto">
            <a:xfrm>
              <a:off x="6478588" y="849313"/>
              <a:ext cx="104775" cy="295275"/>
            </a:xfrm>
            <a:custGeom>
              <a:avLst/>
              <a:gdLst>
                <a:gd name="T0" fmla="*/ 3 w 68"/>
                <a:gd name="T1" fmla="*/ 78 h 193"/>
                <a:gd name="T2" fmla="*/ 3 w 68"/>
                <a:gd name="T3" fmla="*/ 13 h 193"/>
                <a:gd name="T4" fmla="*/ 15 w 68"/>
                <a:gd name="T5" fmla="*/ 0 h 193"/>
                <a:gd name="T6" fmla="*/ 29 w 68"/>
                <a:gd name="T7" fmla="*/ 14 h 193"/>
                <a:gd name="T8" fmla="*/ 28 w 68"/>
                <a:gd name="T9" fmla="*/ 129 h 193"/>
                <a:gd name="T10" fmla="*/ 55 w 68"/>
                <a:gd name="T11" fmla="*/ 163 h 193"/>
                <a:gd name="T12" fmla="*/ 67 w 68"/>
                <a:gd name="T13" fmla="*/ 182 h 193"/>
                <a:gd name="T14" fmla="*/ 60 w 68"/>
                <a:gd name="T15" fmla="*/ 188 h 193"/>
                <a:gd name="T16" fmla="*/ 8 w 68"/>
                <a:gd name="T17" fmla="*/ 161 h 193"/>
                <a:gd name="T18" fmla="*/ 3 w 68"/>
                <a:gd name="T19" fmla="*/ 111 h 193"/>
                <a:gd name="T20" fmla="*/ 3 w 68"/>
                <a:gd name="T21" fmla="*/ 7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93">
                  <a:moveTo>
                    <a:pt x="3" y="78"/>
                  </a:moveTo>
                  <a:cubicBezTo>
                    <a:pt x="3" y="56"/>
                    <a:pt x="3" y="35"/>
                    <a:pt x="3" y="13"/>
                  </a:cubicBezTo>
                  <a:cubicBezTo>
                    <a:pt x="3" y="4"/>
                    <a:pt x="5" y="0"/>
                    <a:pt x="15" y="0"/>
                  </a:cubicBezTo>
                  <a:cubicBezTo>
                    <a:pt x="25" y="1"/>
                    <a:pt x="29" y="4"/>
                    <a:pt x="29" y="14"/>
                  </a:cubicBezTo>
                  <a:cubicBezTo>
                    <a:pt x="29" y="52"/>
                    <a:pt x="30" y="90"/>
                    <a:pt x="28" y="129"/>
                  </a:cubicBezTo>
                  <a:cubicBezTo>
                    <a:pt x="28" y="146"/>
                    <a:pt x="38" y="160"/>
                    <a:pt x="55" y="163"/>
                  </a:cubicBezTo>
                  <a:cubicBezTo>
                    <a:pt x="68" y="165"/>
                    <a:pt x="68" y="173"/>
                    <a:pt x="67" y="182"/>
                  </a:cubicBezTo>
                  <a:cubicBezTo>
                    <a:pt x="66" y="185"/>
                    <a:pt x="63" y="188"/>
                    <a:pt x="60" y="188"/>
                  </a:cubicBezTo>
                  <a:cubicBezTo>
                    <a:pt x="39" y="193"/>
                    <a:pt x="17" y="177"/>
                    <a:pt x="8" y="161"/>
                  </a:cubicBezTo>
                  <a:cubicBezTo>
                    <a:pt x="0" y="145"/>
                    <a:pt x="4" y="128"/>
                    <a:pt x="3" y="111"/>
                  </a:cubicBezTo>
                  <a:cubicBezTo>
                    <a:pt x="2" y="100"/>
                    <a:pt x="3" y="89"/>
                    <a:pt x="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4">
              <a:extLst>
                <a:ext uri="{FF2B5EF4-FFF2-40B4-BE49-F238E27FC236}">
                  <a16:creationId xmlns:a16="http://schemas.microsoft.com/office/drawing/2014/main" id="{ABB92001-E750-4B64-8AC4-26DD6AB3C0C5}"/>
                </a:ext>
              </a:extLst>
            </p:cNvPr>
            <p:cNvSpPr>
              <a:spLocks/>
            </p:cNvSpPr>
            <p:nvPr/>
          </p:nvSpPr>
          <p:spPr bwMode="auto">
            <a:xfrm>
              <a:off x="5953125" y="885825"/>
              <a:ext cx="61912" cy="69850"/>
            </a:xfrm>
            <a:custGeom>
              <a:avLst/>
              <a:gdLst>
                <a:gd name="T0" fmla="*/ 40 w 40"/>
                <a:gd name="T1" fmla="*/ 16 h 46"/>
                <a:gd name="T2" fmla="*/ 23 w 40"/>
                <a:gd name="T3" fmla="*/ 42 h 46"/>
                <a:gd name="T4" fmla="*/ 4 w 40"/>
                <a:gd name="T5" fmla="*/ 41 h 46"/>
                <a:gd name="T6" fmla="*/ 2 w 40"/>
                <a:gd name="T7" fmla="*/ 24 h 46"/>
                <a:gd name="T8" fmla="*/ 12 w 40"/>
                <a:gd name="T9" fmla="*/ 9 h 46"/>
                <a:gd name="T10" fmla="*/ 28 w 40"/>
                <a:gd name="T11" fmla="*/ 3 h 46"/>
                <a:gd name="T12" fmla="*/ 40 w 40"/>
                <a:gd name="T13" fmla="*/ 16 h 46"/>
              </a:gdLst>
              <a:ahLst/>
              <a:cxnLst>
                <a:cxn ang="0">
                  <a:pos x="T0" y="T1"/>
                </a:cxn>
                <a:cxn ang="0">
                  <a:pos x="T2" y="T3"/>
                </a:cxn>
                <a:cxn ang="0">
                  <a:pos x="T4" y="T5"/>
                </a:cxn>
                <a:cxn ang="0">
                  <a:pos x="T6" y="T7"/>
                </a:cxn>
                <a:cxn ang="0">
                  <a:pos x="T8" y="T9"/>
                </a:cxn>
                <a:cxn ang="0">
                  <a:pos x="T10" y="T11"/>
                </a:cxn>
                <a:cxn ang="0">
                  <a:pos x="T12" y="T13"/>
                </a:cxn>
              </a:cxnLst>
              <a:rect l="0" t="0" r="r" b="b"/>
              <a:pathLst>
                <a:path w="40" h="46">
                  <a:moveTo>
                    <a:pt x="40" y="16"/>
                  </a:moveTo>
                  <a:cubicBezTo>
                    <a:pt x="34" y="26"/>
                    <a:pt x="30" y="36"/>
                    <a:pt x="23" y="42"/>
                  </a:cubicBezTo>
                  <a:cubicBezTo>
                    <a:pt x="20" y="46"/>
                    <a:pt x="9" y="45"/>
                    <a:pt x="4" y="41"/>
                  </a:cubicBezTo>
                  <a:cubicBezTo>
                    <a:pt x="1" y="39"/>
                    <a:pt x="0" y="30"/>
                    <a:pt x="2" y="24"/>
                  </a:cubicBezTo>
                  <a:cubicBezTo>
                    <a:pt x="3" y="19"/>
                    <a:pt x="10" y="15"/>
                    <a:pt x="12" y="9"/>
                  </a:cubicBezTo>
                  <a:cubicBezTo>
                    <a:pt x="16" y="0"/>
                    <a:pt x="22" y="0"/>
                    <a:pt x="28" y="3"/>
                  </a:cubicBezTo>
                  <a:cubicBezTo>
                    <a:pt x="33" y="5"/>
                    <a:pt x="35" y="11"/>
                    <a:pt x="4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5" name="矩形 14">
            <a:extLst>
              <a:ext uri="{FF2B5EF4-FFF2-40B4-BE49-F238E27FC236}">
                <a16:creationId xmlns:a16="http://schemas.microsoft.com/office/drawing/2014/main" id="{BAF2C74E-84C0-4ECC-8E30-A9BFD1019EEF}"/>
              </a:ext>
            </a:extLst>
          </p:cNvPr>
          <p:cNvSpPr/>
          <p:nvPr/>
        </p:nvSpPr>
        <p:spPr>
          <a:xfrm>
            <a:off x="9803853" y="4683870"/>
            <a:ext cx="1831169" cy="363044"/>
          </a:xfrm>
          <a:prstGeom prst="rect">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汇报人：独家设计</a:t>
            </a:r>
          </a:p>
        </p:txBody>
      </p:sp>
      <p:sp>
        <p:nvSpPr>
          <p:cNvPr id="16" name="文本框 15">
            <a:extLst>
              <a:ext uri="{FF2B5EF4-FFF2-40B4-BE49-F238E27FC236}">
                <a16:creationId xmlns:a16="http://schemas.microsoft.com/office/drawing/2014/main" id="{2B7FD0BE-E5C6-42EF-9066-B8998488D33C}"/>
              </a:ext>
            </a:extLst>
          </p:cNvPr>
          <p:cNvSpPr txBox="1"/>
          <p:nvPr/>
        </p:nvSpPr>
        <p:spPr>
          <a:xfrm>
            <a:off x="9952844" y="6278945"/>
            <a:ext cx="183116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时间：</a:t>
            </a:r>
            <a:r>
              <a:rPr kumimoji="0" lang="en-US" altLang="zh-CN"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20XX.XX.XX</a:t>
            </a:r>
            <a:endPar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7" name="文本框 16">
            <a:extLst>
              <a:ext uri="{FF2B5EF4-FFF2-40B4-BE49-F238E27FC236}">
                <a16:creationId xmlns:a16="http://schemas.microsoft.com/office/drawing/2014/main" id="{25D1DB77-94DD-49BD-9138-CFC6D80C6E42}"/>
              </a:ext>
            </a:extLst>
          </p:cNvPr>
          <p:cNvSpPr txBox="1"/>
          <p:nvPr/>
        </p:nvSpPr>
        <p:spPr>
          <a:xfrm>
            <a:off x="9445050" y="2491443"/>
            <a:ext cx="254877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在此添加公司名称</a:t>
            </a:r>
          </a:p>
        </p:txBody>
      </p:sp>
    </p:spTree>
    <p:extLst>
      <p:ext uri="{BB962C8B-B14F-4D97-AF65-F5344CB8AC3E}">
        <p14:creationId xmlns:p14="http://schemas.microsoft.com/office/powerpoint/2010/main" val="15719725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AF968BD0-8EA3-4A14-B222-26DFBA20D93F}"/>
              </a:ext>
            </a:extLst>
          </p:cNvPr>
          <p:cNvGrpSpPr/>
          <p:nvPr/>
        </p:nvGrpSpPr>
        <p:grpSpPr>
          <a:xfrm>
            <a:off x="564954" y="1344301"/>
            <a:ext cx="11062092" cy="4324979"/>
            <a:chOff x="987568" y="1344301"/>
            <a:chExt cx="11062092" cy="4324979"/>
          </a:xfrm>
        </p:grpSpPr>
        <p:grpSp>
          <p:nvGrpSpPr>
            <p:cNvPr id="19" name="组合 18">
              <a:extLst>
                <a:ext uri="{FF2B5EF4-FFF2-40B4-BE49-F238E27FC236}">
                  <a16:creationId xmlns:a16="http://schemas.microsoft.com/office/drawing/2014/main" id="{92039E86-FAC5-484A-B9DF-E604681D3AF7}"/>
                </a:ext>
              </a:extLst>
            </p:cNvPr>
            <p:cNvGrpSpPr/>
            <p:nvPr/>
          </p:nvGrpSpPr>
          <p:grpSpPr>
            <a:xfrm>
              <a:off x="987568" y="1344301"/>
              <a:ext cx="10969662" cy="2295821"/>
              <a:chOff x="2556648" y="2561084"/>
              <a:chExt cx="7543440" cy="2295821"/>
            </a:xfrm>
          </p:grpSpPr>
          <p:sp>
            <p:nvSpPr>
              <p:cNvPr id="21" name="文本框 20">
                <a:extLst>
                  <a:ext uri="{FF2B5EF4-FFF2-40B4-BE49-F238E27FC236}">
                    <a16:creationId xmlns:a16="http://schemas.microsoft.com/office/drawing/2014/main" id="{393D92AB-74AC-43CA-9745-298FCB980A09}"/>
                  </a:ext>
                </a:extLst>
              </p:cNvPr>
              <p:cNvSpPr txBox="1"/>
              <p:nvPr/>
            </p:nvSpPr>
            <p:spPr>
              <a:xfrm>
                <a:off x="2556648" y="3148745"/>
                <a:ext cx="7543440"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本文档所用图片皆为（</a:t>
                </a:r>
                <a:r>
                  <a:rPr kumimoji="0" lang="en-US" altLang="zh-CN"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CC0</a:t>
                </a: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协议）图片，经过后期加工创意而成。您还可以添加您喜欢的图标和图片</a:t>
                </a:r>
                <a:r>
                  <a:rPr kumimoji="0" lang="en-US" altLang="zh-CN"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并根据实际需要添加动画。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更多优秀原创设计文档请在稻壳儿搜索独家设计。请在图片上按</a:t>
                </a:r>
                <a:r>
                  <a:rPr kumimoji="0" lang="en-US" altLang="zh-CN"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Ctrl</a:t>
                </a: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键</a:t>
                </a:r>
                <a:r>
                  <a:rPr kumimoji="0" lang="en-US" altLang="zh-CN"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a:t>
                </a: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鼠标左键。</a:t>
                </a:r>
              </a:p>
            </p:txBody>
          </p:sp>
          <p:sp>
            <p:nvSpPr>
              <p:cNvPr id="22" name="文本框 21">
                <a:extLst>
                  <a:ext uri="{FF2B5EF4-FFF2-40B4-BE49-F238E27FC236}">
                    <a16:creationId xmlns:a16="http://schemas.microsoft.com/office/drawing/2014/main" id="{88ECD847-E6B8-4BC9-9E3F-0598EFB130CA}"/>
                  </a:ext>
                </a:extLst>
              </p:cNvPr>
              <p:cNvSpPr txBox="1"/>
              <p:nvPr/>
            </p:nvSpPr>
            <p:spPr>
              <a:xfrm>
                <a:off x="2556648" y="2561084"/>
                <a:ext cx="7118252" cy="6001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中文字体：站酷文艺体</a:t>
                </a:r>
              </a:p>
            </p:txBody>
          </p:sp>
        </p:grpSp>
        <p:pic>
          <p:nvPicPr>
            <p:cNvPr id="20" name="图片 19">
              <a:hlinkClick r:id="rId3"/>
              <a:extLst>
                <a:ext uri="{FF2B5EF4-FFF2-40B4-BE49-F238E27FC236}">
                  <a16:creationId xmlns:a16="http://schemas.microsoft.com/office/drawing/2014/main" id="{04FA3BBC-3BC6-44AE-9270-EE3353BB979E}"/>
                </a:ext>
              </a:extLst>
            </p:cNvPr>
            <p:cNvPicPr>
              <a:picLocks noChangeAspect="1"/>
            </p:cNvPicPr>
            <p:nvPr/>
          </p:nvPicPr>
          <p:blipFill rotWithShape="1">
            <a:blip r:embed="rId4"/>
            <a:srcRect r="2780"/>
            <a:stretch/>
          </p:blipFill>
          <p:spPr>
            <a:xfrm>
              <a:off x="987568" y="3848690"/>
              <a:ext cx="11062092" cy="1820590"/>
            </a:xfrm>
            <a:prstGeom prst="rect">
              <a:avLst/>
            </a:prstGeom>
          </p:spPr>
        </p:pic>
      </p:grpSp>
    </p:spTree>
    <p:extLst>
      <p:ext uri="{BB962C8B-B14F-4D97-AF65-F5344CB8AC3E}">
        <p14:creationId xmlns:p14="http://schemas.microsoft.com/office/powerpoint/2010/main" val="327850942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DFD4124E-A618-4D57-A388-5D82BD41AB87}"/>
              </a:ext>
            </a:extLst>
          </p:cNvPr>
          <p:cNvSpPr txBox="1"/>
          <p:nvPr/>
        </p:nvSpPr>
        <p:spPr>
          <a:xfrm>
            <a:off x="5197267" y="3880614"/>
            <a:ext cx="6333825"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在此添加第一章节标题</a:t>
            </a:r>
            <a:r>
              <a:rPr kumimoji="0" lang="en-US" altLang="zh-CN"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 </a:t>
            </a:r>
            <a:endPar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grpSp>
        <p:nvGrpSpPr>
          <p:cNvPr id="22" name="组合 21">
            <a:extLst>
              <a:ext uri="{FF2B5EF4-FFF2-40B4-BE49-F238E27FC236}">
                <a16:creationId xmlns:a16="http://schemas.microsoft.com/office/drawing/2014/main" id="{53CB2889-D73B-479E-BA49-0EA5A53529A8}"/>
              </a:ext>
            </a:extLst>
          </p:cNvPr>
          <p:cNvGrpSpPr/>
          <p:nvPr/>
        </p:nvGrpSpPr>
        <p:grpSpPr>
          <a:xfrm>
            <a:off x="9191230" y="4769976"/>
            <a:ext cx="2402452" cy="400110"/>
            <a:chOff x="4612286" y="4133188"/>
            <a:chExt cx="2333309" cy="400110"/>
          </a:xfrm>
        </p:grpSpPr>
        <p:sp>
          <p:nvSpPr>
            <p:cNvPr id="23" name="矩形 22">
              <a:extLst>
                <a:ext uri="{FF2B5EF4-FFF2-40B4-BE49-F238E27FC236}">
                  <a16:creationId xmlns:a16="http://schemas.microsoft.com/office/drawing/2014/main" id="{5ED9A10B-D9CD-4289-9E60-5EEE80333E38}"/>
                </a:ext>
              </a:extLst>
            </p:cNvPr>
            <p:cNvSpPr/>
            <p:nvPr/>
          </p:nvSpPr>
          <p:spPr>
            <a:xfrm>
              <a:off x="4612286" y="4218612"/>
              <a:ext cx="236657" cy="22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a:ln>
                  <a:noFill/>
                </a:ln>
                <a:solidFill>
                  <a:srgbClr val="0C0707"/>
                </a:solidFill>
                <a:effectLst/>
                <a:uLnTx/>
                <a:uFillTx/>
                <a:latin typeface="站酷文艺体" panose="02000603000000000000" pitchFamily="2" charset="-122"/>
                <a:ea typeface="站酷文艺体" panose="02000603000000000000" pitchFamily="2" charset="-122"/>
                <a:cs typeface="+mn-cs"/>
              </a:endParaRPr>
            </a:p>
          </p:txBody>
        </p:sp>
        <p:sp>
          <p:nvSpPr>
            <p:cNvPr id="24" name="文本框 23">
              <a:extLst>
                <a:ext uri="{FF2B5EF4-FFF2-40B4-BE49-F238E27FC236}">
                  <a16:creationId xmlns:a16="http://schemas.microsoft.com/office/drawing/2014/main" id="{C9EFB0F8-C51F-451F-8B15-0C2F6124704D}"/>
                </a:ext>
              </a:extLst>
            </p:cNvPr>
            <p:cNvSpPr txBox="1"/>
            <p:nvPr/>
          </p:nvSpPr>
          <p:spPr>
            <a:xfrm>
              <a:off x="4956119" y="4133188"/>
              <a:ext cx="19894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在此添加副标题</a:t>
              </a:r>
            </a:p>
          </p:txBody>
        </p:sp>
      </p:grpSp>
      <p:sp>
        <p:nvSpPr>
          <p:cNvPr id="25" name="矩形 24">
            <a:extLst>
              <a:ext uri="{FF2B5EF4-FFF2-40B4-BE49-F238E27FC236}">
                <a16:creationId xmlns:a16="http://schemas.microsoft.com/office/drawing/2014/main" id="{92F6BA0C-5024-4018-96DA-B1C63CA216FE}"/>
              </a:ext>
            </a:extLst>
          </p:cNvPr>
          <p:cNvSpPr/>
          <p:nvPr/>
        </p:nvSpPr>
        <p:spPr>
          <a:xfrm>
            <a:off x="9777182" y="2019211"/>
            <a:ext cx="1308369" cy="1308369"/>
          </a:xfrm>
          <a:prstGeom prst="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Arial"/>
              <a:ea typeface="站酷文艺体"/>
              <a:cs typeface="+mn-cs"/>
            </a:endParaRPr>
          </a:p>
        </p:txBody>
      </p:sp>
      <p:sp>
        <p:nvSpPr>
          <p:cNvPr id="26" name="矩形 25">
            <a:extLst>
              <a:ext uri="{FF2B5EF4-FFF2-40B4-BE49-F238E27FC236}">
                <a16:creationId xmlns:a16="http://schemas.microsoft.com/office/drawing/2014/main" id="{4001504F-DAF2-48B0-8257-C1BEC78924B6}"/>
              </a:ext>
            </a:extLst>
          </p:cNvPr>
          <p:cNvSpPr/>
          <p:nvPr/>
        </p:nvSpPr>
        <p:spPr>
          <a:xfrm>
            <a:off x="10037564" y="2295728"/>
            <a:ext cx="1350574" cy="1308369"/>
          </a:xfrm>
          <a:prstGeom prst="rect">
            <a:avLst/>
          </a:prstGeom>
          <a:solidFill>
            <a:srgbClr val="58BDEB">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01</a:t>
            </a:r>
            <a:endParaRPr kumimoji="0" lang="zh-CN" altLang="en-US"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Tree>
    <p:extLst>
      <p:ext uri="{BB962C8B-B14F-4D97-AF65-F5344CB8AC3E}">
        <p14:creationId xmlns:p14="http://schemas.microsoft.com/office/powerpoint/2010/main" val="22566405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Freeform 14">
            <a:extLst>
              <a:ext uri="{FF2B5EF4-FFF2-40B4-BE49-F238E27FC236}">
                <a16:creationId xmlns:a16="http://schemas.microsoft.com/office/drawing/2014/main" id="{79ACC7A2-85B3-477D-AF68-9DD615C75AAF}"/>
              </a:ext>
            </a:extLst>
          </p:cNvPr>
          <p:cNvSpPr>
            <a:spLocks/>
          </p:cNvSpPr>
          <p:nvPr/>
        </p:nvSpPr>
        <p:spPr bwMode="auto">
          <a:xfrm>
            <a:off x="771525" y="2006751"/>
            <a:ext cx="2019300" cy="2006120"/>
          </a:xfrm>
          <a:custGeom>
            <a:avLst/>
            <a:gdLst>
              <a:gd name="T0" fmla="*/ 389 w 392"/>
              <a:gd name="T1" fmla="*/ 276 h 390"/>
              <a:gd name="T2" fmla="*/ 389 w 392"/>
              <a:gd name="T3" fmla="*/ 384 h 390"/>
              <a:gd name="T4" fmla="*/ 383 w 392"/>
              <a:gd name="T5" fmla="*/ 390 h 390"/>
              <a:gd name="T6" fmla="*/ 185 w 392"/>
              <a:gd name="T7" fmla="*/ 390 h 390"/>
              <a:gd name="T8" fmla="*/ 157 w 392"/>
              <a:gd name="T9" fmla="*/ 385 h 390"/>
              <a:gd name="T10" fmla="*/ 138 w 392"/>
              <a:gd name="T11" fmla="*/ 380 h 390"/>
              <a:gd name="T12" fmla="*/ 120 w 392"/>
              <a:gd name="T13" fmla="*/ 374 h 390"/>
              <a:gd name="T14" fmla="*/ 75 w 392"/>
              <a:gd name="T15" fmla="*/ 347 h 390"/>
              <a:gd name="T16" fmla="*/ 41 w 392"/>
              <a:gd name="T17" fmla="*/ 310 h 390"/>
              <a:gd name="T18" fmla="*/ 22 w 392"/>
              <a:gd name="T19" fmla="*/ 278 h 390"/>
              <a:gd name="T20" fmla="*/ 10 w 392"/>
              <a:gd name="T21" fmla="*/ 251 h 390"/>
              <a:gd name="T22" fmla="*/ 6 w 392"/>
              <a:gd name="T23" fmla="*/ 227 h 390"/>
              <a:gd name="T24" fmla="*/ 3 w 392"/>
              <a:gd name="T25" fmla="*/ 116 h 390"/>
              <a:gd name="T26" fmla="*/ 3 w 392"/>
              <a:gd name="T27" fmla="*/ 6 h 390"/>
              <a:gd name="T28" fmla="*/ 9 w 392"/>
              <a:gd name="T29" fmla="*/ 1 h 390"/>
              <a:gd name="T30" fmla="*/ 204 w 392"/>
              <a:gd name="T31" fmla="*/ 1 h 390"/>
              <a:gd name="T32" fmla="*/ 236 w 392"/>
              <a:gd name="T33" fmla="*/ 5 h 390"/>
              <a:gd name="T34" fmla="*/ 270 w 392"/>
              <a:gd name="T35" fmla="*/ 16 h 390"/>
              <a:gd name="T36" fmla="*/ 336 w 392"/>
              <a:gd name="T37" fmla="*/ 62 h 390"/>
              <a:gd name="T38" fmla="*/ 365 w 392"/>
              <a:gd name="T39" fmla="*/ 102 h 390"/>
              <a:gd name="T40" fmla="*/ 378 w 392"/>
              <a:gd name="T41" fmla="*/ 131 h 390"/>
              <a:gd name="T42" fmla="*/ 387 w 392"/>
              <a:gd name="T43" fmla="*/ 167 h 390"/>
              <a:gd name="T44" fmla="*/ 389 w 392"/>
              <a:gd name="T45" fmla="*/ 27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2" h="390">
                <a:moveTo>
                  <a:pt x="389" y="276"/>
                </a:moveTo>
                <a:cubicBezTo>
                  <a:pt x="389" y="317"/>
                  <a:pt x="389" y="351"/>
                  <a:pt x="389" y="384"/>
                </a:cubicBezTo>
                <a:cubicBezTo>
                  <a:pt x="389" y="389"/>
                  <a:pt x="388" y="390"/>
                  <a:pt x="383" y="390"/>
                </a:cubicBezTo>
                <a:cubicBezTo>
                  <a:pt x="317" y="390"/>
                  <a:pt x="251" y="390"/>
                  <a:pt x="185" y="390"/>
                </a:cubicBezTo>
                <a:cubicBezTo>
                  <a:pt x="176" y="390"/>
                  <a:pt x="166" y="387"/>
                  <a:pt x="157" y="385"/>
                </a:cubicBezTo>
                <a:cubicBezTo>
                  <a:pt x="151" y="384"/>
                  <a:pt x="144" y="382"/>
                  <a:pt x="138" y="380"/>
                </a:cubicBezTo>
                <a:cubicBezTo>
                  <a:pt x="132" y="379"/>
                  <a:pt x="126" y="376"/>
                  <a:pt x="120" y="374"/>
                </a:cubicBezTo>
                <a:cubicBezTo>
                  <a:pt x="104" y="367"/>
                  <a:pt x="89" y="358"/>
                  <a:pt x="75" y="347"/>
                </a:cubicBezTo>
                <a:cubicBezTo>
                  <a:pt x="62" y="336"/>
                  <a:pt x="50" y="324"/>
                  <a:pt x="41" y="310"/>
                </a:cubicBezTo>
                <a:cubicBezTo>
                  <a:pt x="34" y="300"/>
                  <a:pt x="28" y="289"/>
                  <a:pt x="22" y="278"/>
                </a:cubicBezTo>
                <a:cubicBezTo>
                  <a:pt x="17" y="269"/>
                  <a:pt x="13" y="260"/>
                  <a:pt x="10" y="251"/>
                </a:cubicBezTo>
                <a:cubicBezTo>
                  <a:pt x="8" y="243"/>
                  <a:pt x="7" y="235"/>
                  <a:pt x="6" y="227"/>
                </a:cubicBezTo>
                <a:cubicBezTo>
                  <a:pt x="0" y="190"/>
                  <a:pt x="4" y="153"/>
                  <a:pt x="3" y="116"/>
                </a:cubicBezTo>
                <a:cubicBezTo>
                  <a:pt x="3" y="80"/>
                  <a:pt x="3" y="43"/>
                  <a:pt x="3" y="6"/>
                </a:cubicBezTo>
                <a:cubicBezTo>
                  <a:pt x="3" y="2"/>
                  <a:pt x="4" y="1"/>
                  <a:pt x="9" y="1"/>
                </a:cubicBezTo>
                <a:cubicBezTo>
                  <a:pt x="74" y="1"/>
                  <a:pt x="139" y="0"/>
                  <a:pt x="204" y="1"/>
                </a:cubicBezTo>
                <a:cubicBezTo>
                  <a:pt x="214" y="1"/>
                  <a:pt x="225" y="2"/>
                  <a:pt x="236" y="5"/>
                </a:cubicBezTo>
                <a:cubicBezTo>
                  <a:pt x="247" y="8"/>
                  <a:pt x="259" y="12"/>
                  <a:pt x="270" y="16"/>
                </a:cubicBezTo>
                <a:cubicBezTo>
                  <a:pt x="296" y="26"/>
                  <a:pt x="318" y="42"/>
                  <a:pt x="336" y="62"/>
                </a:cubicBezTo>
                <a:cubicBezTo>
                  <a:pt x="348" y="74"/>
                  <a:pt x="358" y="87"/>
                  <a:pt x="365" y="102"/>
                </a:cubicBezTo>
                <a:cubicBezTo>
                  <a:pt x="369" y="112"/>
                  <a:pt x="375" y="121"/>
                  <a:pt x="378" y="131"/>
                </a:cubicBezTo>
                <a:cubicBezTo>
                  <a:pt x="383" y="143"/>
                  <a:pt x="385" y="155"/>
                  <a:pt x="387" y="167"/>
                </a:cubicBezTo>
                <a:cubicBezTo>
                  <a:pt x="392" y="206"/>
                  <a:pt x="387" y="245"/>
                  <a:pt x="389" y="276"/>
                </a:cubicBezTo>
                <a:close/>
              </a:path>
            </a:pathLst>
          </a:custGeom>
          <a:solidFill>
            <a:srgbClr val="58BDE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sp>
        <p:nvSpPr>
          <p:cNvPr id="11" name="文本框 10">
            <a:extLst>
              <a:ext uri="{FF2B5EF4-FFF2-40B4-BE49-F238E27FC236}">
                <a16:creationId xmlns:a16="http://schemas.microsoft.com/office/drawing/2014/main" id="{E34CCE11-E6DC-41A3-B111-7F79C2BE41C6}"/>
              </a:ext>
            </a:extLst>
          </p:cNvPr>
          <p:cNvSpPr txBox="1"/>
          <p:nvPr/>
        </p:nvSpPr>
        <p:spPr>
          <a:xfrm>
            <a:off x="1214176" y="2494950"/>
            <a:ext cx="1193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20XX</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cxnSp>
        <p:nvCxnSpPr>
          <p:cNvPr id="13" name="直接连接符 12">
            <a:extLst>
              <a:ext uri="{FF2B5EF4-FFF2-40B4-BE49-F238E27FC236}">
                <a16:creationId xmlns:a16="http://schemas.microsoft.com/office/drawing/2014/main" id="{F9C3C489-7BA7-4383-8C1B-4DC8A9B028C1}"/>
              </a:ext>
            </a:extLst>
          </p:cNvPr>
          <p:cNvCxnSpPr/>
          <p:nvPr/>
        </p:nvCxnSpPr>
        <p:spPr>
          <a:xfrm>
            <a:off x="1273708" y="3159319"/>
            <a:ext cx="10747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6F7D3204-46D1-4A74-A55B-ADC027DE56DC}"/>
              </a:ext>
            </a:extLst>
          </p:cNvPr>
          <p:cNvSpPr txBox="1"/>
          <p:nvPr/>
        </p:nvSpPr>
        <p:spPr>
          <a:xfrm>
            <a:off x="960176" y="3277299"/>
            <a:ext cx="1701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TEXT HERE</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20" name="文本框 19">
            <a:extLst>
              <a:ext uri="{FF2B5EF4-FFF2-40B4-BE49-F238E27FC236}">
                <a16:creationId xmlns:a16="http://schemas.microsoft.com/office/drawing/2014/main" id="{8BA66395-C5EE-4DA8-80FE-21B733FB0C35}"/>
              </a:ext>
            </a:extLst>
          </p:cNvPr>
          <p:cNvSpPr txBox="1"/>
          <p:nvPr/>
        </p:nvSpPr>
        <p:spPr>
          <a:xfrm>
            <a:off x="530225" y="4519397"/>
            <a:ext cx="2501900"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先告诉他人你的结论，再讲述你的依据，自下而上地思考，自上而下地表达。</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21" name="文本框 20">
            <a:extLst>
              <a:ext uri="{FF2B5EF4-FFF2-40B4-BE49-F238E27FC236}">
                <a16:creationId xmlns:a16="http://schemas.microsoft.com/office/drawing/2014/main" id="{17F6C507-38B0-4EFC-A44B-A18D2FD77F14}"/>
              </a:ext>
            </a:extLst>
          </p:cNvPr>
          <p:cNvSpPr txBox="1"/>
          <p:nvPr/>
        </p:nvSpPr>
        <p:spPr>
          <a:xfrm flipH="1">
            <a:off x="924905" y="4190264"/>
            <a:ext cx="17125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39" name="Freeform 14">
            <a:extLst>
              <a:ext uri="{FF2B5EF4-FFF2-40B4-BE49-F238E27FC236}">
                <a16:creationId xmlns:a16="http://schemas.microsoft.com/office/drawing/2014/main" id="{317CD04E-C28F-47B9-ADB2-6E6B1C06702E}"/>
              </a:ext>
            </a:extLst>
          </p:cNvPr>
          <p:cNvSpPr>
            <a:spLocks/>
          </p:cNvSpPr>
          <p:nvPr/>
        </p:nvSpPr>
        <p:spPr bwMode="auto">
          <a:xfrm>
            <a:off x="3441700" y="2006751"/>
            <a:ext cx="2019300" cy="2006120"/>
          </a:xfrm>
          <a:custGeom>
            <a:avLst/>
            <a:gdLst>
              <a:gd name="T0" fmla="*/ 389 w 392"/>
              <a:gd name="T1" fmla="*/ 276 h 390"/>
              <a:gd name="T2" fmla="*/ 389 w 392"/>
              <a:gd name="T3" fmla="*/ 384 h 390"/>
              <a:gd name="T4" fmla="*/ 383 w 392"/>
              <a:gd name="T5" fmla="*/ 390 h 390"/>
              <a:gd name="T6" fmla="*/ 185 w 392"/>
              <a:gd name="T7" fmla="*/ 390 h 390"/>
              <a:gd name="T8" fmla="*/ 157 w 392"/>
              <a:gd name="T9" fmla="*/ 385 h 390"/>
              <a:gd name="T10" fmla="*/ 138 w 392"/>
              <a:gd name="T11" fmla="*/ 380 h 390"/>
              <a:gd name="T12" fmla="*/ 120 w 392"/>
              <a:gd name="T13" fmla="*/ 374 h 390"/>
              <a:gd name="T14" fmla="*/ 75 w 392"/>
              <a:gd name="T15" fmla="*/ 347 h 390"/>
              <a:gd name="T16" fmla="*/ 41 w 392"/>
              <a:gd name="T17" fmla="*/ 310 h 390"/>
              <a:gd name="T18" fmla="*/ 22 w 392"/>
              <a:gd name="T19" fmla="*/ 278 h 390"/>
              <a:gd name="T20" fmla="*/ 10 w 392"/>
              <a:gd name="T21" fmla="*/ 251 h 390"/>
              <a:gd name="T22" fmla="*/ 6 w 392"/>
              <a:gd name="T23" fmla="*/ 227 h 390"/>
              <a:gd name="T24" fmla="*/ 3 w 392"/>
              <a:gd name="T25" fmla="*/ 116 h 390"/>
              <a:gd name="T26" fmla="*/ 3 w 392"/>
              <a:gd name="T27" fmla="*/ 6 h 390"/>
              <a:gd name="T28" fmla="*/ 9 w 392"/>
              <a:gd name="T29" fmla="*/ 1 h 390"/>
              <a:gd name="T30" fmla="*/ 204 w 392"/>
              <a:gd name="T31" fmla="*/ 1 h 390"/>
              <a:gd name="T32" fmla="*/ 236 w 392"/>
              <a:gd name="T33" fmla="*/ 5 h 390"/>
              <a:gd name="T34" fmla="*/ 270 w 392"/>
              <a:gd name="T35" fmla="*/ 16 h 390"/>
              <a:gd name="T36" fmla="*/ 336 w 392"/>
              <a:gd name="T37" fmla="*/ 62 h 390"/>
              <a:gd name="T38" fmla="*/ 365 w 392"/>
              <a:gd name="T39" fmla="*/ 102 h 390"/>
              <a:gd name="T40" fmla="*/ 378 w 392"/>
              <a:gd name="T41" fmla="*/ 131 h 390"/>
              <a:gd name="T42" fmla="*/ 387 w 392"/>
              <a:gd name="T43" fmla="*/ 167 h 390"/>
              <a:gd name="T44" fmla="*/ 389 w 392"/>
              <a:gd name="T45" fmla="*/ 27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2" h="390">
                <a:moveTo>
                  <a:pt x="389" y="276"/>
                </a:moveTo>
                <a:cubicBezTo>
                  <a:pt x="389" y="317"/>
                  <a:pt x="389" y="351"/>
                  <a:pt x="389" y="384"/>
                </a:cubicBezTo>
                <a:cubicBezTo>
                  <a:pt x="389" y="389"/>
                  <a:pt x="388" y="390"/>
                  <a:pt x="383" y="390"/>
                </a:cubicBezTo>
                <a:cubicBezTo>
                  <a:pt x="317" y="390"/>
                  <a:pt x="251" y="390"/>
                  <a:pt x="185" y="390"/>
                </a:cubicBezTo>
                <a:cubicBezTo>
                  <a:pt x="176" y="390"/>
                  <a:pt x="166" y="387"/>
                  <a:pt x="157" y="385"/>
                </a:cubicBezTo>
                <a:cubicBezTo>
                  <a:pt x="151" y="384"/>
                  <a:pt x="144" y="382"/>
                  <a:pt x="138" y="380"/>
                </a:cubicBezTo>
                <a:cubicBezTo>
                  <a:pt x="132" y="379"/>
                  <a:pt x="126" y="376"/>
                  <a:pt x="120" y="374"/>
                </a:cubicBezTo>
                <a:cubicBezTo>
                  <a:pt x="104" y="367"/>
                  <a:pt x="89" y="358"/>
                  <a:pt x="75" y="347"/>
                </a:cubicBezTo>
                <a:cubicBezTo>
                  <a:pt x="62" y="336"/>
                  <a:pt x="50" y="324"/>
                  <a:pt x="41" y="310"/>
                </a:cubicBezTo>
                <a:cubicBezTo>
                  <a:pt x="34" y="300"/>
                  <a:pt x="28" y="289"/>
                  <a:pt x="22" y="278"/>
                </a:cubicBezTo>
                <a:cubicBezTo>
                  <a:pt x="17" y="269"/>
                  <a:pt x="13" y="260"/>
                  <a:pt x="10" y="251"/>
                </a:cubicBezTo>
                <a:cubicBezTo>
                  <a:pt x="8" y="243"/>
                  <a:pt x="7" y="235"/>
                  <a:pt x="6" y="227"/>
                </a:cubicBezTo>
                <a:cubicBezTo>
                  <a:pt x="0" y="190"/>
                  <a:pt x="4" y="153"/>
                  <a:pt x="3" y="116"/>
                </a:cubicBezTo>
                <a:cubicBezTo>
                  <a:pt x="3" y="80"/>
                  <a:pt x="3" y="43"/>
                  <a:pt x="3" y="6"/>
                </a:cubicBezTo>
                <a:cubicBezTo>
                  <a:pt x="3" y="2"/>
                  <a:pt x="4" y="1"/>
                  <a:pt x="9" y="1"/>
                </a:cubicBezTo>
                <a:cubicBezTo>
                  <a:pt x="74" y="1"/>
                  <a:pt x="139" y="0"/>
                  <a:pt x="204" y="1"/>
                </a:cubicBezTo>
                <a:cubicBezTo>
                  <a:pt x="214" y="1"/>
                  <a:pt x="225" y="2"/>
                  <a:pt x="236" y="5"/>
                </a:cubicBezTo>
                <a:cubicBezTo>
                  <a:pt x="247" y="8"/>
                  <a:pt x="259" y="12"/>
                  <a:pt x="270" y="16"/>
                </a:cubicBezTo>
                <a:cubicBezTo>
                  <a:pt x="296" y="26"/>
                  <a:pt x="318" y="42"/>
                  <a:pt x="336" y="62"/>
                </a:cubicBezTo>
                <a:cubicBezTo>
                  <a:pt x="348" y="74"/>
                  <a:pt x="358" y="87"/>
                  <a:pt x="365" y="102"/>
                </a:cubicBezTo>
                <a:cubicBezTo>
                  <a:pt x="369" y="112"/>
                  <a:pt x="375" y="121"/>
                  <a:pt x="378" y="131"/>
                </a:cubicBezTo>
                <a:cubicBezTo>
                  <a:pt x="383" y="143"/>
                  <a:pt x="385" y="155"/>
                  <a:pt x="387" y="167"/>
                </a:cubicBezTo>
                <a:cubicBezTo>
                  <a:pt x="392" y="206"/>
                  <a:pt x="387" y="245"/>
                  <a:pt x="389" y="276"/>
                </a:cubicBezTo>
                <a:close/>
              </a:path>
            </a:pathLst>
          </a:custGeom>
          <a:solidFill>
            <a:srgbClr val="58BDE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sp>
        <p:nvSpPr>
          <p:cNvPr id="40" name="文本框 39">
            <a:extLst>
              <a:ext uri="{FF2B5EF4-FFF2-40B4-BE49-F238E27FC236}">
                <a16:creationId xmlns:a16="http://schemas.microsoft.com/office/drawing/2014/main" id="{47FDA5AE-3533-4C76-8A77-9962176E3DBC}"/>
              </a:ext>
            </a:extLst>
          </p:cNvPr>
          <p:cNvSpPr txBox="1"/>
          <p:nvPr/>
        </p:nvSpPr>
        <p:spPr>
          <a:xfrm>
            <a:off x="3884351" y="2494950"/>
            <a:ext cx="1193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20XX</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cxnSp>
        <p:nvCxnSpPr>
          <p:cNvPr id="41" name="直接连接符 40">
            <a:extLst>
              <a:ext uri="{FF2B5EF4-FFF2-40B4-BE49-F238E27FC236}">
                <a16:creationId xmlns:a16="http://schemas.microsoft.com/office/drawing/2014/main" id="{ACDC7A02-1BE8-4CFF-8D1B-2E0D875FAD15}"/>
              </a:ext>
            </a:extLst>
          </p:cNvPr>
          <p:cNvCxnSpPr/>
          <p:nvPr/>
        </p:nvCxnSpPr>
        <p:spPr>
          <a:xfrm>
            <a:off x="3943883" y="3159319"/>
            <a:ext cx="10747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434E26B5-49AA-4DCF-B74B-26896144F382}"/>
              </a:ext>
            </a:extLst>
          </p:cNvPr>
          <p:cNvSpPr txBox="1"/>
          <p:nvPr/>
        </p:nvSpPr>
        <p:spPr>
          <a:xfrm>
            <a:off x="3630351" y="3277299"/>
            <a:ext cx="1701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TEXT HERE</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37" name="文本框 36">
            <a:extLst>
              <a:ext uri="{FF2B5EF4-FFF2-40B4-BE49-F238E27FC236}">
                <a16:creationId xmlns:a16="http://schemas.microsoft.com/office/drawing/2014/main" id="{47F796E9-03C3-49E2-91ED-5DDC02044659}"/>
              </a:ext>
            </a:extLst>
          </p:cNvPr>
          <p:cNvSpPr txBox="1"/>
          <p:nvPr/>
        </p:nvSpPr>
        <p:spPr>
          <a:xfrm>
            <a:off x="3200400" y="4519397"/>
            <a:ext cx="2501900"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先告诉他人你的结论，再讲述你的依据，自下而上地思考，自上而下地表达。</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38" name="文本框 37">
            <a:extLst>
              <a:ext uri="{FF2B5EF4-FFF2-40B4-BE49-F238E27FC236}">
                <a16:creationId xmlns:a16="http://schemas.microsoft.com/office/drawing/2014/main" id="{204C78BE-7CEB-44EC-856D-7201D676ADFA}"/>
              </a:ext>
            </a:extLst>
          </p:cNvPr>
          <p:cNvSpPr txBox="1"/>
          <p:nvPr/>
        </p:nvSpPr>
        <p:spPr>
          <a:xfrm flipH="1">
            <a:off x="3595080" y="4190264"/>
            <a:ext cx="17125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48" name="Freeform 14">
            <a:extLst>
              <a:ext uri="{FF2B5EF4-FFF2-40B4-BE49-F238E27FC236}">
                <a16:creationId xmlns:a16="http://schemas.microsoft.com/office/drawing/2014/main" id="{839A48D9-EB0E-47A9-B6EF-D0601606C7A9}"/>
              </a:ext>
            </a:extLst>
          </p:cNvPr>
          <p:cNvSpPr>
            <a:spLocks/>
          </p:cNvSpPr>
          <p:nvPr/>
        </p:nvSpPr>
        <p:spPr bwMode="auto">
          <a:xfrm>
            <a:off x="6445783" y="2006751"/>
            <a:ext cx="2019300" cy="2006120"/>
          </a:xfrm>
          <a:custGeom>
            <a:avLst/>
            <a:gdLst>
              <a:gd name="T0" fmla="*/ 389 w 392"/>
              <a:gd name="T1" fmla="*/ 276 h 390"/>
              <a:gd name="T2" fmla="*/ 389 w 392"/>
              <a:gd name="T3" fmla="*/ 384 h 390"/>
              <a:gd name="T4" fmla="*/ 383 w 392"/>
              <a:gd name="T5" fmla="*/ 390 h 390"/>
              <a:gd name="T6" fmla="*/ 185 w 392"/>
              <a:gd name="T7" fmla="*/ 390 h 390"/>
              <a:gd name="T8" fmla="*/ 157 w 392"/>
              <a:gd name="T9" fmla="*/ 385 h 390"/>
              <a:gd name="T10" fmla="*/ 138 w 392"/>
              <a:gd name="T11" fmla="*/ 380 h 390"/>
              <a:gd name="T12" fmla="*/ 120 w 392"/>
              <a:gd name="T13" fmla="*/ 374 h 390"/>
              <a:gd name="T14" fmla="*/ 75 w 392"/>
              <a:gd name="T15" fmla="*/ 347 h 390"/>
              <a:gd name="T16" fmla="*/ 41 w 392"/>
              <a:gd name="T17" fmla="*/ 310 h 390"/>
              <a:gd name="T18" fmla="*/ 22 w 392"/>
              <a:gd name="T19" fmla="*/ 278 h 390"/>
              <a:gd name="T20" fmla="*/ 10 w 392"/>
              <a:gd name="T21" fmla="*/ 251 h 390"/>
              <a:gd name="T22" fmla="*/ 6 w 392"/>
              <a:gd name="T23" fmla="*/ 227 h 390"/>
              <a:gd name="T24" fmla="*/ 3 w 392"/>
              <a:gd name="T25" fmla="*/ 116 h 390"/>
              <a:gd name="T26" fmla="*/ 3 w 392"/>
              <a:gd name="T27" fmla="*/ 6 h 390"/>
              <a:gd name="T28" fmla="*/ 9 w 392"/>
              <a:gd name="T29" fmla="*/ 1 h 390"/>
              <a:gd name="T30" fmla="*/ 204 w 392"/>
              <a:gd name="T31" fmla="*/ 1 h 390"/>
              <a:gd name="T32" fmla="*/ 236 w 392"/>
              <a:gd name="T33" fmla="*/ 5 h 390"/>
              <a:gd name="T34" fmla="*/ 270 w 392"/>
              <a:gd name="T35" fmla="*/ 16 h 390"/>
              <a:gd name="T36" fmla="*/ 336 w 392"/>
              <a:gd name="T37" fmla="*/ 62 h 390"/>
              <a:gd name="T38" fmla="*/ 365 w 392"/>
              <a:gd name="T39" fmla="*/ 102 h 390"/>
              <a:gd name="T40" fmla="*/ 378 w 392"/>
              <a:gd name="T41" fmla="*/ 131 h 390"/>
              <a:gd name="T42" fmla="*/ 387 w 392"/>
              <a:gd name="T43" fmla="*/ 167 h 390"/>
              <a:gd name="T44" fmla="*/ 389 w 392"/>
              <a:gd name="T45" fmla="*/ 27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2" h="390">
                <a:moveTo>
                  <a:pt x="389" y="276"/>
                </a:moveTo>
                <a:cubicBezTo>
                  <a:pt x="389" y="317"/>
                  <a:pt x="389" y="351"/>
                  <a:pt x="389" y="384"/>
                </a:cubicBezTo>
                <a:cubicBezTo>
                  <a:pt x="389" y="389"/>
                  <a:pt x="388" y="390"/>
                  <a:pt x="383" y="390"/>
                </a:cubicBezTo>
                <a:cubicBezTo>
                  <a:pt x="317" y="390"/>
                  <a:pt x="251" y="390"/>
                  <a:pt x="185" y="390"/>
                </a:cubicBezTo>
                <a:cubicBezTo>
                  <a:pt x="176" y="390"/>
                  <a:pt x="166" y="387"/>
                  <a:pt x="157" y="385"/>
                </a:cubicBezTo>
                <a:cubicBezTo>
                  <a:pt x="151" y="384"/>
                  <a:pt x="144" y="382"/>
                  <a:pt x="138" y="380"/>
                </a:cubicBezTo>
                <a:cubicBezTo>
                  <a:pt x="132" y="379"/>
                  <a:pt x="126" y="376"/>
                  <a:pt x="120" y="374"/>
                </a:cubicBezTo>
                <a:cubicBezTo>
                  <a:pt x="104" y="367"/>
                  <a:pt x="89" y="358"/>
                  <a:pt x="75" y="347"/>
                </a:cubicBezTo>
                <a:cubicBezTo>
                  <a:pt x="62" y="336"/>
                  <a:pt x="50" y="324"/>
                  <a:pt x="41" y="310"/>
                </a:cubicBezTo>
                <a:cubicBezTo>
                  <a:pt x="34" y="300"/>
                  <a:pt x="28" y="289"/>
                  <a:pt x="22" y="278"/>
                </a:cubicBezTo>
                <a:cubicBezTo>
                  <a:pt x="17" y="269"/>
                  <a:pt x="13" y="260"/>
                  <a:pt x="10" y="251"/>
                </a:cubicBezTo>
                <a:cubicBezTo>
                  <a:pt x="8" y="243"/>
                  <a:pt x="7" y="235"/>
                  <a:pt x="6" y="227"/>
                </a:cubicBezTo>
                <a:cubicBezTo>
                  <a:pt x="0" y="190"/>
                  <a:pt x="4" y="153"/>
                  <a:pt x="3" y="116"/>
                </a:cubicBezTo>
                <a:cubicBezTo>
                  <a:pt x="3" y="80"/>
                  <a:pt x="3" y="43"/>
                  <a:pt x="3" y="6"/>
                </a:cubicBezTo>
                <a:cubicBezTo>
                  <a:pt x="3" y="2"/>
                  <a:pt x="4" y="1"/>
                  <a:pt x="9" y="1"/>
                </a:cubicBezTo>
                <a:cubicBezTo>
                  <a:pt x="74" y="1"/>
                  <a:pt x="139" y="0"/>
                  <a:pt x="204" y="1"/>
                </a:cubicBezTo>
                <a:cubicBezTo>
                  <a:pt x="214" y="1"/>
                  <a:pt x="225" y="2"/>
                  <a:pt x="236" y="5"/>
                </a:cubicBezTo>
                <a:cubicBezTo>
                  <a:pt x="247" y="8"/>
                  <a:pt x="259" y="12"/>
                  <a:pt x="270" y="16"/>
                </a:cubicBezTo>
                <a:cubicBezTo>
                  <a:pt x="296" y="26"/>
                  <a:pt x="318" y="42"/>
                  <a:pt x="336" y="62"/>
                </a:cubicBezTo>
                <a:cubicBezTo>
                  <a:pt x="348" y="74"/>
                  <a:pt x="358" y="87"/>
                  <a:pt x="365" y="102"/>
                </a:cubicBezTo>
                <a:cubicBezTo>
                  <a:pt x="369" y="112"/>
                  <a:pt x="375" y="121"/>
                  <a:pt x="378" y="131"/>
                </a:cubicBezTo>
                <a:cubicBezTo>
                  <a:pt x="383" y="143"/>
                  <a:pt x="385" y="155"/>
                  <a:pt x="387" y="167"/>
                </a:cubicBezTo>
                <a:cubicBezTo>
                  <a:pt x="392" y="206"/>
                  <a:pt x="387" y="245"/>
                  <a:pt x="389" y="276"/>
                </a:cubicBezTo>
                <a:close/>
              </a:path>
            </a:pathLst>
          </a:custGeom>
          <a:solidFill>
            <a:srgbClr val="58BDE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sp>
        <p:nvSpPr>
          <p:cNvPr id="49" name="文本框 48">
            <a:extLst>
              <a:ext uri="{FF2B5EF4-FFF2-40B4-BE49-F238E27FC236}">
                <a16:creationId xmlns:a16="http://schemas.microsoft.com/office/drawing/2014/main" id="{B4725D30-6036-4F6B-95D7-AE8FE0C19157}"/>
              </a:ext>
            </a:extLst>
          </p:cNvPr>
          <p:cNvSpPr txBox="1"/>
          <p:nvPr/>
        </p:nvSpPr>
        <p:spPr>
          <a:xfrm>
            <a:off x="6888434" y="2494950"/>
            <a:ext cx="1193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20XX</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cxnSp>
        <p:nvCxnSpPr>
          <p:cNvPr id="50" name="直接连接符 49">
            <a:extLst>
              <a:ext uri="{FF2B5EF4-FFF2-40B4-BE49-F238E27FC236}">
                <a16:creationId xmlns:a16="http://schemas.microsoft.com/office/drawing/2014/main" id="{EF29BED9-BFA9-4876-BCDA-03A641991B32}"/>
              </a:ext>
            </a:extLst>
          </p:cNvPr>
          <p:cNvCxnSpPr/>
          <p:nvPr/>
        </p:nvCxnSpPr>
        <p:spPr>
          <a:xfrm>
            <a:off x="6947966" y="3159319"/>
            <a:ext cx="10747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AEF65125-D10D-4A1C-B24F-4624955B77A6}"/>
              </a:ext>
            </a:extLst>
          </p:cNvPr>
          <p:cNvSpPr txBox="1"/>
          <p:nvPr/>
        </p:nvSpPr>
        <p:spPr>
          <a:xfrm>
            <a:off x="6634434" y="3277299"/>
            <a:ext cx="1701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TEXT HERE</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46" name="文本框 45">
            <a:extLst>
              <a:ext uri="{FF2B5EF4-FFF2-40B4-BE49-F238E27FC236}">
                <a16:creationId xmlns:a16="http://schemas.microsoft.com/office/drawing/2014/main" id="{7E57C7B2-846B-4F38-A9B6-0AAA42215664}"/>
              </a:ext>
            </a:extLst>
          </p:cNvPr>
          <p:cNvSpPr txBox="1"/>
          <p:nvPr/>
        </p:nvSpPr>
        <p:spPr>
          <a:xfrm>
            <a:off x="6204483" y="4519397"/>
            <a:ext cx="2501900"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先告诉他人你的结论，再讲述你的依据，自下而上地思考，自上而下地表达。</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47" name="文本框 46">
            <a:extLst>
              <a:ext uri="{FF2B5EF4-FFF2-40B4-BE49-F238E27FC236}">
                <a16:creationId xmlns:a16="http://schemas.microsoft.com/office/drawing/2014/main" id="{4FF937D8-44E1-4A00-978A-BAE06CE54A68}"/>
              </a:ext>
            </a:extLst>
          </p:cNvPr>
          <p:cNvSpPr txBox="1"/>
          <p:nvPr/>
        </p:nvSpPr>
        <p:spPr>
          <a:xfrm flipH="1">
            <a:off x="6599163" y="4190264"/>
            <a:ext cx="17125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sp>
        <p:nvSpPr>
          <p:cNvPr id="57" name="Freeform 14">
            <a:extLst>
              <a:ext uri="{FF2B5EF4-FFF2-40B4-BE49-F238E27FC236}">
                <a16:creationId xmlns:a16="http://schemas.microsoft.com/office/drawing/2014/main" id="{4D9CC1BA-EDA1-41D2-B8CE-F3C82C8C25FA}"/>
              </a:ext>
            </a:extLst>
          </p:cNvPr>
          <p:cNvSpPr>
            <a:spLocks/>
          </p:cNvSpPr>
          <p:nvPr/>
        </p:nvSpPr>
        <p:spPr bwMode="auto">
          <a:xfrm>
            <a:off x="9115958" y="2006751"/>
            <a:ext cx="2019300" cy="2006120"/>
          </a:xfrm>
          <a:custGeom>
            <a:avLst/>
            <a:gdLst>
              <a:gd name="T0" fmla="*/ 389 w 392"/>
              <a:gd name="T1" fmla="*/ 276 h 390"/>
              <a:gd name="T2" fmla="*/ 389 w 392"/>
              <a:gd name="T3" fmla="*/ 384 h 390"/>
              <a:gd name="T4" fmla="*/ 383 w 392"/>
              <a:gd name="T5" fmla="*/ 390 h 390"/>
              <a:gd name="T6" fmla="*/ 185 w 392"/>
              <a:gd name="T7" fmla="*/ 390 h 390"/>
              <a:gd name="T8" fmla="*/ 157 w 392"/>
              <a:gd name="T9" fmla="*/ 385 h 390"/>
              <a:gd name="T10" fmla="*/ 138 w 392"/>
              <a:gd name="T11" fmla="*/ 380 h 390"/>
              <a:gd name="T12" fmla="*/ 120 w 392"/>
              <a:gd name="T13" fmla="*/ 374 h 390"/>
              <a:gd name="T14" fmla="*/ 75 w 392"/>
              <a:gd name="T15" fmla="*/ 347 h 390"/>
              <a:gd name="T16" fmla="*/ 41 w 392"/>
              <a:gd name="T17" fmla="*/ 310 h 390"/>
              <a:gd name="T18" fmla="*/ 22 w 392"/>
              <a:gd name="T19" fmla="*/ 278 h 390"/>
              <a:gd name="T20" fmla="*/ 10 w 392"/>
              <a:gd name="T21" fmla="*/ 251 h 390"/>
              <a:gd name="T22" fmla="*/ 6 w 392"/>
              <a:gd name="T23" fmla="*/ 227 h 390"/>
              <a:gd name="T24" fmla="*/ 3 w 392"/>
              <a:gd name="T25" fmla="*/ 116 h 390"/>
              <a:gd name="T26" fmla="*/ 3 w 392"/>
              <a:gd name="T27" fmla="*/ 6 h 390"/>
              <a:gd name="T28" fmla="*/ 9 w 392"/>
              <a:gd name="T29" fmla="*/ 1 h 390"/>
              <a:gd name="T30" fmla="*/ 204 w 392"/>
              <a:gd name="T31" fmla="*/ 1 h 390"/>
              <a:gd name="T32" fmla="*/ 236 w 392"/>
              <a:gd name="T33" fmla="*/ 5 h 390"/>
              <a:gd name="T34" fmla="*/ 270 w 392"/>
              <a:gd name="T35" fmla="*/ 16 h 390"/>
              <a:gd name="T36" fmla="*/ 336 w 392"/>
              <a:gd name="T37" fmla="*/ 62 h 390"/>
              <a:gd name="T38" fmla="*/ 365 w 392"/>
              <a:gd name="T39" fmla="*/ 102 h 390"/>
              <a:gd name="T40" fmla="*/ 378 w 392"/>
              <a:gd name="T41" fmla="*/ 131 h 390"/>
              <a:gd name="T42" fmla="*/ 387 w 392"/>
              <a:gd name="T43" fmla="*/ 167 h 390"/>
              <a:gd name="T44" fmla="*/ 389 w 392"/>
              <a:gd name="T45" fmla="*/ 27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2" h="390">
                <a:moveTo>
                  <a:pt x="389" y="276"/>
                </a:moveTo>
                <a:cubicBezTo>
                  <a:pt x="389" y="317"/>
                  <a:pt x="389" y="351"/>
                  <a:pt x="389" y="384"/>
                </a:cubicBezTo>
                <a:cubicBezTo>
                  <a:pt x="389" y="389"/>
                  <a:pt x="388" y="390"/>
                  <a:pt x="383" y="390"/>
                </a:cubicBezTo>
                <a:cubicBezTo>
                  <a:pt x="317" y="390"/>
                  <a:pt x="251" y="390"/>
                  <a:pt x="185" y="390"/>
                </a:cubicBezTo>
                <a:cubicBezTo>
                  <a:pt x="176" y="390"/>
                  <a:pt x="166" y="387"/>
                  <a:pt x="157" y="385"/>
                </a:cubicBezTo>
                <a:cubicBezTo>
                  <a:pt x="151" y="384"/>
                  <a:pt x="144" y="382"/>
                  <a:pt x="138" y="380"/>
                </a:cubicBezTo>
                <a:cubicBezTo>
                  <a:pt x="132" y="379"/>
                  <a:pt x="126" y="376"/>
                  <a:pt x="120" y="374"/>
                </a:cubicBezTo>
                <a:cubicBezTo>
                  <a:pt x="104" y="367"/>
                  <a:pt x="89" y="358"/>
                  <a:pt x="75" y="347"/>
                </a:cubicBezTo>
                <a:cubicBezTo>
                  <a:pt x="62" y="336"/>
                  <a:pt x="50" y="324"/>
                  <a:pt x="41" y="310"/>
                </a:cubicBezTo>
                <a:cubicBezTo>
                  <a:pt x="34" y="300"/>
                  <a:pt x="28" y="289"/>
                  <a:pt x="22" y="278"/>
                </a:cubicBezTo>
                <a:cubicBezTo>
                  <a:pt x="17" y="269"/>
                  <a:pt x="13" y="260"/>
                  <a:pt x="10" y="251"/>
                </a:cubicBezTo>
                <a:cubicBezTo>
                  <a:pt x="8" y="243"/>
                  <a:pt x="7" y="235"/>
                  <a:pt x="6" y="227"/>
                </a:cubicBezTo>
                <a:cubicBezTo>
                  <a:pt x="0" y="190"/>
                  <a:pt x="4" y="153"/>
                  <a:pt x="3" y="116"/>
                </a:cubicBezTo>
                <a:cubicBezTo>
                  <a:pt x="3" y="80"/>
                  <a:pt x="3" y="43"/>
                  <a:pt x="3" y="6"/>
                </a:cubicBezTo>
                <a:cubicBezTo>
                  <a:pt x="3" y="2"/>
                  <a:pt x="4" y="1"/>
                  <a:pt x="9" y="1"/>
                </a:cubicBezTo>
                <a:cubicBezTo>
                  <a:pt x="74" y="1"/>
                  <a:pt x="139" y="0"/>
                  <a:pt x="204" y="1"/>
                </a:cubicBezTo>
                <a:cubicBezTo>
                  <a:pt x="214" y="1"/>
                  <a:pt x="225" y="2"/>
                  <a:pt x="236" y="5"/>
                </a:cubicBezTo>
                <a:cubicBezTo>
                  <a:pt x="247" y="8"/>
                  <a:pt x="259" y="12"/>
                  <a:pt x="270" y="16"/>
                </a:cubicBezTo>
                <a:cubicBezTo>
                  <a:pt x="296" y="26"/>
                  <a:pt x="318" y="42"/>
                  <a:pt x="336" y="62"/>
                </a:cubicBezTo>
                <a:cubicBezTo>
                  <a:pt x="348" y="74"/>
                  <a:pt x="358" y="87"/>
                  <a:pt x="365" y="102"/>
                </a:cubicBezTo>
                <a:cubicBezTo>
                  <a:pt x="369" y="112"/>
                  <a:pt x="375" y="121"/>
                  <a:pt x="378" y="131"/>
                </a:cubicBezTo>
                <a:cubicBezTo>
                  <a:pt x="383" y="143"/>
                  <a:pt x="385" y="155"/>
                  <a:pt x="387" y="167"/>
                </a:cubicBezTo>
                <a:cubicBezTo>
                  <a:pt x="392" y="206"/>
                  <a:pt x="387" y="245"/>
                  <a:pt x="389" y="276"/>
                </a:cubicBezTo>
                <a:close/>
              </a:path>
            </a:pathLst>
          </a:custGeom>
          <a:solidFill>
            <a:srgbClr val="58BDEB"/>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宋体 CN"/>
              <a:ea typeface="Source Han Sans Regular"/>
              <a:cs typeface="+mn-cs"/>
            </a:endParaRPr>
          </a:p>
        </p:txBody>
      </p:sp>
      <p:sp>
        <p:nvSpPr>
          <p:cNvPr id="58" name="文本框 57">
            <a:extLst>
              <a:ext uri="{FF2B5EF4-FFF2-40B4-BE49-F238E27FC236}">
                <a16:creationId xmlns:a16="http://schemas.microsoft.com/office/drawing/2014/main" id="{EA739302-2C06-40DB-AC27-D00E487B8F36}"/>
              </a:ext>
            </a:extLst>
          </p:cNvPr>
          <p:cNvSpPr txBox="1"/>
          <p:nvPr/>
        </p:nvSpPr>
        <p:spPr>
          <a:xfrm>
            <a:off x="9558609" y="2494950"/>
            <a:ext cx="1193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20XX</a:t>
            </a:r>
            <a:endPar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cxnSp>
        <p:nvCxnSpPr>
          <p:cNvPr id="59" name="直接连接符 58">
            <a:extLst>
              <a:ext uri="{FF2B5EF4-FFF2-40B4-BE49-F238E27FC236}">
                <a16:creationId xmlns:a16="http://schemas.microsoft.com/office/drawing/2014/main" id="{4F8735B7-ED21-496B-B4B9-C693F455BF28}"/>
              </a:ext>
            </a:extLst>
          </p:cNvPr>
          <p:cNvCxnSpPr/>
          <p:nvPr/>
        </p:nvCxnSpPr>
        <p:spPr>
          <a:xfrm>
            <a:off x="9618141" y="3159319"/>
            <a:ext cx="10747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13A0279D-E3FA-467D-9236-4B882C7B4EF7}"/>
              </a:ext>
            </a:extLst>
          </p:cNvPr>
          <p:cNvSpPr txBox="1"/>
          <p:nvPr/>
        </p:nvSpPr>
        <p:spPr>
          <a:xfrm>
            <a:off x="9304609" y="3277299"/>
            <a:ext cx="1701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rPr>
              <a:t>TEXT HERE</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Source Han Sans Regular"/>
              <a:cs typeface="Arial" panose="020B0604020202020204" pitchFamily="34" charset="0"/>
            </a:endParaRPr>
          </a:p>
        </p:txBody>
      </p:sp>
      <p:sp>
        <p:nvSpPr>
          <p:cNvPr id="55" name="文本框 54">
            <a:extLst>
              <a:ext uri="{FF2B5EF4-FFF2-40B4-BE49-F238E27FC236}">
                <a16:creationId xmlns:a16="http://schemas.microsoft.com/office/drawing/2014/main" id="{02990E41-7CC6-4A6B-A4DA-C6C53AED0EFD}"/>
              </a:ext>
            </a:extLst>
          </p:cNvPr>
          <p:cNvSpPr txBox="1"/>
          <p:nvPr/>
        </p:nvSpPr>
        <p:spPr>
          <a:xfrm>
            <a:off x="8874658" y="4519397"/>
            <a:ext cx="2501900"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Source Han Sans Regular"/>
                <a:ea typeface="Source Han Sans Regular"/>
                <a:cs typeface="+mn-cs"/>
              </a:rPr>
              <a:t>先告诉他人你的结论，再讲述你的依据，自下而上地思考，自上而下地表达。</a:t>
            </a:r>
            <a:endParaRPr kumimoji="0" lang="en-US" altLang="zh-CN" sz="1200" b="0" i="0" u="none" strike="noStrike" kern="0" cap="none" spc="0" normalizeH="0" baseline="0" noProof="0" dirty="0">
              <a:ln>
                <a:noFill/>
              </a:ln>
              <a:solidFill>
                <a:prstClr val="white"/>
              </a:solidFill>
              <a:effectLst/>
              <a:uLnTx/>
              <a:uFillTx/>
              <a:latin typeface="Source Han Sans Regular"/>
              <a:ea typeface="Source Han Sans Regular"/>
              <a:cs typeface="Calibri" panose="020F0502020204030204" pitchFamily="34" charset="0"/>
            </a:endParaRPr>
          </a:p>
        </p:txBody>
      </p:sp>
      <p:sp>
        <p:nvSpPr>
          <p:cNvPr id="56" name="文本框 55">
            <a:extLst>
              <a:ext uri="{FF2B5EF4-FFF2-40B4-BE49-F238E27FC236}">
                <a16:creationId xmlns:a16="http://schemas.microsoft.com/office/drawing/2014/main" id="{29575E0B-854F-455D-B236-9C5B80DEBF6A}"/>
              </a:ext>
            </a:extLst>
          </p:cNvPr>
          <p:cNvSpPr txBox="1"/>
          <p:nvPr/>
        </p:nvSpPr>
        <p:spPr>
          <a:xfrm flipH="1">
            <a:off x="9269338" y="4190264"/>
            <a:ext cx="171254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nvGrpSpPr>
          <p:cNvPr id="61" name="组合 60">
            <a:extLst>
              <a:ext uri="{FF2B5EF4-FFF2-40B4-BE49-F238E27FC236}">
                <a16:creationId xmlns:a16="http://schemas.microsoft.com/office/drawing/2014/main" id="{1750DC86-6F7D-4E19-8F9D-FED9A7875B86}"/>
              </a:ext>
            </a:extLst>
          </p:cNvPr>
          <p:cNvGrpSpPr/>
          <p:nvPr/>
        </p:nvGrpSpPr>
        <p:grpSpPr>
          <a:xfrm>
            <a:off x="437650" y="407964"/>
            <a:ext cx="3021021" cy="523220"/>
            <a:chOff x="437650" y="407964"/>
            <a:chExt cx="3021021" cy="523220"/>
          </a:xfrm>
        </p:grpSpPr>
        <p:grpSp>
          <p:nvGrpSpPr>
            <p:cNvPr id="62" name="组合 61">
              <a:extLst>
                <a:ext uri="{FF2B5EF4-FFF2-40B4-BE49-F238E27FC236}">
                  <a16:creationId xmlns:a16="http://schemas.microsoft.com/office/drawing/2014/main" id="{BDBA4585-7443-4889-A976-89720F3B2BE6}"/>
                </a:ext>
              </a:extLst>
            </p:cNvPr>
            <p:cNvGrpSpPr/>
            <p:nvPr/>
          </p:nvGrpSpPr>
          <p:grpSpPr>
            <a:xfrm>
              <a:off x="437650" y="426743"/>
              <a:ext cx="503641" cy="485662"/>
              <a:chOff x="431503" y="418769"/>
              <a:chExt cx="710506" cy="685142"/>
            </a:xfrm>
          </p:grpSpPr>
          <p:sp>
            <p:nvSpPr>
              <p:cNvPr id="64" name="矩形 63">
                <a:extLst>
                  <a:ext uri="{FF2B5EF4-FFF2-40B4-BE49-F238E27FC236}">
                    <a16:creationId xmlns:a16="http://schemas.microsoft.com/office/drawing/2014/main" id="{9DC4A3A6-F510-4652-A99B-B2F2AB2FB995}"/>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65" name="矩形 64">
                <a:extLst>
                  <a:ext uri="{FF2B5EF4-FFF2-40B4-BE49-F238E27FC236}">
                    <a16:creationId xmlns:a16="http://schemas.microsoft.com/office/drawing/2014/main" id="{FFBE72CB-D283-410D-8E00-66989DEDF704}"/>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63" name="文本框 62">
              <a:extLst>
                <a:ext uri="{FF2B5EF4-FFF2-40B4-BE49-F238E27FC236}">
                  <a16:creationId xmlns:a16="http://schemas.microsoft.com/office/drawing/2014/main" id="{5F73C351-0804-4EBC-A1BC-04D9B30150C1}"/>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6511329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圆: 空心 10">
            <a:extLst>
              <a:ext uri="{FF2B5EF4-FFF2-40B4-BE49-F238E27FC236}">
                <a16:creationId xmlns:a16="http://schemas.microsoft.com/office/drawing/2014/main" id="{465D7489-F0E7-43C4-B532-C9ED6A782CE1}"/>
              </a:ext>
            </a:extLst>
          </p:cNvPr>
          <p:cNvSpPr/>
          <p:nvPr/>
        </p:nvSpPr>
        <p:spPr>
          <a:xfrm>
            <a:off x="1560314" y="2386258"/>
            <a:ext cx="2090663" cy="2090663"/>
          </a:xfrm>
          <a:prstGeom prst="donut">
            <a:avLst>
              <a:gd name="adj" fmla="val 609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2" name="空心弧 11">
            <a:extLst>
              <a:ext uri="{FF2B5EF4-FFF2-40B4-BE49-F238E27FC236}">
                <a16:creationId xmlns:a16="http://schemas.microsoft.com/office/drawing/2014/main" id="{0A078F06-E854-4047-BD27-D1010C1EBE7B}"/>
              </a:ext>
            </a:extLst>
          </p:cNvPr>
          <p:cNvSpPr/>
          <p:nvPr/>
        </p:nvSpPr>
        <p:spPr>
          <a:xfrm>
            <a:off x="1551483" y="2375942"/>
            <a:ext cx="2106117" cy="2106116"/>
          </a:xfrm>
          <a:prstGeom prst="blockArc">
            <a:avLst>
              <a:gd name="adj1" fmla="val 15841597"/>
              <a:gd name="adj2" fmla="val 6502166"/>
              <a:gd name="adj3" fmla="val 6593"/>
            </a:avLst>
          </a:prstGeom>
          <a:solidFill>
            <a:srgbClr val="58BDE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0" name="文本框 9">
            <a:extLst>
              <a:ext uri="{FF2B5EF4-FFF2-40B4-BE49-F238E27FC236}">
                <a16:creationId xmlns:a16="http://schemas.microsoft.com/office/drawing/2014/main" id="{B4A4683F-9666-4F89-9F00-D543E4BBFDE8}"/>
              </a:ext>
            </a:extLst>
          </p:cNvPr>
          <p:cNvSpPr txBox="1"/>
          <p:nvPr/>
        </p:nvSpPr>
        <p:spPr>
          <a:xfrm>
            <a:off x="2206925" y="3009221"/>
            <a:ext cx="1184339" cy="73975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53%</a:t>
            </a:r>
            <a:endParaRPr kumimoji="0" lang="zh-CN" altLang="en-US"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
        <p:nvSpPr>
          <p:cNvPr id="18" name="圆: 空心 17">
            <a:extLst>
              <a:ext uri="{FF2B5EF4-FFF2-40B4-BE49-F238E27FC236}">
                <a16:creationId xmlns:a16="http://schemas.microsoft.com/office/drawing/2014/main" id="{2FC1BB94-3A8F-43E7-B3D5-DEEE6F0ECEB0}"/>
              </a:ext>
            </a:extLst>
          </p:cNvPr>
          <p:cNvSpPr/>
          <p:nvPr/>
        </p:nvSpPr>
        <p:spPr>
          <a:xfrm>
            <a:off x="5088067" y="2386258"/>
            <a:ext cx="2090663" cy="2090663"/>
          </a:xfrm>
          <a:prstGeom prst="donut">
            <a:avLst>
              <a:gd name="adj" fmla="val 609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9" name="空心弧 18">
            <a:extLst>
              <a:ext uri="{FF2B5EF4-FFF2-40B4-BE49-F238E27FC236}">
                <a16:creationId xmlns:a16="http://schemas.microsoft.com/office/drawing/2014/main" id="{943B85BA-913C-4894-ABB8-742778186611}"/>
              </a:ext>
            </a:extLst>
          </p:cNvPr>
          <p:cNvSpPr/>
          <p:nvPr/>
        </p:nvSpPr>
        <p:spPr>
          <a:xfrm>
            <a:off x="5079236" y="2375942"/>
            <a:ext cx="2106117" cy="2106116"/>
          </a:xfrm>
          <a:prstGeom prst="blockArc">
            <a:avLst>
              <a:gd name="adj1" fmla="val 15841597"/>
              <a:gd name="adj2" fmla="val 13134857"/>
              <a:gd name="adj3" fmla="val 6807"/>
            </a:avLst>
          </a:prstGeom>
          <a:solidFill>
            <a:srgbClr val="58BDE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17" name="文本框 16">
            <a:extLst>
              <a:ext uri="{FF2B5EF4-FFF2-40B4-BE49-F238E27FC236}">
                <a16:creationId xmlns:a16="http://schemas.microsoft.com/office/drawing/2014/main" id="{D3C7229C-9B79-4633-BA9E-76D36E7AD7D5}"/>
              </a:ext>
            </a:extLst>
          </p:cNvPr>
          <p:cNvSpPr txBox="1"/>
          <p:nvPr/>
        </p:nvSpPr>
        <p:spPr>
          <a:xfrm>
            <a:off x="5734678" y="3009221"/>
            <a:ext cx="1184339" cy="73975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88%</a:t>
            </a:r>
            <a:endParaRPr kumimoji="0" lang="zh-CN" altLang="en-US"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
        <p:nvSpPr>
          <p:cNvPr id="23" name="圆: 空心 22">
            <a:extLst>
              <a:ext uri="{FF2B5EF4-FFF2-40B4-BE49-F238E27FC236}">
                <a16:creationId xmlns:a16="http://schemas.microsoft.com/office/drawing/2014/main" id="{164E5782-2677-42F9-96D1-99615AB22002}"/>
              </a:ext>
            </a:extLst>
          </p:cNvPr>
          <p:cNvSpPr/>
          <p:nvPr/>
        </p:nvSpPr>
        <p:spPr>
          <a:xfrm>
            <a:off x="8615819" y="2386258"/>
            <a:ext cx="2090663" cy="2090663"/>
          </a:xfrm>
          <a:prstGeom prst="donut">
            <a:avLst>
              <a:gd name="adj" fmla="val 609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24" name="空心弧 23">
            <a:extLst>
              <a:ext uri="{FF2B5EF4-FFF2-40B4-BE49-F238E27FC236}">
                <a16:creationId xmlns:a16="http://schemas.microsoft.com/office/drawing/2014/main" id="{C7C69CB3-1831-4A09-9855-FB263F4FCB17}"/>
              </a:ext>
            </a:extLst>
          </p:cNvPr>
          <p:cNvSpPr/>
          <p:nvPr/>
        </p:nvSpPr>
        <p:spPr>
          <a:xfrm>
            <a:off x="8606988" y="2385567"/>
            <a:ext cx="2106117" cy="2106116"/>
          </a:xfrm>
          <a:prstGeom prst="blockArc">
            <a:avLst>
              <a:gd name="adj1" fmla="val 15841597"/>
              <a:gd name="adj2" fmla="val 8855567"/>
              <a:gd name="adj3" fmla="val 7663"/>
            </a:avLst>
          </a:prstGeom>
          <a:solidFill>
            <a:srgbClr val="58BDEB">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22" name="文本框 21">
            <a:extLst>
              <a:ext uri="{FF2B5EF4-FFF2-40B4-BE49-F238E27FC236}">
                <a16:creationId xmlns:a16="http://schemas.microsoft.com/office/drawing/2014/main" id="{ABAF02FF-6E42-4B35-8D95-0150612C56CD}"/>
              </a:ext>
            </a:extLst>
          </p:cNvPr>
          <p:cNvSpPr txBox="1"/>
          <p:nvPr/>
        </p:nvSpPr>
        <p:spPr>
          <a:xfrm>
            <a:off x="9262430" y="3009221"/>
            <a:ext cx="1184339" cy="73975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62%</a:t>
            </a:r>
            <a:endParaRPr kumimoji="0" lang="zh-CN" altLang="en-US" sz="3200" b="0" i="0" u="none" strike="noStrike" kern="1200" cap="none" spc="0" normalizeH="0" baseline="0" noProof="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
        <p:nvSpPr>
          <p:cNvPr id="25" name="文本框 24">
            <a:extLst>
              <a:ext uri="{FF2B5EF4-FFF2-40B4-BE49-F238E27FC236}">
                <a16:creationId xmlns:a16="http://schemas.microsoft.com/office/drawing/2014/main" id="{AA7BFC9F-6621-489F-A121-CB0DAF66F0F3}"/>
              </a:ext>
            </a:extLst>
          </p:cNvPr>
          <p:cNvSpPr txBox="1"/>
          <p:nvPr/>
        </p:nvSpPr>
        <p:spPr>
          <a:xfrm>
            <a:off x="4508511" y="4825282"/>
            <a:ext cx="3247566" cy="4732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rPr>
              <a:t>再此添加标题</a:t>
            </a:r>
          </a:p>
        </p:txBody>
      </p:sp>
      <p:sp>
        <p:nvSpPr>
          <p:cNvPr id="26" name="文本框 25">
            <a:extLst>
              <a:ext uri="{FF2B5EF4-FFF2-40B4-BE49-F238E27FC236}">
                <a16:creationId xmlns:a16="http://schemas.microsoft.com/office/drawing/2014/main" id="{5193D335-CA5F-47CA-BCA1-975ADEE2426A}"/>
              </a:ext>
            </a:extLst>
          </p:cNvPr>
          <p:cNvSpPr txBox="1"/>
          <p:nvPr/>
        </p:nvSpPr>
        <p:spPr>
          <a:xfrm>
            <a:off x="4564783" y="5339720"/>
            <a:ext cx="3135022" cy="62324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请在此添加您的文本请在此添加文本请在此添加您的文本您的文本请在此添加您的文本</a:t>
            </a:r>
            <a:endParaRPr kumimoji="0" lang="en-US" altLang="zh-CN"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4DD0E028-3693-4B34-82F2-B21F8116308F}"/>
              </a:ext>
            </a:extLst>
          </p:cNvPr>
          <p:cNvSpPr txBox="1"/>
          <p:nvPr/>
        </p:nvSpPr>
        <p:spPr>
          <a:xfrm>
            <a:off x="957156" y="4825282"/>
            <a:ext cx="3247566" cy="4732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再此添加标题</a:t>
            </a:r>
          </a:p>
        </p:txBody>
      </p:sp>
      <p:sp>
        <p:nvSpPr>
          <p:cNvPr id="28" name="文本框 27">
            <a:extLst>
              <a:ext uri="{FF2B5EF4-FFF2-40B4-BE49-F238E27FC236}">
                <a16:creationId xmlns:a16="http://schemas.microsoft.com/office/drawing/2014/main" id="{409B0127-77EC-40BA-AA25-D5ED5217E2BA}"/>
              </a:ext>
            </a:extLst>
          </p:cNvPr>
          <p:cNvSpPr txBox="1"/>
          <p:nvPr/>
        </p:nvSpPr>
        <p:spPr>
          <a:xfrm>
            <a:off x="1013428" y="5339720"/>
            <a:ext cx="3135022" cy="62324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请在此添加您的文本请在此添加文本请在此添加您的文本您的文本请在此添加您的文本</a:t>
            </a:r>
            <a:endParaRPr kumimoji="0" lang="en-US" altLang="zh-CN"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1EAB7E0D-121C-43E0-993B-EDA2614B368D}"/>
              </a:ext>
            </a:extLst>
          </p:cNvPr>
          <p:cNvSpPr txBox="1"/>
          <p:nvPr/>
        </p:nvSpPr>
        <p:spPr>
          <a:xfrm>
            <a:off x="7931006" y="4825282"/>
            <a:ext cx="3247566" cy="4732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rPr>
              <a:t>再此添加标题</a:t>
            </a:r>
          </a:p>
        </p:txBody>
      </p:sp>
      <p:sp>
        <p:nvSpPr>
          <p:cNvPr id="30" name="文本框 29">
            <a:extLst>
              <a:ext uri="{FF2B5EF4-FFF2-40B4-BE49-F238E27FC236}">
                <a16:creationId xmlns:a16="http://schemas.microsoft.com/office/drawing/2014/main" id="{5FA4601A-A1FC-4461-B1BE-6D79AA49D76F}"/>
              </a:ext>
            </a:extLst>
          </p:cNvPr>
          <p:cNvSpPr txBox="1"/>
          <p:nvPr/>
        </p:nvSpPr>
        <p:spPr>
          <a:xfrm>
            <a:off x="7987278" y="5339720"/>
            <a:ext cx="3135022" cy="62324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请在此添加您的文本请在此添加文本请在此添加您的文本您的文本请在此添加您的文本</a:t>
            </a:r>
            <a:endParaRPr kumimoji="0" lang="en-US" altLang="zh-CN" sz="12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043DD06A-04AE-4E82-804D-57D6945AA15D}"/>
              </a:ext>
            </a:extLst>
          </p:cNvPr>
          <p:cNvSpPr txBox="1"/>
          <p:nvPr/>
        </p:nvSpPr>
        <p:spPr>
          <a:xfrm>
            <a:off x="901700" y="1640723"/>
            <a:ext cx="10388600" cy="71173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rPr>
              <a:t>请在此添加您的文本请在此添加您的文本请在此添加您的文本请在此添加您的文本请在此添加您的文本请在此添加您的文本</a:t>
            </a:r>
            <a:endParaRPr kumimoji="0" lang="en-US" altLang="zh-CN"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32" name="文本框 31">
            <a:extLst>
              <a:ext uri="{FF2B5EF4-FFF2-40B4-BE49-F238E27FC236}">
                <a16:creationId xmlns:a16="http://schemas.microsoft.com/office/drawing/2014/main" id="{4B48D6DE-AD8F-4C8A-B031-158060811372}"/>
              </a:ext>
            </a:extLst>
          </p:cNvPr>
          <p:cNvSpPr txBox="1"/>
          <p:nvPr/>
        </p:nvSpPr>
        <p:spPr>
          <a:xfrm>
            <a:off x="4779374" y="1068354"/>
            <a:ext cx="2633253" cy="5155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再此添加您的标题</a:t>
            </a:r>
          </a:p>
        </p:txBody>
      </p:sp>
      <p:sp>
        <p:nvSpPr>
          <p:cNvPr id="39" name="矩形 38">
            <a:extLst>
              <a:ext uri="{FF2B5EF4-FFF2-40B4-BE49-F238E27FC236}">
                <a16:creationId xmlns:a16="http://schemas.microsoft.com/office/drawing/2014/main" id="{A4A9B206-BCFE-463A-BD6A-C5F188BE6181}"/>
              </a:ext>
            </a:extLst>
          </p:cNvPr>
          <p:cNvSpPr/>
          <p:nvPr/>
        </p:nvSpPr>
        <p:spPr>
          <a:xfrm>
            <a:off x="491875" y="462987"/>
            <a:ext cx="449416" cy="449418"/>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40" name="矩形 39">
            <a:extLst>
              <a:ext uri="{FF2B5EF4-FFF2-40B4-BE49-F238E27FC236}">
                <a16:creationId xmlns:a16="http://schemas.microsoft.com/office/drawing/2014/main" id="{CBFF6C5A-1C30-44DE-8914-293F784A7142}"/>
              </a:ext>
            </a:extLst>
          </p:cNvPr>
          <p:cNvSpPr/>
          <p:nvPr/>
        </p:nvSpPr>
        <p:spPr>
          <a:xfrm>
            <a:off x="437650" y="426743"/>
            <a:ext cx="449416" cy="449418"/>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sp>
        <p:nvSpPr>
          <p:cNvPr id="38" name="文本框 37">
            <a:extLst>
              <a:ext uri="{FF2B5EF4-FFF2-40B4-BE49-F238E27FC236}">
                <a16:creationId xmlns:a16="http://schemas.microsoft.com/office/drawing/2014/main" id="{16E14393-C454-47EC-9CDD-90B21A70BC28}"/>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spTree>
    <p:extLst>
      <p:ext uri="{BB962C8B-B14F-4D97-AF65-F5344CB8AC3E}">
        <p14:creationId xmlns:p14="http://schemas.microsoft.com/office/powerpoint/2010/main" val="23609105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64A0EA6-9050-48C1-9408-8E08B97381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318218" y="3222191"/>
            <a:ext cx="5394356" cy="2641704"/>
          </a:xfrm>
          <a:custGeom>
            <a:avLst/>
            <a:gdLst>
              <a:gd name="connsiteX0" fmla="*/ 0 w 5394356"/>
              <a:gd name="connsiteY0" fmla="*/ 0 h 2641704"/>
              <a:gd name="connsiteX1" fmla="*/ 5394356 w 5394356"/>
              <a:gd name="connsiteY1" fmla="*/ 0 h 2641704"/>
              <a:gd name="connsiteX2" fmla="*/ 5394356 w 5394356"/>
              <a:gd name="connsiteY2" fmla="*/ 2641704 h 2641704"/>
              <a:gd name="connsiteX3" fmla="*/ 0 w 5394356"/>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394356" h="2641704">
                <a:moveTo>
                  <a:pt x="0" y="0"/>
                </a:moveTo>
                <a:lnTo>
                  <a:pt x="5394356" y="0"/>
                </a:lnTo>
                <a:lnTo>
                  <a:pt x="5394356" y="2641704"/>
                </a:lnTo>
                <a:lnTo>
                  <a:pt x="0" y="2641704"/>
                </a:lnTo>
                <a:close/>
              </a:path>
            </a:pathLst>
          </a:custGeom>
        </p:spPr>
      </p:pic>
      <p:pic>
        <p:nvPicPr>
          <p:cNvPr id="21" name="图片 20">
            <a:extLst>
              <a:ext uri="{FF2B5EF4-FFF2-40B4-BE49-F238E27FC236}">
                <a16:creationId xmlns:a16="http://schemas.microsoft.com/office/drawing/2014/main" id="{D9754078-50D5-43BF-81C8-92DDB678FFD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91875" y="3222191"/>
            <a:ext cx="5406806" cy="2641704"/>
          </a:xfrm>
          <a:custGeom>
            <a:avLst/>
            <a:gdLst>
              <a:gd name="connsiteX0" fmla="*/ 0 w 5406806"/>
              <a:gd name="connsiteY0" fmla="*/ 0 h 2641704"/>
              <a:gd name="connsiteX1" fmla="*/ 5406806 w 5406806"/>
              <a:gd name="connsiteY1" fmla="*/ 0 h 2641704"/>
              <a:gd name="connsiteX2" fmla="*/ 5406806 w 5406806"/>
              <a:gd name="connsiteY2" fmla="*/ 2641704 h 2641704"/>
              <a:gd name="connsiteX3" fmla="*/ 0 w 5406806"/>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406806" h="2641704">
                <a:moveTo>
                  <a:pt x="0" y="0"/>
                </a:moveTo>
                <a:lnTo>
                  <a:pt x="5406806" y="0"/>
                </a:lnTo>
                <a:lnTo>
                  <a:pt x="5406806" y="2641704"/>
                </a:lnTo>
                <a:lnTo>
                  <a:pt x="0" y="2641704"/>
                </a:lnTo>
                <a:close/>
              </a:path>
            </a:pathLst>
          </a:custGeom>
        </p:spPr>
      </p:pic>
      <p:sp>
        <p:nvSpPr>
          <p:cNvPr id="3" name="矩形 2">
            <a:extLst>
              <a:ext uri="{FF2B5EF4-FFF2-40B4-BE49-F238E27FC236}">
                <a16:creationId xmlns:a16="http://schemas.microsoft.com/office/drawing/2014/main" id="{45541625-0AAF-4BCE-8DC7-47B97DB0DF79}"/>
              </a:ext>
            </a:extLst>
          </p:cNvPr>
          <p:cNvSpPr/>
          <p:nvPr/>
        </p:nvSpPr>
        <p:spPr>
          <a:xfrm>
            <a:off x="479425" y="1994541"/>
            <a:ext cx="5406806" cy="1145406"/>
          </a:xfrm>
          <a:prstGeom prst="rect">
            <a:avLst/>
          </a:prstGeom>
          <a:solidFill>
            <a:srgbClr val="58BDEB">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5" name="文本框 4">
            <a:extLst>
              <a:ext uri="{FF2B5EF4-FFF2-40B4-BE49-F238E27FC236}">
                <a16:creationId xmlns:a16="http://schemas.microsoft.com/office/drawing/2014/main" id="{70F3072B-43E4-4693-A1D1-A253463E047D}"/>
              </a:ext>
            </a:extLst>
          </p:cNvPr>
          <p:cNvSpPr txBox="1"/>
          <p:nvPr/>
        </p:nvSpPr>
        <p:spPr>
          <a:xfrm>
            <a:off x="601650" y="2283474"/>
            <a:ext cx="10840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60%</a:t>
            </a:r>
            <a:endParaRPr kumimoji="0" lang="zh-CN" altLang="en-US"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
        <p:nvSpPr>
          <p:cNvPr id="7" name="文本框 6">
            <a:extLst>
              <a:ext uri="{FF2B5EF4-FFF2-40B4-BE49-F238E27FC236}">
                <a16:creationId xmlns:a16="http://schemas.microsoft.com/office/drawing/2014/main" id="{3A1F5B7D-86EC-4BF6-8512-2B868033DC79}"/>
              </a:ext>
            </a:extLst>
          </p:cNvPr>
          <p:cNvSpPr txBox="1"/>
          <p:nvPr/>
        </p:nvSpPr>
        <p:spPr>
          <a:xfrm>
            <a:off x="1593653" y="2466928"/>
            <a:ext cx="4196831" cy="5523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8" name="文本框 7">
            <a:extLst>
              <a:ext uri="{FF2B5EF4-FFF2-40B4-BE49-F238E27FC236}">
                <a16:creationId xmlns:a16="http://schemas.microsoft.com/office/drawing/2014/main" id="{2F8B7D26-BE88-48E4-9314-6EDECF327A76}"/>
              </a:ext>
            </a:extLst>
          </p:cNvPr>
          <p:cNvSpPr txBox="1"/>
          <p:nvPr/>
        </p:nvSpPr>
        <p:spPr>
          <a:xfrm flipH="1">
            <a:off x="1593652" y="2176963"/>
            <a:ext cx="186919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sp>
        <p:nvSpPr>
          <p:cNvPr id="24" name="矩形 23">
            <a:extLst>
              <a:ext uri="{FF2B5EF4-FFF2-40B4-BE49-F238E27FC236}">
                <a16:creationId xmlns:a16="http://schemas.microsoft.com/office/drawing/2014/main" id="{91968AEF-4BD3-41FC-9499-AE28DEAC914D}"/>
              </a:ext>
            </a:extLst>
          </p:cNvPr>
          <p:cNvSpPr/>
          <p:nvPr/>
        </p:nvSpPr>
        <p:spPr>
          <a:xfrm>
            <a:off x="6305768" y="1994541"/>
            <a:ext cx="5406806" cy="1145406"/>
          </a:xfrm>
          <a:prstGeom prst="rect">
            <a:avLst/>
          </a:prstGeom>
          <a:solidFill>
            <a:srgbClr val="58BDEB">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sp>
        <p:nvSpPr>
          <p:cNvPr id="25" name="文本框 24">
            <a:extLst>
              <a:ext uri="{FF2B5EF4-FFF2-40B4-BE49-F238E27FC236}">
                <a16:creationId xmlns:a16="http://schemas.microsoft.com/office/drawing/2014/main" id="{8E471D5B-15D5-40A2-9C1E-659974A82A01}"/>
              </a:ext>
            </a:extLst>
          </p:cNvPr>
          <p:cNvSpPr txBox="1"/>
          <p:nvPr/>
        </p:nvSpPr>
        <p:spPr>
          <a:xfrm>
            <a:off x="6427993" y="2283474"/>
            <a:ext cx="108409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40%</a:t>
            </a:r>
            <a:endParaRPr kumimoji="0" lang="zh-CN" altLang="en-US" sz="3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
        <p:nvSpPr>
          <p:cNvPr id="30" name="文本框 29">
            <a:extLst>
              <a:ext uri="{FF2B5EF4-FFF2-40B4-BE49-F238E27FC236}">
                <a16:creationId xmlns:a16="http://schemas.microsoft.com/office/drawing/2014/main" id="{34A9BB79-14A2-4DB4-8EE5-0118223EEA3F}"/>
              </a:ext>
            </a:extLst>
          </p:cNvPr>
          <p:cNvSpPr txBox="1"/>
          <p:nvPr/>
        </p:nvSpPr>
        <p:spPr>
          <a:xfrm>
            <a:off x="7419996" y="2466928"/>
            <a:ext cx="4196831" cy="5523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98CC67F8-97D8-4DC1-8997-12E24CE396AF}"/>
              </a:ext>
            </a:extLst>
          </p:cNvPr>
          <p:cNvSpPr txBox="1"/>
          <p:nvPr/>
        </p:nvSpPr>
        <p:spPr>
          <a:xfrm flipH="1">
            <a:off x="7419995" y="2176963"/>
            <a:ext cx="186919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添加标题</a:t>
            </a:r>
          </a:p>
        </p:txBody>
      </p:sp>
      <p:grpSp>
        <p:nvGrpSpPr>
          <p:cNvPr id="15" name="组合 14">
            <a:extLst>
              <a:ext uri="{FF2B5EF4-FFF2-40B4-BE49-F238E27FC236}">
                <a16:creationId xmlns:a16="http://schemas.microsoft.com/office/drawing/2014/main" id="{68A05408-68E8-48B9-8470-2FD792C2E047}"/>
              </a:ext>
            </a:extLst>
          </p:cNvPr>
          <p:cNvGrpSpPr/>
          <p:nvPr/>
        </p:nvGrpSpPr>
        <p:grpSpPr>
          <a:xfrm>
            <a:off x="437650" y="407964"/>
            <a:ext cx="3021021" cy="523220"/>
            <a:chOff x="437650" y="407964"/>
            <a:chExt cx="3021021" cy="523220"/>
          </a:xfrm>
        </p:grpSpPr>
        <p:grpSp>
          <p:nvGrpSpPr>
            <p:cNvPr id="16" name="组合 15">
              <a:extLst>
                <a:ext uri="{FF2B5EF4-FFF2-40B4-BE49-F238E27FC236}">
                  <a16:creationId xmlns:a16="http://schemas.microsoft.com/office/drawing/2014/main" id="{E0D83F2D-6F5E-4046-9C61-C9BC2A66913D}"/>
                </a:ext>
              </a:extLst>
            </p:cNvPr>
            <p:cNvGrpSpPr/>
            <p:nvPr/>
          </p:nvGrpSpPr>
          <p:grpSpPr>
            <a:xfrm>
              <a:off x="437650" y="426743"/>
              <a:ext cx="503641" cy="485662"/>
              <a:chOff x="431503" y="418769"/>
              <a:chExt cx="710506" cy="685142"/>
            </a:xfrm>
          </p:grpSpPr>
          <p:sp>
            <p:nvSpPr>
              <p:cNvPr id="18" name="矩形 17">
                <a:extLst>
                  <a:ext uri="{FF2B5EF4-FFF2-40B4-BE49-F238E27FC236}">
                    <a16:creationId xmlns:a16="http://schemas.microsoft.com/office/drawing/2014/main" id="{4E36A5A6-3B11-4661-94F7-EEBCCB2F657A}"/>
                  </a:ext>
                </a:extLst>
              </p:cNvPr>
              <p:cNvSpPr/>
              <p:nvPr/>
            </p:nvSpPr>
            <p:spPr>
              <a:xfrm>
                <a:off x="508000" y="469900"/>
                <a:ext cx="634009" cy="634011"/>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19" name="矩形 18">
                <a:extLst>
                  <a:ext uri="{FF2B5EF4-FFF2-40B4-BE49-F238E27FC236}">
                    <a16:creationId xmlns:a16="http://schemas.microsoft.com/office/drawing/2014/main" id="{C57F4972-4094-4904-A4FF-E75A9964A330}"/>
                  </a:ext>
                </a:extLst>
              </p:cNvPr>
              <p:cNvSpPr/>
              <p:nvPr/>
            </p:nvSpPr>
            <p:spPr>
              <a:xfrm>
                <a:off x="431503" y="418769"/>
                <a:ext cx="634008" cy="634011"/>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宋体 CN"/>
                  <a:ea typeface="Source Han Sans Regular"/>
                  <a:cs typeface="+mn-cs"/>
                </a:endParaRPr>
              </a:p>
            </p:txBody>
          </p:sp>
        </p:grpSp>
        <p:sp>
          <p:nvSpPr>
            <p:cNvPr id="17" name="文本框 16">
              <a:extLst>
                <a:ext uri="{FF2B5EF4-FFF2-40B4-BE49-F238E27FC236}">
                  <a16:creationId xmlns:a16="http://schemas.microsoft.com/office/drawing/2014/main" id="{54305C39-72FD-4A32-883F-5082249B2639}"/>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15534706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0CB7783-6A90-4D66-96E6-FE55E3FF724B}"/>
              </a:ext>
            </a:extLst>
          </p:cNvPr>
          <p:cNvGrpSpPr/>
          <p:nvPr/>
        </p:nvGrpSpPr>
        <p:grpSpPr>
          <a:xfrm rot="20555381">
            <a:off x="961209" y="3357804"/>
            <a:ext cx="2491840" cy="2389617"/>
            <a:chOff x="4170311" y="1491113"/>
            <a:chExt cx="3030384" cy="2906068"/>
          </a:xfrm>
          <a:solidFill>
            <a:srgbClr val="58BDEB"/>
          </a:solidFill>
        </p:grpSpPr>
        <p:grpSp>
          <p:nvGrpSpPr>
            <p:cNvPr id="6" name="组合 5">
              <a:extLst>
                <a:ext uri="{FF2B5EF4-FFF2-40B4-BE49-F238E27FC236}">
                  <a16:creationId xmlns:a16="http://schemas.microsoft.com/office/drawing/2014/main" id="{F339FAE8-85A7-49C0-AF3B-9024D39615ED}"/>
                </a:ext>
              </a:extLst>
            </p:cNvPr>
            <p:cNvGrpSpPr/>
            <p:nvPr/>
          </p:nvGrpSpPr>
          <p:grpSpPr>
            <a:xfrm>
              <a:off x="4170311" y="1491113"/>
              <a:ext cx="3030384" cy="2906068"/>
              <a:chOff x="4170311" y="1491113"/>
              <a:chExt cx="3030384" cy="2906068"/>
            </a:xfrm>
            <a:grpFill/>
          </p:grpSpPr>
          <p:sp>
            <p:nvSpPr>
              <p:cNvPr id="8" name="梯形 7">
                <a:extLst>
                  <a:ext uri="{FF2B5EF4-FFF2-40B4-BE49-F238E27FC236}">
                    <a16:creationId xmlns:a16="http://schemas.microsoft.com/office/drawing/2014/main" id="{A4B74CB7-1451-46DD-BF2F-54348476E18C}"/>
                  </a:ext>
                </a:extLst>
              </p:cNvPr>
              <p:cNvSpPr/>
              <p:nvPr/>
            </p:nvSpPr>
            <p:spPr>
              <a:xfrm rot="-5400000">
                <a:off x="423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9" name="梯形 8">
                <a:extLst>
                  <a:ext uri="{FF2B5EF4-FFF2-40B4-BE49-F238E27FC236}">
                    <a16:creationId xmlns:a16="http://schemas.microsoft.com/office/drawing/2014/main" id="{0A4A1A46-1FBD-43AE-96E0-3BA8966AE51B}"/>
                  </a:ext>
                </a:extLst>
              </p:cNvPr>
              <p:cNvSpPr/>
              <p:nvPr/>
            </p:nvSpPr>
            <p:spPr>
              <a:xfrm rot="-3240000">
                <a:off x="4473696"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0" name="梯形 9">
                <a:extLst>
                  <a:ext uri="{FF2B5EF4-FFF2-40B4-BE49-F238E27FC236}">
                    <a16:creationId xmlns:a16="http://schemas.microsoft.com/office/drawing/2014/main" id="{79375564-5913-4DF7-BC94-D9B41ADB6E6F}"/>
                  </a:ext>
                </a:extLst>
              </p:cNvPr>
              <p:cNvSpPr/>
              <p:nvPr/>
            </p:nvSpPr>
            <p:spPr>
              <a:xfrm rot="-1080000">
                <a:off x="5108696"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1" name="梯形 10">
                <a:extLst>
                  <a:ext uri="{FF2B5EF4-FFF2-40B4-BE49-F238E27FC236}">
                    <a16:creationId xmlns:a16="http://schemas.microsoft.com/office/drawing/2014/main" id="{4E11FCB1-B881-40FB-AEC8-4839D888E350}"/>
                  </a:ext>
                </a:extLst>
              </p:cNvPr>
              <p:cNvSpPr/>
              <p:nvPr/>
            </p:nvSpPr>
            <p:spPr>
              <a:xfrm rot="1080000">
                <a:off x="5893600"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2" name="梯形 11">
                <a:extLst>
                  <a:ext uri="{FF2B5EF4-FFF2-40B4-BE49-F238E27FC236}">
                    <a16:creationId xmlns:a16="http://schemas.microsoft.com/office/drawing/2014/main" id="{A7879733-561B-4924-8164-D662FE60B444}"/>
                  </a:ext>
                </a:extLst>
              </p:cNvPr>
              <p:cNvSpPr/>
              <p:nvPr/>
            </p:nvSpPr>
            <p:spPr>
              <a:xfrm rot="3240000">
                <a:off x="6528600"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3" name="梯形 12">
                <a:extLst>
                  <a:ext uri="{FF2B5EF4-FFF2-40B4-BE49-F238E27FC236}">
                    <a16:creationId xmlns:a16="http://schemas.microsoft.com/office/drawing/2014/main" id="{B96A1F94-FF5D-4CE0-B940-942C6CF2198E}"/>
                  </a:ext>
                </a:extLst>
              </p:cNvPr>
              <p:cNvSpPr/>
              <p:nvPr/>
            </p:nvSpPr>
            <p:spPr>
              <a:xfrm rot="5400000">
                <a:off x="677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4" name="梯形 13">
                <a:extLst>
                  <a:ext uri="{FF2B5EF4-FFF2-40B4-BE49-F238E27FC236}">
                    <a16:creationId xmlns:a16="http://schemas.microsoft.com/office/drawing/2014/main" id="{05358F87-EBEE-442C-8D11-5A083E24F73E}"/>
                  </a:ext>
                </a:extLst>
              </p:cNvPr>
              <p:cNvSpPr/>
              <p:nvPr/>
            </p:nvSpPr>
            <p:spPr>
              <a:xfrm rot="7560000">
                <a:off x="6528599"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5" name="梯形 14">
                <a:extLst>
                  <a:ext uri="{FF2B5EF4-FFF2-40B4-BE49-F238E27FC236}">
                    <a16:creationId xmlns:a16="http://schemas.microsoft.com/office/drawing/2014/main" id="{ADBF6F07-549B-4A09-973A-495C5F09C3E3}"/>
                  </a:ext>
                </a:extLst>
              </p:cNvPr>
              <p:cNvSpPr/>
              <p:nvPr/>
            </p:nvSpPr>
            <p:spPr>
              <a:xfrm rot="9720000">
                <a:off x="5893600"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6" name="梯形 15">
                <a:extLst>
                  <a:ext uri="{FF2B5EF4-FFF2-40B4-BE49-F238E27FC236}">
                    <a16:creationId xmlns:a16="http://schemas.microsoft.com/office/drawing/2014/main" id="{F7C7AB8F-BB81-41B5-8010-FEDA18DF51F8}"/>
                  </a:ext>
                </a:extLst>
              </p:cNvPr>
              <p:cNvSpPr/>
              <p:nvPr/>
            </p:nvSpPr>
            <p:spPr>
              <a:xfrm rot="11880000">
                <a:off x="5108696"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17" name="梯形 16">
                <a:extLst>
                  <a:ext uri="{FF2B5EF4-FFF2-40B4-BE49-F238E27FC236}">
                    <a16:creationId xmlns:a16="http://schemas.microsoft.com/office/drawing/2014/main" id="{F68A30BE-7A59-4BA1-A3C2-DF1BF87A5437}"/>
                  </a:ext>
                </a:extLst>
              </p:cNvPr>
              <p:cNvSpPr/>
              <p:nvPr/>
            </p:nvSpPr>
            <p:spPr>
              <a:xfrm rot="14040000">
                <a:off x="4473696"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7" name="椭圆 6">
              <a:extLst>
                <a:ext uri="{FF2B5EF4-FFF2-40B4-BE49-F238E27FC236}">
                  <a16:creationId xmlns:a16="http://schemas.microsoft.com/office/drawing/2014/main" id="{B6C6C848-BFE8-4A67-BCED-61E99AFA1321}"/>
                </a:ext>
              </a:extLst>
            </p:cNvPr>
            <p:cNvSpPr/>
            <p:nvPr/>
          </p:nvSpPr>
          <p:spPr>
            <a:xfrm>
              <a:off x="4406690" y="1665334"/>
              <a:ext cx="2557627" cy="25576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5" name="椭圆 4">
            <a:extLst>
              <a:ext uri="{FF2B5EF4-FFF2-40B4-BE49-F238E27FC236}">
                <a16:creationId xmlns:a16="http://schemas.microsoft.com/office/drawing/2014/main" id="{451E35DE-83D2-4D10-9D79-E1D45A06B7BC}"/>
              </a:ext>
            </a:extLst>
          </p:cNvPr>
          <p:cNvSpPr/>
          <p:nvPr/>
        </p:nvSpPr>
        <p:spPr>
          <a:xfrm rot="20555381">
            <a:off x="1299259" y="3644742"/>
            <a:ext cx="1815741" cy="18157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nvGrpSpPr>
          <p:cNvPr id="21" name="组合 20">
            <a:extLst>
              <a:ext uri="{FF2B5EF4-FFF2-40B4-BE49-F238E27FC236}">
                <a16:creationId xmlns:a16="http://schemas.microsoft.com/office/drawing/2014/main" id="{AF03C105-667A-478E-907F-588A3B09006F}"/>
              </a:ext>
            </a:extLst>
          </p:cNvPr>
          <p:cNvGrpSpPr/>
          <p:nvPr/>
        </p:nvGrpSpPr>
        <p:grpSpPr>
          <a:xfrm rot="20555381">
            <a:off x="2667233" y="1895016"/>
            <a:ext cx="2157812" cy="2069292"/>
            <a:chOff x="4170311" y="1491113"/>
            <a:chExt cx="3030384" cy="2906068"/>
          </a:xfrm>
          <a:solidFill>
            <a:srgbClr val="58BDEB"/>
          </a:solidFill>
        </p:grpSpPr>
        <p:sp>
          <p:nvSpPr>
            <p:cNvPr id="23" name="梯形 22">
              <a:extLst>
                <a:ext uri="{FF2B5EF4-FFF2-40B4-BE49-F238E27FC236}">
                  <a16:creationId xmlns:a16="http://schemas.microsoft.com/office/drawing/2014/main" id="{984AEB9F-3946-4C6C-BD37-3C780D0561A8}"/>
                </a:ext>
              </a:extLst>
            </p:cNvPr>
            <p:cNvSpPr/>
            <p:nvPr/>
          </p:nvSpPr>
          <p:spPr>
            <a:xfrm rot="-5400000">
              <a:off x="423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4" name="梯形 23">
              <a:extLst>
                <a:ext uri="{FF2B5EF4-FFF2-40B4-BE49-F238E27FC236}">
                  <a16:creationId xmlns:a16="http://schemas.microsoft.com/office/drawing/2014/main" id="{7542CEF7-7690-4FAB-B988-00E914FAB1CC}"/>
                </a:ext>
              </a:extLst>
            </p:cNvPr>
            <p:cNvSpPr/>
            <p:nvPr/>
          </p:nvSpPr>
          <p:spPr>
            <a:xfrm rot="-3240000">
              <a:off x="4473696"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5" name="梯形 24">
              <a:extLst>
                <a:ext uri="{FF2B5EF4-FFF2-40B4-BE49-F238E27FC236}">
                  <a16:creationId xmlns:a16="http://schemas.microsoft.com/office/drawing/2014/main" id="{FEB53394-8DCB-442E-AAE9-5E98D499DEE8}"/>
                </a:ext>
              </a:extLst>
            </p:cNvPr>
            <p:cNvSpPr/>
            <p:nvPr/>
          </p:nvSpPr>
          <p:spPr>
            <a:xfrm rot="-1080000">
              <a:off x="5108696"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6" name="梯形 25">
              <a:extLst>
                <a:ext uri="{FF2B5EF4-FFF2-40B4-BE49-F238E27FC236}">
                  <a16:creationId xmlns:a16="http://schemas.microsoft.com/office/drawing/2014/main" id="{03B4D853-D2B2-4742-9B08-B39E5705ED89}"/>
                </a:ext>
              </a:extLst>
            </p:cNvPr>
            <p:cNvSpPr/>
            <p:nvPr/>
          </p:nvSpPr>
          <p:spPr>
            <a:xfrm rot="1080000">
              <a:off x="5893600"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7" name="梯形 26">
              <a:extLst>
                <a:ext uri="{FF2B5EF4-FFF2-40B4-BE49-F238E27FC236}">
                  <a16:creationId xmlns:a16="http://schemas.microsoft.com/office/drawing/2014/main" id="{FB9B9831-9B05-4B08-B4F8-07CE1E0FA6D8}"/>
                </a:ext>
              </a:extLst>
            </p:cNvPr>
            <p:cNvSpPr/>
            <p:nvPr/>
          </p:nvSpPr>
          <p:spPr>
            <a:xfrm rot="3240000">
              <a:off x="6528600"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8" name="梯形 27">
              <a:extLst>
                <a:ext uri="{FF2B5EF4-FFF2-40B4-BE49-F238E27FC236}">
                  <a16:creationId xmlns:a16="http://schemas.microsoft.com/office/drawing/2014/main" id="{64FAAD6F-2E28-44B7-97FD-0F9EBF086E94}"/>
                </a:ext>
              </a:extLst>
            </p:cNvPr>
            <p:cNvSpPr/>
            <p:nvPr/>
          </p:nvSpPr>
          <p:spPr>
            <a:xfrm rot="5400000">
              <a:off x="677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9" name="梯形 28">
              <a:extLst>
                <a:ext uri="{FF2B5EF4-FFF2-40B4-BE49-F238E27FC236}">
                  <a16:creationId xmlns:a16="http://schemas.microsoft.com/office/drawing/2014/main" id="{37A4CF2E-48A1-435D-A962-3F6FBF4162C2}"/>
                </a:ext>
              </a:extLst>
            </p:cNvPr>
            <p:cNvSpPr/>
            <p:nvPr/>
          </p:nvSpPr>
          <p:spPr>
            <a:xfrm rot="7560000">
              <a:off x="6528599"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30" name="梯形 29">
              <a:extLst>
                <a:ext uri="{FF2B5EF4-FFF2-40B4-BE49-F238E27FC236}">
                  <a16:creationId xmlns:a16="http://schemas.microsoft.com/office/drawing/2014/main" id="{D6F531E3-2148-4740-88E8-B8AE83373E13}"/>
                </a:ext>
              </a:extLst>
            </p:cNvPr>
            <p:cNvSpPr/>
            <p:nvPr/>
          </p:nvSpPr>
          <p:spPr>
            <a:xfrm rot="9720000">
              <a:off x="5893600"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31" name="梯形 30">
              <a:extLst>
                <a:ext uri="{FF2B5EF4-FFF2-40B4-BE49-F238E27FC236}">
                  <a16:creationId xmlns:a16="http://schemas.microsoft.com/office/drawing/2014/main" id="{E3825C21-B43A-4F42-85E6-E6F53071C201}"/>
                </a:ext>
              </a:extLst>
            </p:cNvPr>
            <p:cNvSpPr/>
            <p:nvPr/>
          </p:nvSpPr>
          <p:spPr>
            <a:xfrm rot="11880000">
              <a:off x="5108696"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32" name="梯形 31">
              <a:extLst>
                <a:ext uri="{FF2B5EF4-FFF2-40B4-BE49-F238E27FC236}">
                  <a16:creationId xmlns:a16="http://schemas.microsoft.com/office/drawing/2014/main" id="{46F493E6-A684-4A7C-AEE0-3C254AC8F9F9}"/>
                </a:ext>
              </a:extLst>
            </p:cNvPr>
            <p:cNvSpPr/>
            <p:nvPr/>
          </p:nvSpPr>
          <p:spPr>
            <a:xfrm rot="14040000">
              <a:off x="4473696"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22" name="椭圆 21">
            <a:extLst>
              <a:ext uri="{FF2B5EF4-FFF2-40B4-BE49-F238E27FC236}">
                <a16:creationId xmlns:a16="http://schemas.microsoft.com/office/drawing/2014/main" id="{0DC08ED4-15D2-485A-99C8-C860470C5800}"/>
              </a:ext>
            </a:extLst>
          </p:cNvPr>
          <p:cNvSpPr/>
          <p:nvPr/>
        </p:nvSpPr>
        <p:spPr>
          <a:xfrm rot="20555381">
            <a:off x="2835549" y="2019072"/>
            <a:ext cx="1821181" cy="1821181"/>
          </a:xfrm>
          <a:prstGeom prst="ellipse">
            <a:avLst/>
          </a:prstGeom>
          <a:solidFill>
            <a:srgbClr val="58B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20" name="椭圆 19">
            <a:extLst>
              <a:ext uri="{FF2B5EF4-FFF2-40B4-BE49-F238E27FC236}">
                <a16:creationId xmlns:a16="http://schemas.microsoft.com/office/drawing/2014/main" id="{76971BC6-81FD-47F5-BE6D-E39CDC2382DC}"/>
              </a:ext>
            </a:extLst>
          </p:cNvPr>
          <p:cNvSpPr/>
          <p:nvPr/>
        </p:nvSpPr>
        <p:spPr>
          <a:xfrm rot="20555381">
            <a:off x="2959968" y="2143490"/>
            <a:ext cx="1572343" cy="15723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nvGrpSpPr>
          <p:cNvPr id="34" name="组合 33">
            <a:extLst>
              <a:ext uri="{FF2B5EF4-FFF2-40B4-BE49-F238E27FC236}">
                <a16:creationId xmlns:a16="http://schemas.microsoft.com/office/drawing/2014/main" id="{56D363DF-CB56-43C9-B01B-97C1343B65D0}"/>
              </a:ext>
            </a:extLst>
          </p:cNvPr>
          <p:cNvGrpSpPr/>
          <p:nvPr/>
        </p:nvGrpSpPr>
        <p:grpSpPr>
          <a:xfrm rot="20555381">
            <a:off x="1005116" y="1741560"/>
            <a:ext cx="1723807" cy="1653092"/>
            <a:chOff x="4170311" y="1491113"/>
            <a:chExt cx="3030384" cy="2906068"/>
          </a:xfrm>
          <a:solidFill>
            <a:srgbClr val="24A8E5"/>
          </a:solidFill>
        </p:grpSpPr>
        <p:grpSp>
          <p:nvGrpSpPr>
            <p:cNvPr id="36" name="组合 35">
              <a:extLst>
                <a:ext uri="{FF2B5EF4-FFF2-40B4-BE49-F238E27FC236}">
                  <a16:creationId xmlns:a16="http://schemas.microsoft.com/office/drawing/2014/main" id="{B18F3D9B-9512-4B4F-9420-A345D025FA43}"/>
                </a:ext>
              </a:extLst>
            </p:cNvPr>
            <p:cNvGrpSpPr/>
            <p:nvPr/>
          </p:nvGrpSpPr>
          <p:grpSpPr>
            <a:xfrm>
              <a:off x="4170311" y="1491113"/>
              <a:ext cx="3030384" cy="2906068"/>
              <a:chOff x="4170311" y="1491113"/>
              <a:chExt cx="3030384" cy="2906068"/>
            </a:xfrm>
            <a:grpFill/>
          </p:grpSpPr>
          <p:sp>
            <p:nvSpPr>
              <p:cNvPr id="38" name="梯形 37">
                <a:extLst>
                  <a:ext uri="{FF2B5EF4-FFF2-40B4-BE49-F238E27FC236}">
                    <a16:creationId xmlns:a16="http://schemas.microsoft.com/office/drawing/2014/main" id="{36B7BA6A-0F4B-49BC-831C-61E54A644B1A}"/>
                  </a:ext>
                </a:extLst>
              </p:cNvPr>
              <p:cNvSpPr/>
              <p:nvPr/>
            </p:nvSpPr>
            <p:spPr>
              <a:xfrm rot="-5400000">
                <a:off x="423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39" name="梯形 38">
                <a:extLst>
                  <a:ext uri="{FF2B5EF4-FFF2-40B4-BE49-F238E27FC236}">
                    <a16:creationId xmlns:a16="http://schemas.microsoft.com/office/drawing/2014/main" id="{8F28235D-9122-4D06-AF8E-F5C89FF6355A}"/>
                  </a:ext>
                </a:extLst>
              </p:cNvPr>
              <p:cNvSpPr/>
              <p:nvPr/>
            </p:nvSpPr>
            <p:spPr>
              <a:xfrm rot="-3240000">
                <a:off x="4473696"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0" name="梯形 39">
                <a:extLst>
                  <a:ext uri="{FF2B5EF4-FFF2-40B4-BE49-F238E27FC236}">
                    <a16:creationId xmlns:a16="http://schemas.microsoft.com/office/drawing/2014/main" id="{4DAD75B9-103C-49AA-B0E4-BC8B82D485AD}"/>
                  </a:ext>
                </a:extLst>
              </p:cNvPr>
              <p:cNvSpPr/>
              <p:nvPr/>
            </p:nvSpPr>
            <p:spPr>
              <a:xfrm rot="-1080000">
                <a:off x="5108696"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1" name="梯形 40">
                <a:extLst>
                  <a:ext uri="{FF2B5EF4-FFF2-40B4-BE49-F238E27FC236}">
                    <a16:creationId xmlns:a16="http://schemas.microsoft.com/office/drawing/2014/main" id="{1D73362E-1E18-4A9C-9DB3-A23F747CFB7A}"/>
                  </a:ext>
                </a:extLst>
              </p:cNvPr>
              <p:cNvSpPr/>
              <p:nvPr/>
            </p:nvSpPr>
            <p:spPr>
              <a:xfrm rot="1080000">
                <a:off x="5893600"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2" name="梯形 41">
                <a:extLst>
                  <a:ext uri="{FF2B5EF4-FFF2-40B4-BE49-F238E27FC236}">
                    <a16:creationId xmlns:a16="http://schemas.microsoft.com/office/drawing/2014/main" id="{FC49F5B5-26DB-4833-A31F-64594CD1E326}"/>
                  </a:ext>
                </a:extLst>
              </p:cNvPr>
              <p:cNvSpPr/>
              <p:nvPr/>
            </p:nvSpPr>
            <p:spPr>
              <a:xfrm rot="3240000">
                <a:off x="6528600"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3" name="梯形 42">
                <a:extLst>
                  <a:ext uri="{FF2B5EF4-FFF2-40B4-BE49-F238E27FC236}">
                    <a16:creationId xmlns:a16="http://schemas.microsoft.com/office/drawing/2014/main" id="{C5812C8B-6404-4795-89F6-E4350C343C35}"/>
                  </a:ext>
                </a:extLst>
              </p:cNvPr>
              <p:cNvSpPr/>
              <p:nvPr/>
            </p:nvSpPr>
            <p:spPr>
              <a:xfrm rot="5400000">
                <a:off x="677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4" name="梯形 43">
                <a:extLst>
                  <a:ext uri="{FF2B5EF4-FFF2-40B4-BE49-F238E27FC236}">
                    <a16:creationId xmlns:a16="http://schemas.microsoft.com/office/drawing/2014/main" id="{7888D9C6-1E56-496E-B69D-C4002F19EB10}"/>
                  </a:ext>
                </a:extLst>
              </p:cNvPr>
              <p:cNvSpPr/>
              <p:nvPr/>
            </p:nvSpPr>
            <p:spPr>
              <a:xfrm rot="7560000">
                <a:off x="6528599"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5" name="梯形 44">
                <a:extLst>
                  <a:ext uri="{FF2B5EF4-FFF2-40B4-BE49-F238E27FC236}">
                    <a16:creationId xmlns:a16="http://schemas.microsoft.com/office/drawing/2014/main" id="{BF94514F-0286-4616-A950-E1BB9331454D}"/>
                  </a:ext>
                </a:extLst>
              </p:cNvPr>
              <p:cNvSpPr/>
              <p:nvPr/>
            </p:nvSpPr>
            <p:spPr>
              <a:xfrm rot="9720000">
                <a:off x="5893600"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6" name="梯形 45">
                <a:extLst>
                  <a:ext uri="{FF2B5EF4-FFF2-40B4-BE49-F238E27FC236}">
                    <a16:creationId xmlns:a16="http://schemas.microsoft.com/office/drawing/2014/main" id="{6A101DDC-9F03-4E0C-B3AF-A506E7D7FFE9}"/>
                  </a:ext>
                </a:extLst>
              </p:cNvPr>
              <p:cNvSpPr/>
              <p:nvPr/>
            </p:nvSpPr>
            <p:spPr>
              <a:xfrm rot="11880000">
                <a:off x="5108696"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47" name="梯形 46">
                <a:extLst>
                  <a:ext uri="{FF2B5EF4-FFF2-40B4-BE49-F238E27FC236}">
                    <a16:creationId xmlns:a16="http://schemas.microsoft.com/office/drawing/2014/main" id="{FA2EA005-EBE2-4AD4-AF14-5CEA7ADE6AB4}"/>
                  </a:ext>
                </a:extLst>
              </p:cNvPr>
              <p:cNvSpPr/>
              <p:nvPr/>
            </p:nvSpPr>
            <p:spPr>
              <a:xfrm rot="14040000">
                <a:off x="4473696"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37" name="椭圆 36">
              <a:extLst>
                <a:ext uri="{FF2B5EF4-FFF2-40B4-BE49-F238E27FC236}">
                  <a16:creationId xmlns:a16="http://schemas.microsoft.com/office/drawing/2014/main" id="{FDCA6D20-393F-409B-BB60-B5C47AA1E3BC}"/>
                </a:ext>
              </a:extLst>
            </p:cNvPr>
            <p:cNvSpPr/>
            <p:nvPr/>
          </p:nvSpPr>
          <p:spPr>
            <a:xfrm>
              <a:off x="4406690" y="1665334"/>
              <a:ext cx="2557627" cy="25576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35" name="椭圆 34">
            <a:extLst>
              <a:ext uri="{FF2B5EF4-FFF2-40B4-BE49-F238E27FC236}">
                <a16:creationId xmlns:a16="http://schemas.microsoft.com/office/drawing/2014/main" id="{CE98F9FC-D54A-481B-B8D8-FF34F340C67F}"/>
              </a:ext>
            </a:extLst>
          </p:cNvPr>
          <p:cNvSpPr/>
          <p:nvPr/>
        </p:nvSpPr>
        <p:spPr>
          <a:xfrm rot="20555381">
            <a:off x="1238972" y="1940058"/>
            <a:ext cx="1256094" cy="1256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63" name="文本框 62">
            <a:extLst>
              <a:ext uri="{FF2B5EF4-FFF2-40B4-BE49-F238E27FC236}">
                <a16:creationId xmlns:a16="http://schemas.microsoft.com/office/drawing/2014/main" id="{57348B12-6B73-43FD-9BAC-07C87F3E29B7}"/>
              </a:ext>
            </a:extLst>
          </p:cNvPr>
          <p:cNvSpPr txBox="1"/>
          <p:nvPr/>
        </p:nvSpPr>
        <p:spPr>
          <a:xfrm>
            <a:off x="1464940" y="4363916"/>
            <a:ext cx="154175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添加标题</a:t>
            </a:r>
          </a:p>
        </p:txBody>
      </p:sp>
      <p:sp>
        <p:nvSpPr>
          <p:cNvPr id="64" name="文本框 63">
            <a:extLst>
              <a:ext uri="{FF2B5EF4-FFF2-40B4-BE49-F238E27FC236}">
                <a16:creationId xmlns:a16="http://schemas.microsoft.com/office/drawing/2014/main" id="{C3975484-A271-46B0-9FB9-790B05D0C597}"/>
              </a:ext>
            </a:extLst>
          </p:cNvPr>
          <p:cNvSpPr txBox="1"/>
          <p:nvPr/>
        </p:nvSpPr>
        <p:spPr>
          <a:xfrm>
            <a:off x="3008297" y="2736272"/>
            <a:ext cx="154175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添加标题</a:t>
            </a:r>
          </a:p>
        </p:txBody>
      </p:sp>
      <p:sp>
        <p:nvSpPr>
          <p:cNvPr id="65" name="文本框 64">
            <a:extLst>
              <a:ext uri="{FF2B5EF4-FFF2-40B4-BE49-F238E27FC236}">
                <a16:creationId xmlns:a16="http://schemas.microsoft.com/office/drawing/2014/main" id="{412FA075-6242-47D7-A5C0-5B803789DF9B}"/>
              </a:ext>
            </a:extLst>
          </p:cNvPr>
          <p:cNvSpPr txBox="1"/>
          <p:nvPr/>
        </p:nvSpPr>
        <p:spPr>
          <a:xfrm>
            <a:off x="1044423" y="2326732"/>
            <a:ext cx="154175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标题</a:t>
            </a:r>
          </a:p>
        </p:txBody>
      </p:sp>
      <p:grpSp>
        <p:nvGrpSpPr>
          <p:cNvPr id="51" name="组合 50">
            <a:extLst>
              <a:ext uri="{FF2B5EF4-FFF2-40B4-BE49-F238E27FC236}">
                <a16:creationId xmlns:a16="http://schemas.microsoft.com/office/drawing/2014/main" id="{B8C38821-2E6B-40F7-98FD-A034460D7B94}"/>
              </a:ext>
            </a:extLst>
          </p:cNvPr>
          <p:cNvGrpSpPr/>
          <p:nvPr/>
        </p:nvGrpSpPr>
        <p:grpSpPr>
          <a:xfrm rot="20555381">
            <a:off x="3500677" y="4178176"/>
            <a:ext cx="1586497" cy="1521415"/>
            <a:chOff x="4170311" y="1491113"/>
            <a:chExt cx="3030384" cy="2906068"/>
          </a:xfrm>
          <a:solidFill>
            <a:srgbClr val="24A8E5"/>
          </a:solidFill>
        </p:grpSpPr>
        <p:sp>
          <p:nvSpPr>
            <p:cNvPr id="53" name="梯形 52">
              <a:extLst>
                <a:ext uri="{FF2B5EF4-FFF2-40B4-BE49-F238E27FC236}">
                  <a16:creationId xmlns:a16="http://schemas.microsoft.com/office/drawing/2014/main" id="{0BC9FD2D-703B-435E-91B9-AB28F7882CF1}"/>
                </a:ext>
              </a:extLst>
            </p:cNvPr>
            <p:cNvSpPr/>
            <p:nvPr/>
          </p:nvSpPr>
          <p:spPr>
            <a:xfrm rot="-5400000">
              <a:off x="423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4" name="梯形 53">
              <a:extLst>
                <a:ext uri="{FF2B5EF4-FFF2-40B4-BE49-F238E27FC236}">
                  <a16:creationId xmlns:a16="http://schemas.microsoft.com/office/drawing/2014/main" id="{B4E0248B-4CAF-472E-8538-D41D65EFF22B}"/>
                </a:ext>
              </a:extLst>
            </p:cNvPr>
            <p:cNvSpPr/>
            <p:nvPr/>
          </p:nvSpPr>
          <p:spPr>
            <a:xfrm rot="-3240000">
              <a:off x="4473696"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5" name="梯形 54">
              <a:extLst>
                <a:ext uri="{FF2B5EF4-FFF2-40B4-BE49-F238E27FC236}">
                  <a16:creationId xmlns:a16="http://schemas.microsoft.com/office/drawing/2014/main" id="{FA5A07CF-1800-4633-B370-616E89D0A74D}"/>
                </a:ext>
              </a:extLst>
            </p:cNvPr>
            <p:cNvSpPr/>
            <p:nvPr/>
          </p:nvSpPr>
          <p:spPr>
            <a:xfrm rot="-1080000">
              <a:off x="5108696"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6" name="梯形 55">
              <a:extLst>
                <a:ext uri="{FF2B5EF4-FFF2-40B4-BE49-F238E27FC236}">
                  <a16:creationId xmlns:a16="http://schemas.microsoft.com/office/drawing/2014/main" id="{044CD9DD-E2A4-44B2-A2A0-D9B8EC2178D0}"/>
                </a:ext>
              </a:extLst>
            </p:cNvPr>
            <p:cNvSpPr/>
            <p:nvPr/>
          </p:nvSpPr>
          <p:spPr>
            <a:xfrm rot="1080000">
              <a:off x="5893600" y="1491113"/>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7" name="梯形 56">
              <a:extLst>
                <a:ext uri="{FF2B5EF4-FFF2-40B4-BE49-F238E27FC236}">
                  <a16:creationId xmlns:a16="http://schemas.microsoft.com/office/drawing/2014/main" id="{CB51570E-C5BA-4889-9A4C-78814B6594EE}"/>
                </a:ext>
              </a:extLst>
            </p:cNvPr>
            <p:cNvSpPr/>
            <p:nvPr/>
          </p:nvSpPr>
          <p:spPr>
            <a:xfrm rot="3240000">
              <a:off x="6528600" y="1952468"/>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8" name="梯形 57">
              <a:extLst>
                <a:ext uri="{FF2B5EF4-FFF2-40B4-BE49-F238E27FC236}">
                  <a16:creationId xmlns:a16="http://schemas.microsoft.com/office/drawing/2014/main" id="{3F46CBA6-61BB-48C0-ADCD-D63C7D87BE47}"/>
                </a:ext>
              </a:extLst>
            </p:cNvPr>
            <p:cNvSpPr/>
            <p:nvPr/>
          </p:nvSpPr>
          <p:spPr>
            <a:xfrm rot="5400000">
              <a:off x="6771148" y="2698955"/>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9" name="梯形 58">
              <a:extLst>
                <a:ext uri="{FF2B5EF4-FFF2-40B4-BE49-F238E27FC236}">
                  <a16:creationId xmlns:a16="http://schemas.microsoft.com/office/drawing/2014/main" id="{BC5BB160-DE6A-42CA-8FF1-C1FEFC89EFAD}"/>
                </a:ext>
              </a:extLst>
            </p:cNvPr>
            <p:cNvSpPr/>
            <p:nvPr/>
          </p:nvSpPr>
          <p:spPr>
            <a:xfrm rot="7560000">
              <a:off x="6528599"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60" name="梯形 59">
              <a:extLst>
                <a:ext uri="{FF2B5EF4-FFF2-40B4-BE49-F238E27FC236}">
                  <a16:creationId xmlns:a16="http://schemas.microsoft.com/office/drawing/2014/main" id="{234CC4D6-12F3-4E13-9332-3D128E08650A}"/>
                </a:ext>
              </a:extLst>
            </p:cNvPr>
            <p:cNvSpPr/>
            <p:nvPr/>
          </p:nvSpPr>
          <p:spPr>
            <a:xfrm rot="9720000">
              <a:off x="5893600"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61" name="梯形 60">
              <a:extLst>
                <a:ext uri="{FF2B5EF4-FFF2-40B4-BE49-F238E27FC236}">
                  <a16:creationId xmlns:a16="http://schemas.microsoft.com/office/drawing/2014/main" id="{AC407F8A-2915-46AD-A6E8-426D58B9A48A}"/>
                </a:ext>
              </a:extLst>
            </p:cNvPr>
            <p:cNvSpPr/>
            <p:nvPr/>
          </p:nvSpPr>
          <p:spPr>
            <a:xfrm rot="11880000">
              <a:off x="5108696" y="3906797"/>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62" name="梯形 61">
              <a:extLst>
                <a:ext uri="{FF2B5EF4-FFF2-40B4-BE49-F238E27FC236}">
                  <a16:creationId xmlns:a16="http://schemas.microsoft.com/office/drawing/2014/main" id="{4515ED8F-6B2D-4FE1-989B-417A660E1DF8}"/>
                </a:ext>
              </a:extLst>
            </p:cNvPr>
            <p:cNvSpPr/>
            <p:nvPr/>
          </p:nvSpPr>
          <p:spPr>
            <a:xfrm rot="14040000">
              <a:off x="4473696" y="3445442"/>
              <a:ext cx="368710" cy="49038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grpSp>
      <p:sp>
        <p:nvSpPr>
          <p:cNvPr id="52" name="椭圆 51">
            <a:extLst>
              <a:ext uri="{FF2B5EF4-FFF2-40B4-BE49-F238E27FC236}">
                <a16:creationId xmlns:a16="http://schemas.microsoft.com/office/drawing/2014/main" id="{EE7EF5D0-5154-462B-896F-6B6DEFE0D84A}"/>
              </a:ext>
            </a:extLst>
          </p:cNvPr>
          <p:cNvSpPr/>
          <p:nvPr/>
        </p:nvSpPr>
        <p:spPr>
          <a:xfrm rot="20555381">
            <a:off x="3624429" y="4269386"/>
            <a:ext cx="1338995" cy="1338996"/>
          </a:xfrm>
          <a:prstGeom prst="ellipse">
            <a:avLst/>
          </a:prstGeom>
          <a:solidFill>
            <a:srgbClr val="24A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50" name="椭圆 49">
            <a:extLst>
              <a:ext uri="{FF2B5EF4-FFF2-40B4-BE49-F238E27FC236}">
                <a16:creationId xmlns:a16="http://schemas.microsoft.com/office/drawing/2014/main" id="{873C3795-627B-4462-A4A6-C6B454D37F75}"/>
              </a:ext>
            </a:extLst>
          </p:cNvPr>
          <p:cNvSpPr/>
          <p:nvPr/>
        </p:nvSpPr>
        <p:spPr>
          <a:xfrm rot="20555381">
            <a:off x="3715905" y="4360863"/>
            <a:ext cx="1156040" cy="11560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站酷文艺体" panose="02000603000000000000" pitchFamily="2" charset="-122"/>
              <a:ea typeface="站酷文艺体" panose="02000603000000000000" pitchFamily="2" charset="-122"/>
              <a:cs typeface="+mn-cs"/>
            </a:endParaRPr>
          </a:p>
        </p:txBody>
      </p:sp>
      <p:sp>
        <p:nvSpPr>
          <p:cNvPr id="67" name="文本框 66">
            <a:extLst>
              <a:ext uri="{FF2B5EF4-FFF2-40B4-BE49-F238E27FC236}">
                <a16:creationId xmlns:a16="http://schemas.microsoft.com/office/drawing/2014/main" id="{7B17DF4E-0153-405D-AFBB-28A9854957CB}"/>
              </a:ext>
            </a:extLst>
          </p:cNvPr>
          <p:cNvSpPr txBox="1"/>
          <p:nvPr/>
        </p:nvSpPr>
        <p:spPr>
          <a:xfrm>
            <a:off x="3875878" y="4747339"/>
            <a:ext cx="97707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标题</a:t>
            </a:r>
          </a:p>
        </p:txBody>
      </p:sp>
      <p:sp>
        <p:nvSpPr>
          <p:cNvPr id="91" name="文本框 90">
            <a:extLst>
              <a:ext uri="{FF2B5EF4-FFF2-40B4-BE49-F238E27FC236}">
                <a16:creationId xmlns:a16="http://schemas.microsoft.com/office/drawing/2014/main" id="{F4DBFED3-03FB-4B0E-BDC7-01E4F289D39D}"/>
              </a:ext>
            </a:extLst>
          </p:cNvPr>
          <p:cNvSpPr txBox="1"/>
          <p:nvPr/>
        </p:nvSpPr>
        <p:spPr>
          <a:xfrm>
            <a:off x="6450312" y="1544221"/>
            <a:ext cx="5341411" cy="70570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92" name="文本框 91">
            <a:extLst>
              <a:ext uri="{FF2B5EF4-FFF2-40B4-BE49-F238E27FC236}">
                <a16:creationId xmlns:a16="http://schemas.microsoft.com/office/drawing/2014/main" id="{D37F477E-0C66-4DBC-9EFE-90B69B7DD457}"/>
              </a:ext>
            </a:extLst>
          </p:cNvPr>
          <p:cNvSpPr txBox="1"/>
          <p:nvPr/>
        </p:nvSpPr>
        <p:spPr>
          <a:xfrm>
            <a:off x="6450312" y="2713826"/>
            <a:ext cx="5341411" cy="70570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93" name="文本框 92">
            <a:extLst>
              <a:ext uri="{FF2B5EF4-FFF2-40B4-BE49-F238E27FC236}">
                <a16:creationId xmlns:a16="http://schemas.microsoft.com/office/drawing/2014/main" id="{A5D9F676-4C52-42C6-8CD1-7C7AB19E227A}"/>
              </a:ext>
            </a:extLst>
          </p:cNvPr>
          <p:cNvSpPr txBox="1"/>
          <p:nvPr/>
        </p:nvSpPr>
        <p:spPr>
          <a:xfrm>
            <a:off x="6450312" y="3893056"/>
            <a:ext cx="5341411" cy="70570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sp>
        <p:nvSpPr>
          <p:cNvPr id="94" name="文本框 93">
            <a:extLst>
              <a:ext uri="{FF2B5EF4-FFF2-40B4-BE49-F238E27FC236}">
                <a16:creationId xmlns:a16="http://schemas.microsoft.com/office/drawing/2014/main" id="{B50E2423-92A1-44A6-B338-CA793B0EC23F}"/>
              </a:ext>
            </a:extLst>
          </p:cNvPr>
          <p:cNvSpPr txBox="1"/>
          <p:nvPr/>
        </p:nvSpPr>
        <p:spPr>
          <a:xfrm>
            <a:off x="6450312" y="5072286"/>
            <a:ext cx="5341411" cy="70570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rPr>
              <a:t>先告诉他人你的结论，再讲述你的依据，自下而上地思考。先告诉他人你的结论，再讲述你的依据，自下而上地思考。</a:t>
            </a:r>
            <a:endParaRPr kumimoji="0" lang="en-US" altLang="zh-CN" sz="1400" b="0" i="0" u="none" strike="noStrike" kern="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Calibri" panose="020F0502020204030204" pitchFamily="34" charset="0"/>
            </a:endParaRPr>
          </a:p>
        </p:txBody>
      </p:sp>
      <p:grpSp>
        <p:nvGrpSpPr>
          <p:cNvPr id="71" name="组合 70">
            <a:extLst>
              <a:ext uri="{FF2B5EF4-FFF2-40B4-BE49-F238E27FC236}">
                <a16:creationId xmlns:a16="http://schemas.microsoft.com/office/drawing/2014/main" id="{7AFFC90D-9DA5-452C-B73A-561F7BB783D5}"/>
              </a:ext>
            </a:extLst>
          </p:cNvPr>
          <p:cNvGrpSpPr/>
          <p:nvPr/>
        </p:nvGrpSpPr>
        <p:grpSpPr>
          <a:xfrm>
            <a:off x="5955717" y="4115191"/>
            <a:ext cx="274694" cy="366676"/>
            <a:chOff x="2448949" y="6473150"/>
            <a:chExt cx="274694" cy="366676"/>
          </a:xfrm>
          <a:solidFill>
            <a:schemeClr val="bg1"/>
          </a:solidFill>
        </p:grpSpPr>
        <p:sp>
          <p:nvSpPr>
            <p:cNvPr id="72" name="AutoShape 115">
              <a:extLst>
                <a:ext uri="{FF2B5EF4-FFF2-40B4-BE49-F238E27FC236}">
                  <a16:creationId xmlns:a16="http://schemas.microsoft.com/office/drawing/2014/main" id="{0E4272F9-A220-4EB9-AFCA-D001D8068F6B}"/>
                </a:ext>
              </a:extLst>
            </p:cNvPr>
            <p:cNvSpPr>
              <a:spLocks/>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3" name="AutoShape 116">
              <a:extLst>
                <a:ext uri="{FF2B5EF4-FFF2-40B4-BE49-F238E27FC236}">
                  <a16:creationId xmlns:a16="http://schemas.microsoft.com/office/drawing/2014/main" id="{552A9232-B740-499E-B684-FCB45593442D}"/>
                </a:ext>
              </a:extLst>
            </p:cNvPr>
            <p:cNvSpPr>
              <a:spLocks/>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74" name="组合 73">
            <a:extLst>
              <a:ext uri="{FF2B5EF4-FFF2-40B4-BE49-F238E27FC236}">
                <a16:creationId xmlns:a16="http://schemas.microsoft.com/office/drawing/2014/main" id="{B9499FB2-1F7F-471A-ABB4-7BB82B59D6C8}"/>
              </a:ext>
            </a:extLst>
          </p:cNvPr>
          <p:cNvGrpSpPr/>
          <p:nvPr/>
        </p:nvGrpSpPr>
        <p:grpSpPr>
          <a:xfrm>
            <a:off x="5833315" y="1804869"/>
            <a:ext cx="366050" cy="366050"/>
            <a:chOff x="3868099" y="5741049"/>
            <a:chExt cx="366050" cy="366050"/>
          </a:xfrm>
          <a:solidFill>
            <a:schemeClr val="bg1"/>
          </a:solidFill>
        </p:grpSpPr>
        <p:sp>
          <p:nvSpPr>
            <p:cNvPr id="75" name="AutoShape 123">
              <a:extLst>
                <a:ext uri="{FF2B5EF4-FFF2-40B4-BE49-F238E27FC236}">
                  <a16:creationId xmlns:a16="http://schemas.microsoft.com/office/drawing/2014/main" id="{7ABADAD5-3B9B-4747-978C-13EF4F596492}"/>
                </a:ext>
              </a:extLst>
            </p:cNvPr>
            <p:cNvSpPr>
              <a:spLocks/>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79" name="AutoShape 124">
              <a:extLst>
                <a:ext uri="{FF2B5EF4-FFF2-40B4-BE49-F238E27FC236}">
                  <a16:creationId xmlns:a16="http://schemas.microsoft.com/office/drawing/2014/main" id="{6568C361-9DE7-47AB-832A-D81A5DB0DFB8}"/>
                </a:ext>
              </a:extLst>
            </p:cNvPr>
            <p:cNvSpPr>
              <a:spLocks/>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0" name="AutoShape 125">
              <a:extLst>
                <a:ext uri="{FF2B5EF4-FFF2-40B4-BE49-F238E27FC236}">
                  <a16:creationId xmlns:a16="http://schemas.microsoft.com/office/drawing/2014/main" id="{0169FC9E-1F55-4FDD-8D85-734A7CDCE3A6}"/>
                </a:ext>
              </a:extLst>
            </p:cNvPr>
            <p:cNvSpPr>
              <a:spLocks/>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81" name="组合 80">
            <a:extLst>
              <a:ext uri="{FF2B5EF4-FFF2-40B4-BE49-F238E27FC236}">
                <a16:creationId xmlns:a16="http://schemas.microsoft.com/office/drawing/2014/main" id="{40EA265D-81B2-47C4-8789-9AEBB217E19D}"/>
              </a:ext>
            </a:extLst>
          </p:cNvPr>
          <p:cNvGrpSpPr/>
          <p:nvPr/>
        </p:nvGrpSpPr>
        <p:grpSpPr>
          <a:xfrm>
            <a:off x="5852203" y="2978443"/>
            <a:ext cx="366676" cy="366051"/>
            <a:chOff x="5380483" y="5004568"/>
            <a:chExt cx="366676" cy="366051"/>
          </a:xfrm>
          <a:solidFill>
            <a:schemeClr val="bg1"/>
          </a:solidFill>
        </p:grpSpPr>
        <p:sp>
          <p:nvSpPr>
            <p:cNvPr id="82" name="AutoShape 84">
              <a:extLst>
                <a:ext uri="{FF2B5EF4-FFF2-40B4-BE49-F238E27FC236}">
                  <a16:creationId xmlns:a16="http://schemas.microsoft.com/office/drawing/2014/main" id="{8C78E45A-F578-4042-A98B-CC4862295409}"/>
                </a:ext>
              </a:extLst>
            </p:cNvPr>
            <p:cNvSpPr>
              <a:spLocks/>
            </p:cNvSpPr>
            <p:nvPr/>
          </p:nvSpPr>
          <p:spPr bwMode="auto">
            <a:xfrm>
              <a:off x="5380483" y="5004568"/>
              <a:ext cx="366676"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3" name="AutoShape 85">
              <a:extLst>
                <a:ext uri="{FF2B5EF4-FFF2-40B4-BE49-F238E27FC236}">
                  <a16:creationId xmlns:a16="http://schemas.microsoft.com/office/drawing/2014/main" id="{62518415-13CD-4ACC-9720-24703F1A4486}"/>
                </a:ext>
              </a:extLst>
            </p:cNvPr>
            <p:cNvSpPr>
              <a:spLocks/>
            </p:cNvSpPr>
            <p:nvPr/>
          </p:nvSpPr>
          <p:spPr bwMode="auto">
            <a:xfrm>
              <a:off x="5598238" y="514160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4" name="AutoShape 86">
              <a:extLst>
                <a:ext uri="{FF2B5EF4-FFF2-40B4-BE49-F238E27FC236}">
                  <a16:creationId xmlns:a16="http://schemas.microsoft.com/office/drawing/2014/main" id="{1F62EEDE-C0F7-43A5-92F4-776DEF60F98A}"/>
                </a:ext>
              </a:extLst>
            </p:cNvPr>
            <p:cNvSpPr>
              <a:spLocks/>
            </p:cNvSpPr>
            <p:nvPr/>
          </p:nvSpPr>
          <p:spPr bwMode="auto">
            <a:xfrm>
              <a:off x="5598238" y="5107187"/>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5" name="AutoShape 87">
              <a:extLst>
                <a:ext uri="{FF2B5EF4-FFF2-40B4-BE49-F238E27FC236}">
                  <a16:creationId xmlns:a16="http://schemas.microsoft.com/office/drawing/2014/main" id="{5D6FA139-5C34-434F-9223-0E8A80379EE3}"/>
                </a:ext>
              </a:extLst>
            </p:cNvPr>
            <p:cNvSpPr>
              <a:spLocks/>
            </p:cNvSpPr>
            <p:nvPr/>
          </p:nvSpPr>
          <p:spPr bwMode="auto">
            <a:xfrm>
              <a:off x="5598238" y="507277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6" name="AutoShape 88">
              <a:extLst>
                <a:ext uri="{FF2B5EF4-FFF2-40B4-BE49-F238E27FC236}">
                  <a16:creationId xmlns:a16="http://schemas.microsoft.com/office/drawing/2014/main" id="{BE673C64-0699-4B4D-B97B-034678DEA255}"/>
                </a:ext>
              </a:extLst>
            </p:cNvPr>
            <p:cNvSpPr>
              <a:spLocks/>
            </p:cNvSpPr>
            <p:nvPr/>
          </p:nvSpPr>
          <p:spPr bwMode="auto">
            <a:xfrm>
              <a:off x="5472467"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7" name="AutoShape 89">
              <a:extLst>
                <a:ext uri="{FF2B5EF4-FFF2-40B4-BE49-F238E27FC236}">
                  <a16:creationId xmlns:a16="http://schemas.microsoft.com/office/drawing/2014/main" id="{65CE3F0E-067F-45D0-807A-12D69BE56F35}"/>
                </a:ext>
              </a:extLst>
            </p:cNvPr>
            <p:cNvSpPr>
              <a:spLocks/>
            </p:cNvSpPr>
            <p:nvPr/>
          </p:nvSpPr>
          <p:spPr bwMode="auto">
            <a:xfrm>
              <a:off x="5472467"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8" name="AutoShape 90">
              <a:extLst>
                <a:ext uri="{FF2B5EF4-FFF2-40B4-BE49-F238E27FC236}">
                  <a16:creationId xmlns:a16="http://schemas.microsoft.com/office/drawing/2014/main" id="{37C862C7-2411-4BB9-83EF-08FF29E85B33}"/>
                </a:ext>
              </a:extLst>
            </p:cNvPr>
            <p:cNvSpPr>
              <a:spLocks/>
            </p:cNvSpPr>
            <p:nvPr/>
          </p:nvSpPr>
          <p:spPr bwMode="auto">
            <a:xfrm>
              <a:off x="5472467"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89" name="AutoShape 91">
              <a:extLst>
                <a:ext uri="{FF2B5EF4-FFF2-40B4-BE49-F238E27FC236}">
                  <a16:creationId xmlns:a16="http://schemas.microsoft.com/office/drawing/2014/main" id="{C9C8001C-1306-4D19-AD2C-FF926DD18B39}"/>
                </a:ext>
              </a:extLst>
            </p:cNvPr>
            <p:cNvSpPr>
              <a:spLocks/>
            </p:cNvSpPr>
            <p:nvPr/>
          </p:nvSpPr>
          <p:spPr bwMode="auto">
            <a:xfrm>
              <a:off x="5598238"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90" name="AutoShape 92">
              <a:extLst>
                <a:ext uri="{FF2B5EF4-FFF2-40B4-BE49-F238E27FC236}">
                  <a16:creationId xmlns:a16="http://schemas.microsoft.com/office/drawing/2014/main" id="{F430CE06-01D1-4222-A98C-954EF84032BB}"/>
                </a:ext>
              </a:extLst>
            </p:cNvPr>
            <p:cNvSpPr>
              <a:spLocks/>
            </p:cNvSpPr>
            <p:nvPr/>
          </p:nvSpPr>
          <p:spPr bwMode="auto">
            <a:xfrm>
              <a:off x="5598238"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95" name="AutoShape 93">
              <a:extLst>
                <a:ext uri="{FF2B5EF4-FFF2-40B4-BE49-F238E27FC236}">
                  <a16:creationId xmlns:a16="http://schemas.microsoft.com/office/drawing/2014/main" id="{BBDE661A-AA73-42EB-AFF5-06D8717C139D}"/>
                </a:ext>
              </a:extLst>
            </p:cNvPr>
            <p:cNvSpPr>
              <a:spLocks/>
            </p:cNvSpPr>
            <p:nvPr/>
          </p:nvSpPr>
          <p:spPr bwMode="auto">
            <a:xfrm>
              <a:off x="5598238"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96" name="AutoShape 94">
              <a:extLst>
                <a:ext uri="{FF2B5EF4-FFF2-40B4-BE49-F238E27FC236}">
                  <a16:creationId xmlns:a16="http://schemas.microsoft.com/office/drawing/2014/main" id="{5975B937-D3EA-4CAD-BD16-BF959B5B1C52}"/>
                </a:ext>
              </a:extLst>
            </p:cNvPr>
            <p:cNvSpPr>
              <a:spLocks/>
            </p:cNvSpPr>
            <p:nvPr/>
          </p:nvSpPr>
          <p:spPr bwMode="auto">
            <a:xfrm>
              <a:off x="5472465" y="5176016"/>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97" name="AutoShape 95">
              <a:extLst>
                <a:ext uri="{FF2B5EF4-FFF2-40B4-BE49-F238E27FC236}">
                  <a16:creationId xmlns:a16="http://schemas.microsoft.com/office/drawing/2014/main" id="{03A9134A-3633-4D54-9532-AA15E5F56B88}"/>
                </a:ext>
              </a:extLst>
            </p:cNvPr>
            <p:cNvSpPr>
              <a:spLocks/>
            </p:cNvSpPr>
            <p:nvPr/>
          </p:nvSpPr>
          <p:spPr bwMode="auto">
            <a:xfrm>
              <a:off x="5472465" y="5210433"/>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102" name="AutoShape 96">
              <a:extLst>
                <a:ext uri="{FF2B5EF4-FFF2-40B4-BE49-F238E27FC236}">
                  <a16:creationId xmlns:a16="http://schemas.microsoft.com/office/drawing/2014/main" id="{3D1508DE-0D50-4779-8F63-13167390FAD4}"/>
                </a:ext>
              </a:extLst>
            </p:cNvPr>
            <p:cNvSpPr>
              <a:spLocks/>
            </p:cNvSpPr>
            <p:nvPr/>
          </p:nvSpPr>
          <p:spPr bwMode="auto">
            <a:xfrm>
              <a:off x="5472467" y="5050246"/>
              <a:ext cx="102619" cy="102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103" name="组合 102">
            <a:extLst>
              <a:ext uri="{FF2B5EF4-FFF2-40B4-BE49-F238E27FC236}">
                <a16:creationId xmlns:a16="http://schemas.microsoft.com/office/drawing/2014/main" id="{818A94EB-F9F5-4FE2-97DC-DFA5A11976D6}"/>
              </a:ext>
            </a:extLst>
          </p:cNvPr>
          <p:cNvGrpSpPr/>
          <p:nvPr/>
        </p:nvGrpSpPr>
        <p:grpSpPr>
          <a:xfrm>
            <a:off x="5912662" y="5312136"/>
            <a:ext cx="366676" cy="308484"/>
            <a:chOff x="4600201" y="5775463"/>
            <a:chExt cx="366676" cy="308484"/>
          </a:xfrm>
          <a:solidFill>
            <a:schemeClr val="bg1"/>
          </a:solidFill>
        </p:grpSpPr>
        <p:sp>
          <p:nvSpPr>
            <p:cNvPr id="104" name="AutoShape 120">
              <a:extLst>
                <a:ext uri="{FF2B5EF4-FFF2-40B4-BE49-F238E27FC236}">
                  <a16:creationId xmlns:a16="http://schemas.microsoft.com/office/drawing/2014/main" id="{5326CBE1-433A-4F9A-ABB3-A705FDEEE24A}"/>
                </a:ext>
              </a:extLst>
            </p:cNvPr>
            <p:cNvSpPr>
              <a:spLocks/>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105" name="AutoShape 121">
              <a:extLst>
                <a:ext uri="{FF2B5EF4-FFF2-40B4-BE49-F238E27FC236}">
                  <a16:creationId xmlns:a16="http://schemas.microsoft.com/office/drawing/2014/main" id="{F8572189-D773-4E9C-8363-D0BC944900C0}"/>
                </a:ext>
              </a:extLst>
            </p:cNvPr>
            <p:cNvSpPr>
              <a:spLocks/>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sp>
          <p:nvSpPr>
            <p:cNvPr id="106" name="AutoShape 122">
              <a:extLst>
                <a:ext uri="{FF2B5EF4-FFF2-40B4-BE49-F238E27FC236}">
                  <a16:creationId xmlns:a16="http://schemas.microsoft.com/office/drawing/2014/main" id="{EE99FB62-36EE-4D7A-9DD7-F139ED52FF37}"/>
                </a:ext>
              </a:extLst>
            </p:cNvPr>
            <p:cNvSpPr>
              <a:spLocks/>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a:ln>
                  <a:noFill/>
                </a:ln>
                <a:solidFill>
                  <a:schemeClr val="bg1"/>
                </a:solidFill>
                <a:effectLst>
                  <a:outerShdw blurRad="38100" dist="38100" dir="2700000" algn="tl">
                    <a:srgbClr val="000000"/>
                  </a:outerShdw>
                </a:effectLst>
                <a:uLnTx/>
                <a:uFillTx/>
                <a:latin typeface="思源宋体 CN"/>
                <a:ea typeface="Source Han Sans Regular"/>
                <a:cs typeface="+mn-cs"/>
              </a:endParaRPr>
            </a:p>
          </p:txBody>
        </p:sp>
      </p:grpSp>
      <p:grpSp>
        <p:nvGrpSpPr>
          <p:cNvPr id="107" name="组合 106">
            <a:extLst>
              <a:ext uri="{FF2B5EF4-FFF2-40B4-BE49-F238E27FC236}">
                <a16:creationId xmlns:a16="http://schemas.microsoft.com/office/drawing/2014/main" id="{4CD1642F-EAD5-485E-A73C-8D891B386089}"/>
              </a:ext>
            </a:extLst>
          </p:cNvPr>
          <p:cNvGrpSpPr/>
          <p:nvPr/>
        </p:nvGrpSpPr>
        <p:grpSpPr>
          <a:xfrm>
            <a:off x="437650" y="407964"/>
            <a:ext cx="3021021" cy="523220"/>
            <a:chOff x="437650" y="407964"/>
            <a:chExt cx="3021021" cy="523220"/>
          </a:xfrm>
        </p:grpSpPr>
        <p:sp>
          <p:nvSpPr>
            <p:cNvPr id="108" name="矩形 107">
              <a:extLst>
                <a:ext uri="{FF2B5EF4-FFF2-40B4-BE49-F238E27FC236}">
                  <a16:creationId xmlns:a16="http://schemas.microsoft.com/office/drawing/2014/main" id="{A5D201C8-8054-4798-BE0D-A66060B667B4}"/>
                </a:ext>
              </a:extLst>
            </p:cNvPr>
            <p:cNvSpPr/>
            <p:nvPr/>
          </p:nvSpPr>
          <p:spPr>
            <a:xfrm>
              <a:off x="437650" y="426743"/>
              <a:ext cx="449416" cy="449418"/>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4A8E5"/>
                </a:solidFill>
                <a:effectLst/>
                <a:uLnTx/>
                <a:uFillTx/>
                <a:latin typeface="思源宋体 CN"/>
                <a:ea typeface="Source Han Sans Regular"/>
                <a:cs typeface="+mn-cs"/>
              </a:endParaRPr>
            </a:p>
          </p:txBody>
        </p:sp>
        <p:sp>
          <p:nvSpPr>
            <p:cNvPr id="109" name="矩形 108">
              <a:extLst>
                <a:ext uri="{FF2B5EF4-FFF2-40B4-BE49-F238E27FC236}">
                  <a16:creationId xmlns:a16="http://schemas.microsoft.com/office/drawing/2014/main" id="{401EBD5A-27B1-491A-BDE3-38C8D2BE007E}"/>
                </a:ext>
              </a:extLst>
            </p:cNvPr>
            <p:cNvSpPr/>
            <p:nvPr/>
          </p:nvSpPr>
          <p:spPr>
            <a:xfrm>
              <a:off x="491875" y="462987"/>
              <a:ext cx="449416" cy="449418"/>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思源宋体 CN"/>
                <a:ea typeface="Source Han Sans Regular"/>
                <a:cs typeface="+mn-cs"/>
              </a:endParaRPr>
            </a:p>
          </p:txBody>
        </p:sp>
        <p:sp>
          <p:nvSpPr>
            <p:cNvPr id="110" name="文本框 109">
              <a:extLst>
                <a:ext uri="{FF2B5EF4-FFF2-40B4-BE49-F238E27FC236}">
                  <a16:creationId xmlns:a16="http://schemas.microsoft.com/office/drawing/2014/main" id="{B9456407-FA41-4B0C-A947-065BDDB71409}"/>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239337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DFD4124E-A618-4D57-A388-5D82BD41AB87}"/>
              </a:ext>
            </a:extLst>
          </p:cNvPr>
          <p:cNvSpPr txBox="1"/>
          <p:nvPr/>
        </p:nvSpPr>
        <p:spPr>
          <a:xfrm>
            <a:off x="5197267" y="3880614"/>
            <a:ext cx="6333825"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在此添加第二章节标题</a:t>
            </a:r>
            <a:r>
              <a:rPr kumimoji="0" lang="en-US" altLang="zh-CN"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 </a:t>
            </a:r>
            <a:endParaRPr kumimoji="0" lang="zh-CN" altLang="en-US" sz="48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endParaRPr>
          </a:p>
        </p:txBody>
      </p:sp>
      <p:grpSp>
        <p:nvGrpSpPr>
          <p:cNvPr id="22" name="组合 21">
            <a:extLst>
              <a:ext uri="{FF2B5EF4-FFF2-40B4-BE49-F238E27FC236}">
                <a16:creationId xmlns:a16="http://schemas.microsoft.com/office/drawing/2014/main" id="{53CB2889-D73B-479E-BA49-0EA5A53529A8}"/>
              </a:ext>
            </a:extLst>
          </p:cNvPr>
          <p:cNvGrpSpPr/>
          <p:nvPr/>
        </p:nvGrpSpPr>
        <p:grpSpPr>
          <a:xfrm>
            <a:off x="9191230" y="4769976"/>
            <a:ext cx="2402452" cy="400110"/>
            <a:chOff x="4612286" y="4133188"/>
            <a:chExt cx="2333309" cy="400110"/>
          </a:xfrm>
        </p:grpSpPr>
        <p:sp>
          <p:nvSpPr>
            <p:cNvPr id="23" name="矩形 22">
              <a:extLst>
                <a:ext uri="{FF2B5EF4-FFF2-40B4-BE49-F238E27FC236}">
                  <a16:creationId xmlns:a16="http://schemas.microsoft.com/office/drawing/2014/main" id="{5ED9A10B-D9CD-4289-9E60-5EEE80333E38}"/>
                </a:ext>
              </a:extLst>
            </p:cNvPr>
            <p:cNvSpPr/>
            <p:nvPr/>
          </p:nvSpPr>
          <p:spPr>
            <a:xfrm>
              <a:off x="4612286" y="4218612"/>
              <a:ext cx="236657" cy="22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a:ln>
                  <a:noFill/>
                </a:ln>
                <a:solidFill>
                  <a:srgbClr val="0C0707"/>
                </a:solidFill>
                <a:effectLst/>
                <a:uLnTx/>
                <a:uFillTx/>
                <a:latin typeface="站酷文艺体" panose="02000603000000000000" pitchFamily="2" charset="-122"/>
                <a:ea typeface="站酷文艺体" panose="02000603000000000000" pitchFamily="2" charset="-122"/>
                <a:cs typeface="+mn-cs"/>
              </a:endParaRPr>
            </a:p>
          </p:txBody>
        </p:sp>
        <p:sp>
          <p:nvSpPr>
            <p:cNvPr id="24" name="文本框 23">
              <a:extLst>
                <a:ext uri="{FF2B5EF4-FFF2-40B4-BE49-F238E27FC236}">
                  <a16:creationId xmlns:a16="http://schemas.microsoft.com/office/drawing/2014/main" id="{C9EFB0F8-C51F-451F-8B15-0C2F6124704D}"/>
                </a:ext>
              </a:extLst>
            </p:cNvPr>
            <p:cNvSpPr txBox="1"/>
            <p:nvPr/>
          </p:nvSpPr>
          <p:spPr>
            <a:xfrm>
              <a:off x="4956119" y="4133188"/>
              <a:ext cx="19894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站酷文艺体" panose="02000603000000000000" pitchFamily="2" charset="-122"/>
                  <a:ea typeface="站酷文艺体" panose="02000603000000000000" pitchFamily="2" charset="-122"/>
                  <a:cs typeface="+mn-cs"/>
                </a:rPr>
                <a:t>在此添加副标题</a:t>
              </a:r>
            </a:p>
          </p:txBody>
        </p:sp>
      </p:grpSp>
      <p:sp>
        <p:nvSpPr>
          <p:cNvPr id="25" name="矩形 24">
            <a:extLst>
              <a:ext uri="{FF2B5EF4-FFF2-40B4-BE49-F238E27FC236}">
                <a16:creationId xmlns:a16="http://schemas.microsoft.com/office/drawing/2014/main" id="{92F6BA0C-5024-4018-96DA-B1C63CA216FE}"/>
              </a:ext>
            </a:extLst>
          </p:cNvPr>
          <p:cNvSpPr/>
          <p:nvPr/>
        </p:nvSpPr>
        <p:spPr>
          <a:xfrm>
            <a:off x="9777182" y="2019211"/>
            <a:ext cx="1308369" cy="1308369"/>
          </a:xfrm>
          <a:prstGeom prst="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Arial"/>
              <a:ea typeface="站酷文艺体"/>
              <a:cs typeface="+mn-cs"/>
            </a:endParaRPr>
          </a:p>
        </p:txBody>
      </p:sp>
      <p:sp>
        <p:nvSpPr>
          <p:cNvPr id="26" name="矩形 25">
            <a:extLst>
              <a:ext uri="{FF2B5EF4-FFF2-40B4-BE49-F238E27FC236}">
                <a16:creationId xmlns:a16="http://schemas.microsoft.com/office/drawing/2014/main" id="{4001504F-DAF2-48B0-8257-C1BEC78924B6}"/>
              </a:ext>
            </a:extLst>
          </p:cNvPr>
          <p:cNvSpPr/>
          <p:nvPr/>
        </p:nvSpPr>
        <p:spPr>
          <a:xfrm>
            <a:off x="10037564" y="2295728"/>
            <a:ext cx="1350574" cy="1308369"/>
          </a:xfrm>
          <a:prstGeom prst="rect">
            <a:avLst/>
          </a:prstGeom>
          <a:solidFill>
            <a:srgbClr val="58BDEB">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rPr>
              <a:t>02</a:t>
            </a:r>
            <a:endParaRPr kumimoji="0" lang="zh-CN" altLang="en-US" sz="7200" b="0" i="0" u="none" strike="noStrike" kern="1200" cap="none" spc="0" normalizeH="0" baseline="0" noProof="0" dirty="0">
              <a:ln>
                <a:noFill/>
              </a:ln>
              <a:solidFill>
                <a:prstClr val="white"/>
              </a:solidFill>
              <a:effectLst/>
              <a:uLnTx/>
              <a:uFillTx/>
              <a:latin typeface="Arial" panose="020B0604020202020204" pitchFamily="34" charset="0"/>
              <a:ea typeface="站酷文艺体" panose="02000603000000000000" pitchFamily="2" charset="-122"/>
              <a:cs typeface="Arial" panose="020B0604020202020204" pitchFamily="34" charset="0"/>
            </a:endParaRPr>
          </a:p>
        </p:txBody>
      </p:sp>
    </p:spTree>
    <p:extLst>
      <p:ext uri="{BB962C8B-B14F-4D97-AF65-F5344CB8AC3E}">
        <p14:creationId xmlns:p14="http://schemas.microsoft.com/office/powerpoint/2010/main" val="19446035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8EAF88F9-87E4-4A8D-978D-CBC4A2C2FA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545616" y="1721951"/>
            <a:ext cx="2512194" cy="2512194"/>
          </a:xfrm>
          <a:custGeom>
            <a:avLst/>
            <a:gdLst>
              <a:gd name="connsiteX0" fmla="*/ 1256097 w 2512194"/>
              <a:gd name="connsiteY0" fmla="*/ 0 h 2512194"/>
              <a:gd name="connsiteX1" fmla="*/ 2512194 w 2512194"/>
              <a:gd name="connsiteY1" fmla="*/ 1256097 h 2512194"/>
              <a:gd name="connsiteX2" fmla="*/ 1256097 w 2512194"/>
              <a:gd name="connsiteY2" fmla="*/ 2512194 h 2512194"/>
              <a:gd name="connsiteX3" fmla="*/ 0 w 2512194"/>
              <a:gd name="connsiteY3" fmla="*/ 1256097 h 2512194"/>
              <a:gd name="connsiteX4" fmla="*/ 1256097 w 2512194"/>
              <a:gd name="connsiteY4" fmla="*/ 0 h 251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2194" h="2512194">
                <a:moveTo>
                  <a:pt x="1256097" y="0"/>
                </a:moveTo>
                <a:cubicBezTo>
                  <a:pt x="1949820" y="0"/>
                  <a:pt x="2512194" y="562374"/>
                  <a:pt x="2512194" y="1256097"/>
                </a:cubicBezTo>
                <a:cubicBezTo>
                  <a:pt x="2512194" y="1949820"/>
                  <a:pt x="1949820" y="2512194"/>
                  <a:pt x="1256097" y="2512194"/>
                </a:cubicBezTo>
                <a:cubicBezTo>
                  <a:pt x="562374" y="2512194"/>
                  <a:pt x="0" y="1949820"/>
                  <a:pt x="0" y="1256097"/>
                </a:cubicBezTo>
                <a:cubicBezTo>
                  <a:pt x="0" y="562374"/>
                  <a:pt x="562374" y="0"/>
                  <a:pt x="1256097" y="0"/>
                </a:cubicBezTo>
                <a:close/>
              </a:path>
            </a:pathLst>
          </a:custGeom>
        </p:spPr>
      </p:pic>
      <p:pic>
        <p:nvPicPr>
          <p:cNvPr id="34" name="图片 33">
            <a:extLst>
              <a:ext uri="{FF2B5EF4-FFF2-40B4-BE49-F238E27FC236}">
                <a16:creationId xmlns:a16="http://schemas.microsoft.com/office/drawing/2014/main" id="{260FCFFA-1A39-43AA-A79B-D14FA9B3F8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4839903" y="1721951"/>
            <a:ext cx="2512194" cy="2512194"/>
          </a:xfrm>
          <a:custGeom>
            <a:avLst/>
            <a:gdLst>
              <a:gd name="connsiteX0" fmla="*/ 1256097 w 2512194"/>
              <a:gd name="connsiteY0" fmla="*/ 0 h 2512194"/>
              <a:gd name="connsiteX1" fmla="*/ 2512194 w 2512194"/>
              <a:gd name="connsiteY1" fmla="*/ 1256097 h 2512194"/>
              <a:gd name="connsiteX2" fmla="*/ 1256097 w 2512194"/>
              <a:gd name="connsiteY2" fmla="*/ 2512194 h 2512194"/>
              <a:gd name="connsiteX3" fmla="*/ 0 w 2512194"/>
              <a:gd name="connsiteY3" fmla="*/ 1256097 h 2512194"/>
              <a:gd name="connsiteX4" fmla="*/ 1256097 w 2512194"/>
              <a:gd name="connsiteY4" fmla="*/ 0 h 251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2194" h="2512194">
                <a:moveTo>
                  <a:pt x="1256097" y="0"/>
                </a:moveTo>
                <a:cubicBezTo>
                  <a:pt x="1949820" y="0"/>
                  <a:pt x="2512194" y="562374"/>
                  <a:pt x="2512194" y="1256097"/>
                </a:cubicBezTo>
                <a:cubicBezTo>
                  <a:pt x="2512194" y="1949820"/>
                  <a:pt x="1949820" y="2512194"/>
                  <a:pt x="1256097" y="2512194"/>
                </a:cubicBezTo>
                <a:cubicBezTo>
                  <a:pt x="562374" y="2512194"/>
                  <a:pt x="0" y="1949820"/>
                  <a:pt x="0" y="1256097"/>
                </a:cubicBezTo>
                <a:cubicBezTo>
                  <a:pt x="0" y="562374"/>
                  <a:pt x="562374" y="0"/>
                  <a:pt x="1256097" y="0"/>
                </a:cubicBezTo>
                <a:close/>
              </a:path>
            </a:pathLst>
          </a:custGeom>
        </p:spPr>
      </p:pic>
      <p:pic>
        <p:nvPicPr>
          <p:cNvPr id="33" name="图片 32">
            <a:extLst>
              <a:ext uri="{FF2B5EF4-FFF2-40B4-BE49-F238E27FC236}">
                <a16:creationId xmlns:a16="http://schemas.microsoft.com/office/drawing/2014/main" id="{190475A6-5669-4288-B5DF-15992C3406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1134190" y="1721951"/>
            <a:ext cx="2512194" cy="2512194"/>
          </a:xfrm>
          <a:custGeom>
            <a:avLst/>
            <a:gdLst>
              <a:gd name="connsiteX0" fmla="*/ 1256097 w 2512194"/>
              <a:gd name="connsiteY0" fmla="*/ 0 h 2512194"/>
              <a:gd name="connsiteX1" fmla="*/ 2512194 w 2512194"/>
              <a:gd name="connsiteY1" fmla="*/ 1256097 h 2512194"/>
              <a:gd name="connsiteX2" fmla="*/ 1256097 w 2512194"/>
              <a:gd name="connsiteY2" fmla="*/ 2512194 h 2512194"/>
              <a:gd name="connsiteX3" fmla="*/ 0 w 2512194"/>
              <a:gd name="connsiteY3" fmla="*/ 1256097 h 2512194"/>
              <a:gd name="connsiteX4" fmla="*/ 1256097 w 2512194"/>
              <a:gd name="connsiteY4" fmla="*/ 0 h 251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2194" h="2512194">
                <a:moveTo>
                  <a:pt x="1256097" y="0"/>
                </a:moveTo>
                <a:cubicBezTo>
                  <a:pt x="1949820" y="0"/>
                  <a:pt x="2512194" y="562374"/>
                  <a:pt x="2512194" y="1256097"/>
                </a:cubicBezTo>
                <a:cubicBezTo>
                  <a:pt x="2512194" y="1949820"/>
                  <a:pt x="1949820" y="2512194"/>
                  <a:pt x="1256097" y="2512194"/>
                </a:cubicBezTo>
                <a:cubicBezTo>
                  <a:pt x="562374" y="2512194"/>
                  <a:pt x="0" y="1949820"/>
                  <a:pt x="0" y="1256097"/>
                </a:cubicBezTo>
                <a:cubicBezTo>
                  <a:pt x="0" y="562374"/>
                  <a:pt x="562374" y="0"/>
                  <a:pt x="1256097" y="0"/>
                </a:cubicBezTo>
                <a:close/>
              </a:path>
            </a:pathLst>
          </a:custGeom>
        </p:spPr>
      </p:pic>
      <p:sp>
        <p:nvSpPr>
          <p:cNvPr id="67" name="椭圆 66">
            <a:extLst>
              <a:ext uri="{FF2B5EF4-FFF2-40B4-BE49-F238E27FC236}">
                <a16:creationId xmlns:a16="http://schemas.microsoft.com/office/drawing/2014/main" id="{61CBE0D4-F852-43E7-B4EC-9957C75E5A67}"/>
              </a:ext>
            </a:extLst>
          </p:cNvPr>
          <p:cNvSpPr/>
          <p:nvPr/>
        </p:nvSpPr>
        <p:spPr>
          <a:xfrm>
            <a:off x="1062001" y="1649762"/>
            <a:ext cx="2656573" cy="2656573"/>
          </a:xfrm>
          <a:prstGeom prst="ellipse">
            <a:avLst/>
          </a:prstGeom>
          <a:noFill/>
          <a:ln w="41275">
            <a:solidFill>
              <a:srgbClr val="6FCC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68" name="椭圆 67">
            <a:extLst>
              <a:ext uri="{FF2B5EF4-FFF2-40B4-BE49-F238E27FC236}">
                <a16:creationId xmlns:a16="http://schemas.microsoft.com/office/drawing/2014/main" id="{E5B7FAB6-53E6-4DBC-BF35-B333F88C8B64}"/>
              </a:ext>
            </a:extLst>
          </p:cNvPr>
          <p:cNvSpPr/>
          <p:nvPr/>
        </p:nvSpPr>
        <p:spPr>
          <a:xfrm>
            <a:off x="3015306" y="3493000"/>
            <a:ext cx="813334" cy="813334"/>
          </a:xfrm>
          <a:prstGeom prst="ellipse">
            <a:avLst/>
          </a:prstGeom>
          <a:solidFill>
            <a:srgbClr val="24A8E5">
              <a:alpha val="54000"/>
            </a:srgb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grpSp>
        <p:nvGrpSpPr>
          <p:cNvPr id="69" name="组合 68">
            <a:extLst>
              <a:ext uri="{FF2B5EF4-FFF2-40B4-BE49-F238E27FC236}">
                <a16:creationId xmlns:a16="http://schemas.microsoft.com/office/drawing/2014/main" id="{4C121E2A-9E5E-4656-B2BA-87B22DDAA0CC}"/>
              </a:ext>
            </a:extLst>
          </p:cNvPr>
          <p:cNvGrpSpPr/>
          <p:nvPr/>
        </p:nvGrpSpPr>
        <p:grpSpPr>
          <a:xfrm>
            <a:off x="789108" y="4545428"/>
            <a:ext cx="3202358" cy="1017715"/>
            <a:chOff x="760042" y="3733064"/>
            <a:chExt cx="3202358" cy="1017715"/>
          </a:xfrm>
        </p:grpSpPr>
        <p:sp>
          <p:nvSpPr>
            <p:cNvPr id="70" name="文本框 69">
              <a:extLst>
                <a:ext uri="{FF2B5EF4-FFF2-40B4-BE49-F238E27FC236}">
                  <a16:creationId xmlns:a16="http://schemas.microsoft.com/office/drawing/2014/main" id="{635EEF87-8B9C-4651-8C21-DA4578E0C534}"/>
                </a:ext>
              </a:extLst>
            </p:cNvPr>
            <p:cNvSpPr txBox="1"/>
            <p:nvPr/>
          </p:nvSpPr>
          <p:spPr>
            <a:xfrm>
              <a:off x="760042" y="4133174"/>
              <a:ext cx="3202358" cy="6176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先告诉他人你的结论，再讲述你的依据，自下而上地思考，自上而下地表达。</a:t>
              </a:r>
              <a:endParaRPr kumimoji="0" lang="en-US" altLang="zh-CN" sz="12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71" name="文本框 70">
              <a:extLst>
                <a:ext uri="{FF2B5EF4-FFF2-40B4-BE49-F238E27FC236}">
                  <a16:creationId xmlns:a16="http://schemas.microsoft.com/office/drawing/2014/main" id="{A8396B31-51BB-4A89-A638-45CDB119F21F}"/>
                </a:ext>
              </a:extLst>
            </p:cNvPr>
            <p:cNvSpPr txBox="1"/>
            <p:nvPr/>
          </p:nvSpPr>
          <p:spPr>
            <a:xfrm flipH="1">
              <a:off x="1504951" y="3733064"/>
              <a:ext cx="171254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grpSp>
      <p:sp>
        <p:nvSpPr>
          <p:cNvPr id="72" name="Freeform 234">
            <a:extLst>
              <a:ext uri="{FF2B5EF4-FFF2-40B4-BE49-F238E27FC236}">
                <a16:creationId xmlns:a16="http://schemas.microsoft.com/office/drawing/2014/main" id="{A3B4CE30-2E08-4E89-B4C7-DBBB33702B10}"/>
              </a:ext>
            </a:extLst>
          </p:cNvPr>
          <p:cNvSpPr>
            <a:spLocks noEditPoints="1"/>
          </p:cNvSpPr>
          <p:nvPr/>
        </p:nvSpPr>
        <p:spPr bwMode="auto">
          <a:xfrm>
            <a:off x="3225553" y="3748854"/>
            <a:ext cx="395288" cy="301625"/>
          </a:xfrm>
          <a:custGeom>
            <a:avLst/>
            <a:gdLst>
              <a:gd name="T0" fmla="*/ 168 w 200"/>
              <a:gd name="T1" fmla="*/ 152 h 152"/>
              <a:gd name="T2" fmla="*/ 30 w 200"/>
              <a:gd name="T3" fmla="*/ 152 h 152"/>
              <a:gd name="T4" fmla="*/ 0 w 200"/>
              <a:gd name="T5" fmla="*/ 122 h 152"/>
              <a:gd name="T6" fmla="*/ 0 w 200"/>
              <a:gd name="T7" fmla="*/ 39 h 152"/>
              <a:gd name="T8" fmla="*/ 30 w 200"/>
              <a:gd name="T9" fmla="*/ 8 h 152"/>
              <a:gd name="T10" fmla="*/ 32 w 200"/>
              <a:gd name="T11" fmla="*/ 8 h 152"/>
              <a:gd name="T12" fmla="*/ 32 w 200"/>
              <a:gd name="T13" fmla="*/ 6 h 152"/>
              <a:gd name="T14" fmla="*/ 37 w 200"/>
              <a:gd name="T15" fmla="*/ 0 h 152"/>
              <a:gd name="T16" fmla="*/ 66 w 200"/>
              <a:gd name="T17" fmla="*/ 0 h 152"/>
              <a:gd name="T18" fmla="*/ 71 w 200"/>
              <a:gd name="T19" fmla="*/ 6 h 152"/>
              <a:gd name="T20" fmla="*/ 71 w 200"/>
              <a:gd name="T21" fmla="*/ 8 h 152"/>
              <a:gd name="T22" fmla="*/ 168 w 200"/>
              <a:gd name="T23" fmla="*/ 8 h 152"/>
              <a:gd name="T24" fmla="*/ 200 w 200"/>
              <a:gd name="T25" fmla="*/ 39 h 152"/>
              <a:gd name="T26" fmla="*/ 200 w 200"/>
              <a:gd name="T27" fmla="*/ 122 h 152"/>
              <a:gd name="T28" fmla="*/ 168 w 200"/>
              <a:gd name="T29" fmla="*/ 152 h 152"/>
              <a:gd name="T30" fmla="*/ 78 w 200"/>
              <a:gd name="T31" fmla="*/ 35 h 152"/>
              <a:gd name="T32" fmla="*/ 33 w 200"/>
              <a:gd name="T33" fmla="*/ 80 h 152"/>
              <a:gd name="T34" fmla="*/ 78 w 200"/>
              <a:gd name="T35" fmla="*/ 125 h 152"/>
              <a:gd name="T36" fmla="*/ 123 w 200"/>
              <a:gd name="T37" fmla="*/ 80 h 152"/>
              <a:gd name="T38" fmla="*/ 78 w 200"/>
              <a:gd name="T39" fmla="*/ 35 h 152"/>
              <a:gd name="T40" fmla="*/ 184 w 200"/>
              <a:gd name="T41" fmla="*/ 33 h 152"/>
              <a:gd name="T42" fmla="*/ 175 w 200"/>
              <a:gd name="T43" fmla="*/ 24 h 152"/>
              <a:gd name="T44" fmla="*/ 137 w 200"/>
              <a:gd name="T45" fmla="*/ 24 h 152"/>
              <a:gd name="T46" fmla="*/ 128 w 200"/>
              <a:gd name="T47" fmla="*/ 33 h 152"/>
              <a:gd name="T48" fmla="*/ 128 w 200"/>
              <a:gd name="T49" fmla="*/ 47 h 152"/>
              <a:gd name="T50" fmla="*/ 137 w 200"/>
              <a:gd name="T51" fmla="*/ 56 h 152"/>
              <a:gd name="T52" fmla="*/ 175 w 200"/>
              <a:gd name="T53" fmla="*/ 56 h 152"/>
              <a:gd name="T54" fmla="*/ 184 w 200"/>
              <a:gd name="T55" fmla="*/ 47 h 152"/>
              <a:gd name="T56" fmla="*/ 184 w 200"/>
              <a:gd name="T57" fmla="*/ 33 h 152"/>
              <a:gd name="T58" fmla="*/ 78 w 200"/>
              <a:gd name="T59" fmla="*/ 106 h 152"/>
              <a:gd name="T60" fmla="*/ 53 w 200"/>
              <a:gd name="T61" fmla="*/ 80 h 152"/>
              <a:gd name="T62" fmla="*/ 78 w 200"/>
              <a:gd name="T63" fmla="*/ 55 h 152"/>
              <a:gd name="T64" fmla="*/ 104 w 200"/>
              <a:gd name="T65" fmla="*/ 80 h 152"/>
              <a:gd name="T66" fmla="*/ 78 w 200"/>
              <a:gd name="T67"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52">
                <a:moveTo>
                  <a:pt x="168" y="152"/>
                </a:moveTo>
                <a:cubicBezTo>
                  <a:pt x="30" y="152"/>
                  <a:pt x="30" y="152"/>
                  <a:pt x="30" y="152"/>
                </a:cubicBezTo>
                <a:cubicBezTo>
                  <a:pt x="14" y="152"/>
                  <a:pt x="0" y="139"/>
                  <a:pt x="0" y="122"/>
                </a:cubicBezTo>
                <a:cubicBezTo>
                  <a:pt x="0" y="39"/>
                  <a:pt x="0" y="39"/>
                  <a:pt x="0" y="39"/>
                </a:cubicBezTo>
                <a:cubicBezTo>
                  <a:pt x="0" y="23"/>
                  <a:pt x="14" y="8"/>
                  <a:pt x="30" y="8"/>
                </a:cubicBezTo>
                <a:cubicBezTo>
                  <a:pt x="32" y="8"/>
                  <a:pt x="32" y="8"/>
                  <a:pt x="32" y="8"/>
                </a:cubicBezTo>
                <a:cubicBezTo>
                  <a:pt x="32" y="6"/>
                  <a:pt x="32" y="6"/>
                  <a:pt x="32" y="6"/>
                </a:cubicBezTo>
                <a:cubicBezTo>
                  <a:pt x="32" y="3"/>
                  <a:pt x="35" y="0"/>
                  <a:pt x="37" y="0"/>
                </a:cubicBezTo>
                <a:cubicBezTo>
                  <a:pt x="66" y="0"/>
                  <a:pt x="66" y="0"/>
                  <a:pt x="66" y="0"/>
                </a:cubicBezTo>
                <a:cubicBezTo>
                  <a:pt x="69" y="0"/>
                  <a:pt x="71" y="3"/>
                  <a:pt x="71" y="6"/>
                </a:cubicBezTo>
                <a:cubicBezTo>
                  <a:pt x="71" y="8"/>
                  <a:pt x="71" y="8"/>
                  <a:pt x="71" y="8"/>
                </a:cubicBezTo>
                <a:cubicBezTo>
                  <a:pt x="168" y="8"/>
                  <a:pt x="168" y="8"/>
                  <a:pt x="168" y="8"/>
                </a:cubicBezTo>
                <a:cubicBezTo>
                  <a:pt x="185" y="8"/>
                  <a:pt x="200" y="23"/>
                  <a:pt x="200" y="39"/>
                </a:cubicBezTo>
                <a:cubicBezTo>
                  <a:pt x="200" y="122"/>
                  <a:pt x="200" y="122"/>
                  <a:pt x="200" y="122"/>
                </a:cubicBezTo>
                <a:cubicBezTo>
                  <a:pt x="200" y="139"/>
                  <a:pt x="185" y="152"/>
                  <a:pt x="168" y="152"/>
                </a:cubicBezTo>
                <a:close/>
                <a:moveTo>
                  <a:pt x="78" y="35"/>
                </a:moveTo>
                <a:cubicBezTo>
                  <a:pt x="54" y="35"/>
                  <a:pt x="33" y="56"/>
                  <a:pt x="33" y="80"/>
                </a:cubicBezTo>
                <a:cubicBezTo>
                  <a:pt x="33" y="105"/>
                  <a:pt x="54" y="125"/>
                  <a:pt x="78" y="125"/>
                </a:cubicBezTo>
                <a:cubicBezTo>
                  <a:pt x="103" y="125"/>
                  <a:pt x="123" y="105"/>
                  <a:pt x="123" y="80"/>
                </a:cubicBezTo>
                <a:cubicBezTo>
                  <a:pt x="123" y="56"/>
                  <a:pt x="103" y="35"/>
                  <a:pt x="78" y="35"/>
                </a:cubicBezTo>
                <a:close/>
                <a:moveTo>
                  <a:pt x="184" y="33"/>
                </a:moveTo>
                <a:cubicBezTo>
                  <a:pt x="184" y="28"/>
                  <a:pt x="180" y="24"/>
                  <a:pt x="175" y="24"/>
                </a:cubicBezTo>
                <a:cubicBezTo>
                  <a:pt x="137" y="24"/>
                  <a:pt x="137" y="24"/>
                  <a:pt x="137" y="24"/>
                </a:cubicBezTo>
                <a:cubicBezTo>
                  <a:pt x="132" y="24"/>
                  <a:pt x="128" y="28"/>
                  <a:pt x="128" y="33"/>
                </a:cubicBezTo>
                <a:cubicBezTo>
                  <a:pt x="128" y="47"/>
                  <a:pt x="128" y="47"/>
                  <a:pt x="128" y="47"/>
                </a:cubicBezTo>
                <a:cubicBezTo>
                  <a:pt x="128" y="52"/>
                  <a:pt x="132" y="56"/>
                  <a:pt x="137" y="56"/>
                </a:cubicBezTo>
                <a:cubicBezTo>
                  <a:pt x="175" y="56"/>
                  <a:pt x="175" y="56"/>
                  <a:pt x="175" y="56"/>
                </a:cubicBezTo>
                <a:cubicBezTo>
                  <a:pt x="180" y="56"/>
                  <a:pt x="184" y="52"/>
                  <a:pt x="184" y="47"/>
                </a:cubicBezTo>
                <a:lnTo>
                  <a:pt x="184" y="33"/>
                </a:lnTo>
                <a:close/>
                <a:moveTo>
                  <a:pt x="78" y="106"/>
                </a:moveTo>
                <a:cubicBezTo>
                  <a:pt x="64" y="106"/>
                  <a:pt x="53" y="95"/>
                  <a:pt x="53" y="80"/>
                </a:cubicBezTo>
                <a:cubicBezTo>
                  <a:pt x="53" y="66"/>
                  <a:pt x="64" y="55"/>
                  <a:pt x="78" y="55"/>
                </a:cubicBezTo>
                <a:cubicBezTo>
                  <a:pt x="92" y="55"/>
                  <a:pt x="104" y="66"/>
                  <a:pt x="104" y="80"/>
                </a:cubicBezTo>
                <a:cubicBezTo>
                  <a:pt x="104" y="95"/>
                  <a:pt x="92" y="106"/>
                  <a:pt x="78"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sp>
        <p:nvSpPr>
          <p:cNvPr id="73" name="椭圆 72">
            <a:extLst>
              <a:ext uri="{FF2B5EF4-FFF2-40B4-BE49-F238E27FC236}">
                <a16:creationId xmlns:a16="http://schemas.microsoft.com/office/drawing/2014/main" id="{F0C54ACF-5BDD-4B12-9A18-FAD71B7358D5}"/>
              </a:ext>
            </a:extLst>
          </p:cNvPr>
          <p:cNvSpPr/>
          <p:nvPr/>
        </p:nvSpPr>
        <p:spPr>
          <a:xfrm>
            <a:off x="4767714" y="1649762"/>
            <a:ext cx="2656573" cy="2656573"/>
          </a:xfrm>
          <a:prstGeom prst="ellipse">
            <a:avLst/>
          </a:prstGeom>
          <a:noFill/>
          <a:ln w="41275">
            <a:solidFill>
              <a:srgbClr val="6FCC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74" name="椭圆 73">
            <a:extLst>
              <a:ext uri="{FF2B5EF4-FFF2-40B4-BE49-F238E27FC236}">
                <a16:creationId xmlns:a16="http://schemas.microsoft.com/office/drawing/2014/main" id="{1ECF53A8-1945-4718-9B80-2FDE5DD6DA33}"/>
              </a:ext>
            </a:extLst>
          </p:cNvPr>
          <p:cNvSpPr/>
          <p:nvPr/>
        </p:nvSpPr>
        <p:spPr>
          <a:xfrm>
            <a:off x="6721019" y="3493000"/>
            <a:ext cx="813334" cy="813334"/>
          </a:xfrm>
          <a:prstGeom prst="ellipse">
            <a:avLst/>
          </a:prstGeom>
          <a:solidFill>
            <a:srgbClr val="24A8E5">
              <a:alpha val="54000"/>
            </a:srgb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78" name="Freeform 234">
            <a:extLst>
              <a:ext uri="{FF2B5EF4-FFF2-40B4-BE49-F238E27FC236}">
                <a16:creationId xmlns:a16="http://schemas.microsoft.com/office/drawing/2014/main" id="{B98DDCDF-75D1-4F86-BDBC-08A47EBB7A6B}"/>
              </a:ext>
            </a:extLst>
          </p:cNvPr>
          <p:cNvSpPr>
            <a:spLocks noEditPoints="1"/>
          </p:cNvSpPr>
          <p:nvPr/>
        </p:nvSpPr>
        <p:spPr bwMode="auto">
          <a:xfrm>
            <a:off x="6931266" y="3748854"/>
            <a:ext cx="395288" cy="301625"/>
          </a:xfrm>
          <a:custGeom>
            <a:avLst/>
            <a:gdLst>
              <a:gd name="T0" fmla="*/ 168 w 200"/>
              <a:gd name="T1" fmla="*/ 152 h 152"/>
              <a:gd name="T2" fmla="*/ 30 w 200"/>
              <a:gd name="T3" fmla="*/ 152 h 152"/>
              <a:gd name="T4" fmla="*/ 0 w 200"/>
              <a:gd name="T5" fmla="*/ 122 h 152"/>
              <a:gd name="T6" fmla="*/ 0 w 200"/>
              <a:gd name="T7" fmla="*/ 39 h 152"/>
              <a:gd name="T8" fmla="*/ 30 w 200"/>
              <a:gd name="T9" fmla="*/ 8 h 152"/>
              <a:gd name="T10" fmla="*/ 32 w 200"/>
              <a:gd name="T11" fmla="*/ 8 h 152"/>
              <a:gd name="T12" fmla="*/ 32 w 200"/>
              <a:gd name="T13" fmla="*/ 6 h 152"/>
              <a:gd name="T14" fmla="*/ 37 w 200"/>
              <a:gd name="T15" fmla="*/ 0 h 152"/>
              <a:gd name="T16" fmla="*/ 66 w 200"/>
              <a:gd name="T17" fmla="*/ 0 h 152"/>
              <a:gd name="T18" fmla="*/ 71 w 200"/>
              <a:gd name="T19" fmla="*/ 6 h 152"/>
              <a:gd name="T20" fmla="*/ 71 w 200"/>
              <a:gd name="T21" fmla="*/ 8 h 152"/>
              <a:gd name="T22" fmla="*/ 168 w 200"/>
              <a:gd name="T23" fmla="*/ 8 h 152"/>
              <a:gd name="T24" fmla="*/ 200 w 200"/>
              <a:gd name="T25" fmla="*/ 39 h 152"/>
              <a:gd name="T26" fmla="*/ 200 w 200"/>
              <a:gd name="T27" fmla="*/ 122 h 152"/>
              <a:gd name="T28" fmla="*/ 168 w 200"/>
              <a:gd name="T29" fmla="*/ 152 h 152"/>
              <a:gd name="T30" fmla="*/ 78 w 200"/>
              <a:gd name="T31" fmla="*/ 35 h 152"/>
              <a:gd name="T32" fmla="*/ 33 w 200"/>
              <a:gd name="T33" fmla="*/ 80 h 152"/>
              <a:gd name="T34" fmla="*/ 78 w 200"/>
              <a:gd name="T35" fmla="*/ 125 h 152"/>
              <a:gd name="T36" fmla="*/ 123 w 200"/>
              <a:gd name="T37" fmla="*/ 80 h 152"/>
              <a:gd name="T38" fmla="*/ 78 w 200"/>
              <a:gd name="T39" fmla="*/ 35 h 152"/>
              <a:gd name="T40" fmla="*/ 184 w 200"/>
              <a:gd name="T41" fmla="*/ 33 h 152"/>
              <a:gd name="T42" fmla="*/ 175 w 200"/>
              <a:gd name="T43" fmla="*/ 24 h 152"/>
              <a:gd name="T44" fmla="*/ 137 w 200"/>
              <a:gd name="T45" fmla="*/ 24 h 152"/>
              <a:gd name="T46" fmla="*/ 128 w 200"/>
              <a:gd name="T47" fmla="*/ 33 h 152"/>
              <a:gd name="T48" fmla="*/ 128 w 200"/>
              <a:gd name="T49" fmla="*/ 47 h 152"/>
              <a:gd name="T50" fmla="*/ 137 w 200"/>
              <a:gd name="T51" fmla="*/ 56 h 152"/>
              <a:gd name="T52" fmla="*/ 175 w 200"/>
              <a:gd name="T53" fmla="*/ 56 h 152"/>
              <a:gd name="T54" fmla="*/ 184 w 200"/>
              <a:gd name="T55" fmla="*/ 47 h 152"/>
              <a:gd name="T56" fmla="*/ 184 w 200"/>
              <a:gd name="T57" fmla="*/ 33 h 152"/>
              <a:gd name="T58" fmla="*/ 78 w 200"/>
              <a:gd name="T59" fmla="*/ 106 h 152"/>
              <a:gd name="T60" fmla="*/ 53 w 200"/>
              <a:gd name="T61" fmla="*/ 80 h 152"/>
              <a:gd name="T62" fmla="*/ 78 w 200"/>
              <a:gd name="T63" fmla="*/ 55 h 152"/>
              <a:gd name="T64" fmla="*/ 104 w 200"/>
              <a:gd name="T65" fmla="*/ 80 h 152"/>
              <a:gd name="T66" fmla="*/ 78 w 200"/>
              <a:gd name="T67"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52">
                <a:moveTo>
                  <a:pt x="168" y="152"/>
                </a:moveTo>
                <a:cubicBezTo>
                  <a:pt x="30" y="152"/>
                  <a:pt x="30" y="152"/>
                  <a:pt x="30" y="152"/>
                </a:cubicBezTo>
                <a:cubicBezTo>
                  <a:pt x="14" y="152"/>
                  <a:pt x="0" y="139"/>
                  <a:pt x="0" y="122"/>
                </a:cubicBezTo>
                <a:cubicBezTo>
                  <a:pt x="0" y="39"/>
                  <a:pt x="0" y="39"/>
                  <a:pt x="0" y="39"/>
                </a:cubicBezTo>
                <a:cubicBezTo>
                  <a:pt x="0" y="23"/>
                  <a:pt x="14" y="8"/>
                  <a:pt x="30" y="8"/>
                </a:cubicBezTo>
                <a:cubicBezTo>
                  <a:pt x="32" y="8"/>
                  <a:pt x="32" y="8"/>
                  <a:pt x="32" y="8"/>
                </a:cubicBezTo>
                <a:cubicBezTo>
                  <a:pt x="32" y="6"/>
                  <a:pt x="32" y="6"/>
                  <a:pt x="32" y="6"/>
                </a:cubicBezTo>
                <a:cubicBezTo>
                  <a:pt x="32" y="3"/>
                  <a:pt x="35" y="0"/>
                  <a:pt x="37" y="0"/>
                </a:cubicBezTo>
                <a:cubicBezTo>
                  <a:pt x="66" y="0"/>
                  <a:pt x="66" y="0"/>
                  <a:pt x="66" y="0"/>
                </a:cubicBezTo>
                <a:cubicBezTo>
                  <a:pt x="69" y="0"/>
                  <a:pt x="71" y="3"/>
                  <a:pt x="71" y="6"/>
                </a:cubicBezTo>
                <a:cubicBezTo>
                  <a:pt x="71" y="8"/>
                  <a:pt x="71" y="8"/>
                  <a:pt x="71" y="8"/>
                </a:cubicBezTo>
                <a:cubicBezTo>
                  <a:pt x="168" y="8"/>
                  <a:pt x="168" y="8"/>
                  <a:pt x="168" y="8"/>
                </a:cubicBezTo>
                <a:cubicBezTo>
                  <a:pt x="185" y="8"/>
                  <a:pt x="200" y="23"/>
                  <a:pt x="200" y="39"/>
                </a:cubicBezTo>
                <a:cubicBezTo>
                  <a:pt x="200" y="122"/>
                  <a:pt x="200" y="122"/>
                  <a:pt x="200" y="122"/>
                </a:cubicBezTo>
                <a:cubicBezTo>
                  <a:pt x="200" y="139"/>
                  <a:pt x="185" y="152"/>
                  <a:pt x="168" y="152"/>
                </a:cubicBezTo>
                <a:close/>
                <a:moveTo>
                  <a:pt x="78" y="35"/>
                </a:moveTo>
                <a:cubicBezTo>
                  <a:pt x="54" y="35"/>
                  <a:pt x="33" y="56"/>
                  <a:pt x="33" y="80"/>
                </a:cubicBezTo>
                <a:cubicBezTo>
                  <a:pt x="33" y="105"/>
                  <a:pt x="54" y="125"/>
                  <a:pt x="78" y="125"/>
                </a:cubicBezTo>
                <a:cubicBezTo>
                  <a:pt x="103" y="125"/>
                  <a:pt x="123" y="105"/>
                  <a:pt x="123" y="80"/>
                </a:cubicBezTo>
                <a:cubicBezTo>
                  <a:pt x="123" y="56"/>
                  <a:pt x="103" y="35"/>
                  <a:pt x="78" y="35"/>
                </a:cubicBezTo>
                <a:close/>
                <a:moveTo>
                  <a:pt x="184" y="33"/>
                </a:moveTo>
                <a:cubicBezTo>
                  <a:pt x="184" y="28"/>
                  <a:pt x="180" y="24"/>
                  <a:pt x="175" y="24"/>
                </a:cubicBezTo>
                <a:cubicBezTo>
                  <a:pt x="137" y="24"/>
                  <a:pt x="137" y="24"/>
                  <a:pt x="137" y="24"/>
                </a:cubicBezTo>
                <a:cubicBezTo>
                  <a:pt x="132" y="24"/>
                  <a:pt x="128" y="28"/>
                  <a:pt x="128" y="33"/>
                </a:cubicBezTo>
                <a:cubicBezTo>
                  <a:pt x="128" y="47"/>
                  <a:pt x="128" y="47"/>
                  <a:pt x="128" y="47"/>
                </a:cubicBezTo>
                <a:cubicBezTo>
                  <a:pt x="128" y="52"/>
                  <a:pt x="132" y="56"/>
                  <a:pt x="137" y="56"/>
                </a:cubicBezTo>
                <a:cubicBezTo>
                  <a:pt x="175" y="56"/>
                  <a:pt x="175" y="56"/>
                  <a:pt x="175" y="56"/>
                </a:cubicBezTo>
                <a:cubicBezTo>
                  <a:pt x="180" y="56"/>
                  <a:pt x="184" y="52"/>
                  <a:pt x="184" y="47"/>
                </a:cubicBezTo>
                <a:lnTo>
                  <a:pt x="184" y="33"/>
                </a:lnTo>
                <a:close/>
                <a:moveTo>
                  <a:pt x="78" y="106"/>
                </a:moveTo>
                <a:cubicBezTo>
                  <a:pt x="64" y="106"/>
                  <a:pt x="53" y="95"/>
                  <a:pt x="53" y="80"/>
                </a:cubicBezTo>
                <a:cubicBezTo>
                  <a:pt x="53" y="66"/>
                  <a:pt x="64" y="55"/>
                  <a:pt x="78" y="55"/>
                </a:cubicBezTo>
                <a:cubicBezTo>
                  <a:pt x="92" y="55"/>
                  <a:pt x="104" y="66"/>
                  <a:pt x="104" y="80"/>
                </a:cubicBezTo>
                <a:cubicBezTo>
                  <a:pt x="104" y="95"/>
                  <a:pt x="92" y="106"/>
                  <a:pt x="78"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sp>
        <p:nvSpPr>
          <p:cNvPr id="79" name="椭圆 78">
            <a:extLst>
              <a:ext uri="{FF2B5EF4-FFF2-40B4-BE49-F238E27FC236}">
                <a16:creationId xmlns:a16="http://schemas.microsoft.com/office/drawing/2014/main" id="{5B084F55-DB25-4C14-A782-080F59E04934}"/>
              </a:ext>
            </a:extLst>
          </p:cNvPr>
          <p:cNvSpPr/>
          <p:nvPr/>
        </p:nvSpPr>
        <p:spPr>
          <a:xfrm>
            <a:off x="8473427" y="1649762"/>
            <a:ext cx="2656573" cy="2656573"/>
          </a:xfrm>
          <a:prstGeom prst="ellipse">
            <a:avLst/>
          </a:prstGeom>
          <a:noFill/>
          <a:ln w="41275">
            <a:solidFill>
              <a:srgbClr val="6FCC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80" name="椭圆 79">
            <a:extLst>
              <a:ext uri="{FF2B5EF4-FFF2-40B4-BE49-F238E27FC236}">
                <a16:creationId xmlns:a16="http://schemas.microsoft.com/office/drawing/2014/main" id="{51443341-189C-44D1-9EE6-39933A850F3A}"/>
              </a:ext>
            </a:extLst>
          </p:cNvPr>
          <p:cNvSpPr/>
          <p:nvPr/>
        </p:nvSpPr>
        <p:spPr>
          <a:xfrm>
            <a:off x="10426732" y="3493000"/>
            <a:ext cx="813334" cy="813334"/>
          </a:xfrm>
          <a:prstGeom prst="ellipse">
            <a:avLst/>
          </a:prstGeom>
          <a:solidFill>
            <a:srgbClr val="24A8E5">
              <a:alpha val="54000"/>
            </a:srgb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宋体 CN"/>
              <a:ea typeface="Source Han Sans Regular"/>
              <a:cs typeface="+mn-cs"/>
            </a:endParaRPr>
          </a:p>
        </p:txBody>
      </p:sp>
      <p:sp>
        <p:nvSpPr>
          <p:cNvPr id="84" name="Freeform 234">
            <a:extLst>
              <a:ext uri="{FF2B5EF4-FFF2-40B4-BE49-F238E27FC236}">
                <a16:creationId xmlns:a16="http://schemas.microsoft.com/office/drawing/2014/main" id="{CF9B5A08-F281-4D67-AA46-A52CAA5FEFCA}"/>
              </a:ext>
            </a:extLst>
          </p:cNvPr>
          <p:cNvSpPr>
            <a:spLocks noEditPoints="1"/>
          </p:cNvSpPr>
          <p:nvPr/>
        </p:nvSpPr>
        <p:spPr bwMode="auto">
          <a:xfrm>
            <a:off x="10636979" y="3748854"/>
            <a:ext cx="395288" cy="301625"/>
          </a:xfrm>
          <a:custGeom>
            <a:avLst/>
            <a:gdLst>
              <a:gd name="T0" fmla="*/ 168 w 200"/>
              <a:gd name="T1" fmla="*/ 152 h 152"/>
              <a:gd name="T2" fmla="*/ 30 w 200"/>
              <a:gd name="T3" fmla="*/ 152 h 152"/>
              <a:gd name="T4" fmla="*/ 0 w 200"/>
              <a:gd name="T5" fmla="*/ 122 h 152"/>
              <a:gd name="T6" fmla="*/ 0 w 200"/>
              <a:gd name="T7" fmla="*/ 39 h 152"/>
              <a:gd name="T8" fmla="*/ 30 w 200"/>
              <a:gd name="T9" fmla="*/ 8 h 152"/>
              <a:gd name="T10" fmla="*/ 32 w 200"/>
              <a:gd name="T11" fmla="*/ 8 h 152"/>
              <a:gd name="T12" fmla="*/ 32 w 200"/>
              <a:gd name="T13" fmla="*/ 6 h 152"/>
              <a:gd name="T14" fmla="*/ 37 w 200"/>
              <a:gd name="T15" fmla="*/ 0 h 152"/>
              <a:gd name="T16" fmla="*/ 66 w 200"/>
              <a:gd name="T17" fmla="*/ 0 h 152"/>
              <a:gd name="T18" fmla="*/ 71 w 200"/>
              <a:gd name="T19" fmla="*/ 6 h 152"/>
              <a:gd name="T20" fmla="*/ 71 w 200"/>
              <a:gd name="T21" fmla="*/ 8 h 152"/>
              <a:gd name="T22" fmla="*/ 168 w 200"/>
              <a:gd name="T23" fmla="*/ 8 h 152"/>
              <a:gd name="T24" fmla="*/ 200 w 200"/>
              <a:gd name="T25" fmla="*/ 39 h 152"/>
              <a:gd name="T26" fmla="*/ 200 w 200"/>
              <a:gd name="T27" fmla="*/ 122 h 152"/>
              <a:gd name="T28" fmla="*/ 168 w 200"/>
              <a:gd name="T29" fmla="*/ 152 h 152"/>
              <a:gd name="T30" fmla="*/ 78 w 200"/>
              <a:gd name="T31" fmla="*/ 35 h 152"/>
              <a:gd name="T32" fmla="*/ 33 w 200"/>
              <a:gd name="T33" fmla="*/ 80 h 152"/>
              <a:gd name="T34" fmla="*/ 78 w 200"/>
              <a:gd name="T35" fmla="*/ 125 h 152"/>
              <a:gd name="T36" fmla="*/ 123 w 200"/>
              <a:gd name="T37" fmla="*/ 80 h 152"/>
              <a:gd name="T38" fmla="*/ 78 w 200"/>
              <a:gd name="T39" fmla="*/ 35 h 152"/>
              <a:gd name="T40" fmla="*/ 184 w 200"/>
              <a:gd name="T41" fmla="*/ 33 h 152"/>
              <a:gd name="T42" fmla="*/ 175 w 200"/>
              <a:gd name="T43" fmla="*/ 24 h 152"/>
              <a:gd name="T44" fmla="*/ 137 w 200"/>
              <a:gd name="T45" fmla="*/ 24 h 152"/>
              <a:gd name="T46" fmla="*/ 128 w 200"/>
              <a:gd name="T47" fmla="*/ 33 h 152"/>
              <a:gd name="T48" fmla="*/ 128 w 200"/>
              <a:gd name="T49" fmla="*/ 47 h 152"/>
              <a:gd name="T50" fmla="*/ 137 w 200"/>
              <a:gd name="T51" fmla="*/ 56 h 152"/>
              <a:gd name="T52" fmla="*/ 175 w 200"/>
              <a:gd name="T53" fmla="*/ 56 h 152"/>
              <a:gd name="T54" fmla="*/ 184 w 200"/>
              <a:gd name="T55" fmla="*/ 47 h 152"/>
              <a:gd name="T56" fmla="*/ 184 w 200"/>
              <a:gd name="T57" fmla="*/ 33 h 152"/>
              <a:gd name="T58" fmla="*/ 78 w 200"/>
              <a:gd name="T59" fmla="*/ 106 h 152"/>
              <a:gd name="T60" fmla="*/ 53 w 200"/>
              <a:gd name="T61" fmla="*/ 80 h 152"/>
              <a:gd name="T62" fmla="*/ 78 w 200"/>
              <a:gd name="T63" fmla="*/ 55 h 152"/>
              <a:gd name="T64" fmla="*/ 104 w 200"/>
              <a:gd name="T65" fmla="*/ 80 h 152"/>
              <a:gd name="T66" fmla="*/ 78 w 200"/>
              <a:gd name="T67"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52">
                <a:moveTo>
                  <a:pt x="168" y="152"/>
                </a:moveTo>
                <a:cubicBezTo>
                  <a:pt x="30" y="152"/>
                  <a:pt x="30" y="152"/>
                  <a:pt x="30" y="152"/>
                </a:cubicBezTo>
                <a:cubicBezTo>
                  <a:pt x="14" y="152"/>
                  <a:pt x="0" y="139"/>
                  <a:pt x="0" y="122"/>
                </a:cubicBezTo>
                <a:cubicBezTo>
                  <a:pt x="0" y="39"/>
                  <a:pt x="0" y="39"/>
                  <a:pt x="0" y="39"/>
                </a:cubicBezTo>
                <a:cubicBezTo>
                  <a:pt x="0" y="23"/>
                  <a:pt x="14" y="8"/>
                  <a:pt x="30" y="8"/>
                </a:cubicBezTo>
                <a:cubicBezTo>
                  <a:pt x="32" y="8"/>
                  <a:pt x="32" y="8"/>
                  <a:pt x="32" y="8"/>
                </a:cubicBezTo>
                <a:cubicBezTo>
                  <a:pt x="32" y="6"/>
                  <a:pt x="32" y="6"/>
                  <a:pt x="32" y="6"/>
                </a:cubicBezTo>
                <a:cubicBezTo>
                  <a:pt x="32" y="3"/>
                  <a:pt x="35" y="0"/>
                  <a:pt x="37" y="0"/>
                </a:cubicBezTo>
                <a:cubicBezTo>
                  <a:pt x="66" y="0"/>
                  <a:pt x="66" y="0"/>
                  <a:pt x="66" y="0"/>
                </a:cubicBezTo>
                <a:cubicBezTo>
                  <a:pt x="69" y="0"/>
                  <a:pt x="71" y="3"/>
                  <a:pt x="71" y="6"/>
                </a:cubicBezTo>
                <a:cubicBezTo>
                  <a:pt x="71" y="8"/>
                  <a:pt x="71" y="8"/>
                  <a:pt x="71" y="8"/>
                </a:cubicBezTo>
                <a:cubicBezTo>
                  <a:pt x="168" y="8"/>
                  <a:pt x="168" y="8"/>
                  <a:pt x="168" y="8"/>
                </a:cubicBezTo>
                <a:cubicBezTo>
                  <a:pt x="185" y="8"/>
                  <a:pt x="200" y="23"/>
                  <a:pt x="200" y="39"/>
                </a:cubicBezTo>
                <a:cubicBezTo>
                  <a:pt x="200" y="122"/>
                  <a:pt x="200" y="122"/>
                  <a:pt x="200" y="122"/>
                </a:cubicBezTo>
                <a:cubicBezTo>
                  <a:pt x="200" y="139"/>
                  <a:pt x="185" y="152"/>
                  <a:pt x="168" y="152"/>
                </a:cubicBezTo>
                <a:close/>
                <a:moveTo>
                  <a:pt x="78" y="35"/>
                </a:moveTo>
                <a:cubicBezTo>
                  <a:pt x="54" y="35"/>
                  <a:pt x="33" y="56"/>
                  <a:pt x="33" y="80"/>
                </a:cubicBezTo>
                <a:cubicBezTo>
                  <a:pt x="33" y="105"/>
                  <a:pt x="54" y="125"/>
                  <a:pt x="78" y="125"/>
                </a:cubicBezTo>
                <a:cubicBezTo>
                  <a:pt x="103" y="125"/>
                  <a:pt x="123" y="105"/>
                  <a:pt x="123" y="80"/>
                </a:cubicBezTo>
                <a:cubicBezTo>
                  <a:pt x="123" y="56"/>
                  <a:pt x="103" y="35"/>
                  <a:pt x="78" y="35"/>
                </a:cubicBezTo>
                <a:close/>
                <a:moveTo>
                  <a:pt x="184" y="33"/>
                </a:moveTo>
                <a:cubicBezTo>
                  <a:pt x="184" y="28"/>
                  <a:pt x="180" y="24"/>
                  <a:pt x="175" y="24"/>
                </a:cubicBezTo>
                <a:cubicBezTo>
                  <a:pt x="137" y="24"/>
                  <a:pt x="137" y="24"/>
                  <a:pt x="137" y="24"/>
                </a:cubicBezTo>
                <a:cubicBezTo>
                  <a:pt x="132" y="24"/>
                  <a:pt x="128" y="28"/>
                  <a:pt x="128" y="33"/>
                </a:cubicBezTo>
                <a:cubicBezTo>
                  <a:pt x="128" y="47"/>
                  <a:pt x="128" y="47"/>
                  <a:pt x="128" y="47"/>
                </a:cubicBezTo>
                <a:cubicBezTo>
                  <a:pt x="128" y="52"/>
                  <a:pt x="132" y="56"/>
                  <a:pt x="137" y="56"/>
                </a:cubicBezTo>
                <a:cubicBezTo>
                  <a:pt x="175" y="56"/>
                  <a:pt x="175" y="56"/>
                  <a:pt x="175" y="56"/>
                </a:cubicBezTo>
                <a:cubicBezTo>
                  <a:pt x="180" y="56"/>
                  <a:pt x="184" y="52"/>
                  <a:pt x="184" y="47"/>
                </a:cubicBezTo>
                <a:lnTo>
                  <a:pt x="184" y="33"/>
                </a:lnTo>
                <a:close/>
                <a:moveTo>
                  <a:pt x="78" y="106"/>
                </a:moveTo>
                <a:cubicBezTo>
                  <a:pt x="64" y="106"/>
                  <a:pt x="53" y="95"/>
                  <a:pt x="53" y="80"/>
                </a:cubicBezTo>
                <a:cubicBezTo>
                  <a:pt x="53" y="66"/>
                  <a:pt x="64" y="55"/>
                  <a:pt x="78" y="55"/>
                </a:cubicBezTo>
                <a:cubicBezTo>
                  <a:pt x="92" y="55"/>
                  <a:pt x="104" y="66"/>
                  <a:pt x="104" y="80"/>
                </a:cubicBezTo>
                <a:cubicBezTo>
                  <a:pt x="104" y="95"/>
                  <a:pt x="92" y="106"/>
                  <a:pt x="78"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思源宋体 CN"/>
              <a:ea typeface="Source Han Sans Regular"/>
              <a:cs typeface="+mn-cs"/>
            </a:endParaRPr>
          </a:p>
        </p:txBody>
      </p:sp>
      <p:grpSp>
        <p:nvGrpSpPr>
          <p:cNvPr id="26" name="组合 25">
            <a:extLst>
              <a:ext uri="{FF2B5EF4-FFF2-40B4-BE49-F238E27FC236}">
                <a16:creationId xmlns:a16="http://schemas.microsoft.com/office/drawing/2014/main" id="{C0B3855E-E089-48BB-A04D-0EDD830941D3}"/>
              </a:ext>
            </a:extLst>
          </p:cNvPr>
          <p:cNvGrpSpPr/>
          <p:nvPr/>
        </p:nvGrpSpPr>
        <p:grpSpPr>
          <a:xfrm>
            <a:off x="4494821" y="4545428"/>
            <a:ext cx="3202358" cy="1017715"/>
            <a:chOff x="760042" y="3733064"/>
            <a:chExt cx="3202358" cy="1017715"/>
          </a:xfrm>
        </p:grpSpPr>
        <p:sp>
          <p:nvSpPr>
            <p:cNvPr id="27" name="文本框 26">
              <a:extLst>
                <a:ext uri="{FF2B5EF4-FFF2-40B4-BE49-F238E27FC236}">
                  <a16:creationId xmlns:a16="http://schemas.microsoft.com/office/drawing/2014/main" id="{DD7D4B0D-C836-42EA-96F0-A9AD00848F35}"/>
                </a:ext>
              </a:extLst>
            </p:cNvPr>
            <p:cNvSpPr txBox="1"/>
            <p:nvPr/>
          </p:nvSpPr>
          <p:spPr>
            <a:xfrm>
              <a:off x="760042" y="4133174"/>
              <a:ext cx="3202358" cy="6176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先告诉他人你的结论，再讲述你的依据，自下而上地思考，自上而下地表达。</a:t>
              </a:r>
              <a:endParaRPr kumimoji="0" lang="en-US" altLang="zh-CN" sz="12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28" name="文本框 27">
              <a:extLst>
                <a:ext uri="{FF2B5EF4-FFF2-40B4-BE49-F238E27FC236}">
                  <a16:creationId xmlns:a16="http://schemas.microsoft.com/office/drawing/2014/main" id="{368689DE-5F0A-4392-ABF6-DA7060F249FA}"/>
                </a:ext>
              </a:extLst>
            </p:cNvPr>
            <p:cNvSpPr txBox="1"/>
            <p:nvPr/>
          </p:nvSpPr>
          <p:spPr>
            <a:xfrm flipH="1">
              <a:off x="1504951" y="3733064"/>
              <a:ext cx="171254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29" name="组合 28">
            <a:extLst>
              <a:ext uri="{FF2B5EF4-FFF2-40B4-BE49-F238E27FC236}">
                <a16:creationId xmlns:a16="http://schemas.microsoft.com/office/drawing/2014/main" id="{526EE5B5-A3BC-4C1A-A4CB-17F62CA21000}"/>
              </a:ext>
            </a:extLst>
          </p:cNvPr>
          <p:cNvGrpSpPr/>
          <p:nvPr/>
        </p:nvGrpSpPr>
        <p:grpSpPr>
          <a:xfrm>
            <a:off x="8200536" y="4545428"/>
            <a:ext cx="3202358" cy="1017715"/>
            <a:chOff x="760042" y="3733064"/>
            <a:chExt cx="3202358" cy="1017715"/>
          </a:xfrm>
        </p:grpSpPr>
        <p:sp>
          <p:nvSpPr>
            <p:cNvPr id="30" name="文本框 29">
              <a:extLst>
                <a:ext uri="{FF2B5EF4-FFF2-40B4-BE49-F238E27FC236}">
                  <a16:creationId xmlns:a16="http://schemas.microsoft.com/office/drawing/2014/main" id="{528317F1-B181-425F-B515-3EE0FAFEBA06}"/>
                </a:ext>
              </a:extLst>
            </p:cNvPr>
            <p:cNvSpPr txBox="1"/>
            <p:nvPr/>
          </p:nvSpPr>
          <p:spPr>
            <a:xfrm>
              <a:off x="760042" y="4133174"/>
              <a:ext cx="3202358" cy="6176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Source Han Sans Regular"/>
                  <a:ea typeface="Source Han Sans Regular"/>
                </a:rPr>
                <a:t>先告诉他人你的结论，再讲述你的依据，自下而上地思考，自上而下地表达。</a:t>
              </a:r>
              <a:endParaRPr kumimoji="0" lang="en-US" altLang="zh-CN" sz="1200" b="0" i="0" u="none" strike="noStrike" kern="0" cap="none" spc="0" normalizeH="0" baseline="0" noProof="0" dirty="0">
                <a:ln>
                  <a:noFill/>
                </a:ln>
                <a:solidFill>
                  <a:schemeClr val="bg1"/>
                </a:solidFill>
                <a:effectLst/>
                <a:uLnTx/>
                <a:uFillTx/>
                <a:latin typeface="Source Han Sans Regular"/>
                <a:ea typeface="Source Han Sans Regular"/>
                <a:cs typeface="Calibri" panose="020F0502020204030204" pitchFamily="34" charset="0"/>
              </a:endParaRPr>
            </a:p>
          </p:txBody>
        </p:sp>
        <p:sp>
          <p:nvSpPr>
            <p:cNvPr id="31" name="文本框 30">
              <a:extLst>
                <a:ext uri="{FF2B5EF4-FFF2-40B4-BE49-F238E27FC236}">
                  <a16:creationId xmlns:a16="http://schemas.microsoft.com/office/drawing/2014/main" id="{581862ED-200B-41A0-A05B-85812B0613A4}"/>
                </a:ext>
              </a:extLst>
            </p:cNvPr>
            <p:cNvSpPr txBox="1"/>
            <p:nvPr/>
          </p:nvSpPr>
          <p:spPr>
            <a:xfrm flipH="1">
              <a:off x="1504951" y="3733064"/>
              <a:ext cx="171254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站酷文艺体" panose="02000603000000000000" pitchFamily="2" charset="-122"/>
                  <a:ea typeface="站酷文艺体" panose="02000603000000000000" pitchFamily="2" charset="-122"/>
                  <a:cs typeface="+mn-cs"/>
                </a:rPr>
                <a:t>添加标题</a:t>
              </a:r>
            </a:p>
          </p:txBody>
        </p:sp>
      </p:grpSp>
      <p:grpSp>
        <p:nvGrpSpPr>
          <p:cNvPr id="44" name="组合 43">
            <a:extLst>
              <a:ext uri="{FF2B5EF4-FFF2-40B4-BE49-F238E27FC236}">
                <a16:creationId xmlns:a16="http://schemas.microsoft.com/office/drawing/2014/main" id="{BF0B7671-8504-48A2-A4B3-95890BBBB7B7}"/>
              </a:ext>
            </a:extLst>
          </p:cNvPr>
          <p:cNvGrpSpPr/>
          <p:nvPr/>
        </p:nvGrpSpPr>
        <p:grpSpPr>
          <a:xfrm>
            <a:off x="437650" y="407964"/>
            <a:ext cx="3021021" cy="523220"/>
            <a:chOff x="437650" y="407964"/>
            <a:chExt cx="3021021" cy="523220"/>
          </a:xfrm>
        </p:grpSpPr>
        <p:sp>
          <p:nvSpPr>
            <p:cNvPr id="45" name="矩形 44">
              <a:extLst>
                <a:ext uri="{FF2B5EF4-FFF2-40B4-BE49-F238E27FC236}">
                  <a16:creationId xmlns:a16="http://schemas.microsoft.com/office/drawing/2014/main" id="{78E9110B-0DC5-4FC6-8F2A-80A37CA7853A}"/>
                </a:ext>
              </a:extLst>
            </p:cNvPr>
            <p:cNvSpPr/>
            <p:nvPr/>
          </p:nvSpPr>
          <p:spPr>
            <a:xfrm>
              <a:off x="437650" y="426743"/>
              <a:ext cx="449416" cy="449418"/>
            </a:xfrm>
            <a:prstGeom prst="rect">
              <a:avLst/>
            </a:prstGeom>
            <a:solidFill>
              <a:srgbClr val="58BDEB">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4A8E5"/>
                </a:solidFill>
                <a:effectLst/>
                <a:uLnTx/>
                <a:uFillTx/>
                <a:latin typeface="思源宋体 CN"/>
                <a:ea typeface="Source Han Sans Regular"/>
                <a:cs typeface="+mn-cs"/>
              </a:endParaRPr>
            </a:p>
          </p:txBody>
        </p:sp>
        <p:sp>
          <p:nvSpPr>
            <p:cNvPr id="46" name="矩形 45">
              <a:extLst>
                <a:ext uri="{FF2B5EF4-FFF2-40B4-BE49-F238E27FC236}">
                  <a16:creationId xmlns:a16="http://schemas.microsoft.com/office/drawing/2014/main" id="{15DFA1E4-F322-4E7A-91A8-611C24E2BA91}"/>
                </a:ext>
              </a:extLst>
            </p:cNvPr>
            <p:cNvSpPr/>
            <p:nvPr/>
          </p:nvSpPr>
          <p:spPr>
            <a:xfrm>
              <a:off x="491875" y="462987"/>
              <a:ext cx="449416" cy="449418"/>
            </a:xfrm>
            <a:prstGeom prst="rect">
              <a:avLst/>
            </a:prstGeom>
            <a:solidFill>
              <a:srgbClr val="58BDE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4A8E5"/>
                </a:solidFill>
                <a:effectLst/>
                <a:uLnTx/>
                <a:uFillTx/>
                <a:latin typeface="思源宋体 CN"/>
                <a:ea typeface="Source Han Sans Regular"/>
                <a:cs typeface="+mn-cs"/>
              </a:endParaRPr>
            </a:p>
          </p:txBody>
        </p:sp>
        <p:sp>
          <p:nvSpPr>
            <p:cNvPr id="47" name="文本框 46">
              <a:extLst>
                <a:ext uri="{FF2B5EF4-FFF2-40B4-BE49-F238E27FC236}">
                  <a16:creationId xmlns:a16="http://schemas.microsoft.com/office/drawing/2014/main" id="{CF3F5B64-6592-484D-AFC0-BB1FB39B70E0}"/>
                </a:ext>
              </a:extLst>
            </p:cNvPr>
            <p:cNvSpPr txBox="1"/>
            <p:nvPr/>
          </p:nvSpPr>
          <p:spPr>
            <a:xfrm>
              <a:off x="1039846" y="407964"/>
              <a:ext cx="241882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4A8E5"/>
                  </a:solidFill>
                  <a:effectLst/>
                  <a:uLnTx/>
                  <a:uFillTx/>
                  <a:latin typeface="站酷文艺体" panose="02000603000000000000" pitchFamily="2" charset="-122"/>
                  <a:ea typeface="站酷文艺体" panose="02000603000000000000" pitchFamily="2" charset="-122"/>
                  <a:cs typeface="+mn-cs"/>
                </a:rPr>
                <a:t>在此添加标题</a:t>
              </a:r>
            </a:p>
          </p:txBody>
        </p:sp>
      </p:grpSp>
    </p:spTree>
    <p:extLst>
      <p:ext uri="{BB962C8B-B14F-4D97-AF65-F5344CB8AC3E}">
        <p14:creationId xmlns:p14="http://schemas.microsoft.com/office/powerpoint/2010/main" val="87434492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宋体 CN"/>
        <a:ea typeface="Source Han Sans Regular"/>
        <a:cs typeface=""/>
      </a:majorFont>
      <a:minorFont>
        <a:latin typeface="思源宋体 CN"/>
        <a:ea typeface="Source Han Sans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宋体 CN"/>
        <a:ea typeface="Source Han Sans Regular"/>
        <a:cs typeface=""/>
      </a:majorFont>
      <a:minorFont>
        <a:latin typeface="思源宋体 CN"/>
        <a:ea typeface="Source Han Sans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9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站酷文艺体"/>
        <a:cs typeface=""/>
      </a:majorFont>
      <a:minorFont>
        <a:latin typeface="Arial"/>
        <a:ea typeface="站酷文艺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Source Han Sans Bold"/>
        <a:ea typeface="Source Han Sans Regular"/>
        <a:cs typeface=""/>
      </a:majorFont>
      <a:minorFont>
        <a:latin typeface="Source Han Sans Regular"/>
        <a:ea typeface="Source Han Sans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1870</Words>
  <Application>Microsoft Office PowerPoint</Application>
  <PresentationFormat>宽屏</PresentationFormat>
  <Paragraphs>180</Paragraphs>
  <Slides>22</Slides>
  <Notes>0</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22</vt:i4>
      </vt:variant>
    </vt:vector>
  </HeadingPairs>
  <TitlesOfParts>
    <vt:vector size="36" baseType="lpstr">
      <vt:lpstr>思源宋体 CN</vt:lpstr>
      <vt:lpstr>Source Han Sans Bold</vt:lpstr>
      <vt:lpstr>Arial</vt:lpstr>
      <vt:lpstr>站酷文艺体</vt:lpstr>
      <vt:lpstr>思源黑体 CN Regular</vt:lpstr>
      <vt:lpstr>Source Han Sans Regular</vt:lpstr>
      <vt:lpstr>等线 Light</vt:lpstr>
      <vt:lpstr>等线</vt:lpstr>
      <vt:lpstr>Office 主题​​</vt:lpstr>
      <vt:lpstr>8_Office 主题​​</vt:lpstr>
      <vt:lpstr>1_Office 主题​​</vt:lpstr>
      <vt:lpstr>10_Office 主题​​</vt:lpstr>
      <vt:lpstr>9_Office 主题​​</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樊 谕</dc:creator>
  <cp:lastModifiedBy>樊 谕</cp:lastModifiedBy>
  <cp:revision>11</cp:revision>
  <dcterms:created xsi:type="dcterms:W3CDTF">2019-08-02T09:37:29Z</dcterms:created>
  <dcterms:modified xsi:type="dcterms:W3CDTF">2019-08-02T10:21:27Z</dcterms:modified>
</cp:coreProperties>
</file>