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272" r:id="rId5"/>
    <p:sldId id="261" r:id="rId6"/>
    <p:sldId id="262" r:id="rId7"/>
    <p:sldId id="264" r:id="rId8"/>
    <p:sldId id="281" r:id="rId9"/>
    <p:sldId id="267" r:id="rId10"/>
    <p:sldId id="265" r:id="rId11"/>
    <p:sldId id="266" r:id="rId12"/>
    <p:sldId id="268" r:id="rId13"/>
    <p:sldId id="280" r:id="rId14"/>
    <p:sldId id="270" r:id="rId15"/>
    <p:sldId id="263" r:id="rId16"/>
    <p:sldId id="275" r:id="rId17"/>
    <p:sldId id="260" r:id="rId18"/>
    <p:sldId id="282" r:id="rId19"/>
    <p:sldId id="273" r:id="rId20"/>
    <p:sldId id="274" r:id="rId21"/>
    <p:sldId id="269" r:id="rId22"/>
    <p:sldId id="279" r:id="rId23"/>
    <p:sldId id="271" r:id="rId24"/>
    <p:sldId id="278" r:id="rId25"/>
    <p:sldId id="283" r:id="rId26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DD37B-E8F0-46FF-BB7F-9283BB6FDB37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67CA7-30D1-48B3-BF62-24E0B73AE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1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2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33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2D394-C924-49A4-88E8-F6DE8189932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05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21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40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99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2D394-C924-49A4-88E8-F6DE8189932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65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78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2D394-C924-49A4-88E8-F6DE8189932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19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45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54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96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93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4E6CD6-A3BF-46A9-8FE5-C2C986A368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 userDrawn="1"/>
        </p:nvGrpSpPr>
        <p:grpSpPr>
          <a:xfrm>
            <a:off x="614230" y="284761"/>
            <a:ext cx="435142" cy="435142"/>
            <a:chOff x="5544108" y="2340814"/>
            <a:chExt cx="633448" cy="6334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  <a:endParaRPr lang="zh-CN" altLang="en-US" sz="2400" dirty="0"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0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 userDrawn="1"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 userDrawn="1"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 userDrawn="1"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84E54DF-4436-42B4-88C4-7CD0F711DCFE}"/>
              </a:ext>
            </a:extLst>
          </p:cNvPr>
          <p:cNvSpPr/>
          <p:nvPr userDrawn="1"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2A96BC-EFF5-4491-B90A-FD176D3C6BFC}"/>
              </a:ext>
            </a:extLst>
          </p:cNvPr>
          <p:cNvSpPr/>
          <p:nvPr userDrawn="1"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1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0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51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9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9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7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4E6CD6-A3BF-46A9-8FE5-C2C986A368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 userDrawn="1"/>
        </p:nvGrpSpPr>
        <p:grpSpPr>
          <a:xfrm>
            <a:off x="614230" y="284761"/>
            <a:ext cx="435142" cy="435142"/>
            <a:chOff x="5544108" y="2340814"/>
            <a:chExt cx="633448" cy="6334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0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 userDrawn="1"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 userDrawn="1"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 userDrawn="1"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2B081D7-5864-4418-A26D-3C01D750B3A5}"/>
              </a:ext>
            </a:extLst>
          </p:cNvPr>
          <p:cNvSpPr/>
          <p:nvPr userDrawn="1"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9E1C45B-A3C6-4EB0-8A5D-9C17499E63B4}"/>
              </a:ext>
            </a:extLst>
          </p:cNvPr>
          <p:cNvSpPr/>
          <p:nvPr userDrawn="1"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99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4E6CD6-A3BF-46A9-8FE5-C2C986A368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 userDrawn="1"/>
        </p:nvGrpSpPr>
        <p:grpSpPr>
          <a:xfrm>
            <a:off x="614230" y="284761"/>
            <a:ext cx="435142" cy="435142"/>
            <a:chOff x="5544108" y="2340814"/>
            <a:chExt cx="633448" cy="6334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贰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0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 userDrawn="1"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 userDrawn="1"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 userDrawn="1"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37A4A2-F08A-43BA-89E4-D307B0E139E8}"/>
              </a:ext>
            </a:extLst>
          </p:cNvPr>
          <p:cNvSpPr/>
          <p:nvPr userDrawn="1"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8053EDD-21F8-4B66-8D1E-4BCF7F1B98DA}"/>
              </a:ext>
            </a:extLst>
          </p:cNvPr>
          <p:cNvSpPr/>
          <p:nvPr userDrawn="1"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4E6CD6-A3BF-46A9-8FE5-C2C986A368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 userDrawn="1"/>
        </p:nvGrpSpPr>
        <p:grpSpPr>
          <a:xfrm>
            <a:off x="614230" y="284761"/>
            <a:ext cx="435142" cy="435142"/>
            <a:chOff x="5544108" y="2340814"/>
            <a:chExt cx="633448" cy="6334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叁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0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 userDrawn="1"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 userDrawn="1"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 userDrawn="1"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C72CA6-FF15-43FD-BD92-8C1F6491AD35}"/>
              </a:ext>
            </a:extLst>
          </p:cNvPr>
          <p:cNvSpPr/>
          <p:nvPr userDrawn="1"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EB9A33C-7696-40C0-B506-5934AEFAE5A1}"/>
              </a:ext>
            </a:extLst>
          </p:cNvPr>
          <p:cNvSpPr/>
          <p:nvPr userDrawn="1"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8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C59B3-A42A-428B-B50E-84C31948EFDF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9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67" r:id="rId8"/>
    <p:sldLayoutId id="2147483673" r:id="rId9"/>
    <p:sldLayoutId id="2147483674" r:id="rId10"/>
    <p:sldLayoutId id="2147483668" r:id="rId11"/>
    <p:sldLayoutId id="2147483669" r:id="rId12"/>
    <p:sldLayoutId id="2147483670" r:id="rId13"/>
    <p:sldLayoutId id="2147483671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17203AB-3225-4082-B268-C3B73E74A9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D03F89B-9329-48CB-8513-1E700A57CE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3" t="7415" r="31714" b="48004"/>
          <a:stretch/>
        </p:blipFill>
        <p:spPr>
          <a:xfrm>
            <a:off x="6552219" y="-12732"/>
            <a:ext cx="2064829" cy="434515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E2EDCC9-8265-48D3-B668-4A4B456580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662" y="-199764"/>
            <a:ext cx="3396976" cy="351757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A5D79A-BFE5-4F17-96EB-B262C9FBF1CD}"/>
              </a:ext>
            </a:extLst>
          </p:cNvPr>
          <p:cNvSpPr txBox="1"/>
          <p:nvPr/>
        </p:nvSpPr>
        <p:spPr>
          <a:xfrm>
            <a:off x="2663788" y="1090087"/>
            <a:ext cx="615553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古典雅致动态模板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2E1BFDE-5BED-4F23-9C47-F1F9068CD0E6}"/>
              </a:ext>
            </a:extLst>
          </p:cNvPr>
          <p:cNvSpPr/>
          <p:nvPr/>
        </p:nvSpPr>
        <p:spPr>
          <a:xfrm>
            <a:off x="3537208" y="1420416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中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6C1B301-FA44-4414-81EA-DCB7D15DC885}"/>
              </a:ext>
            </a:extLst>
          </p:cNvPr>
          <p:cNvSpPr/>
          <p:nvPr/>
        </p:nvSpPr>
        <p:spPr>
          <a:xfrm>
            <a:off x="3527884" y="2111445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国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4BDD0AC-6FCD-4514-8AC3-DE78ACCC258D}"/>
              </a:ext>
            </a:extLst>
          </p:cNvPr>
          <p:cNvSpPr/>
          <p:nvPr/>
        </p:nvSpPr>
        <p:spPr>
          <a:xfrm>
            <a:off x="3527884" y="2795521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风</a:t>
            </a:r>
          </a:p>
        </p:txBody>
      </p:sp>
      <p:sp>
        <p:nvSpPr>
          <p:cNvPr id="16" name="TextBox 35">
            <a:extLst>
              <a:ext uri="{FF2B5EF4-FFF2-40B4-BE49-F238E27FC236}">
                <a16:creationId xmlns:a16="http://schemas.microsoft.com/office/drawing/2014/main" id="{5DCEE87F-C030-44C9-BF94-52F722EC5A71}"/>
              </a:ext>
            </a:extLst>
          </p:cNvPr>
          <p:cNvSpPr txBox="1"/>
          <p:nvPr/>
        </p:nvSpPr>
        <p:spPr>
          <a:xfrm>
            <a:off x="1943708" y="1060376"/>
            <a:ext cx="646331" cy="296491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单击此处添加文字内容单击此处添加文字内容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79620C-9960-4B7D-936A-114EF25AD0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/>
        </p:blipFill>
        <p:spPr>
          <a:xfrm>
            <a:off x="1042451" y="3159979"/>
            <a:ext cx="652714" cy="895022"/>
          </a:xfrm>
          <a:prstGeom prst="rect">
            <a:avLst/>
          </a:prstGeom>
        </p:spPr>
      </p:pic>
      <p:pic>
        <p:nvPicPr>
          <p:cNvPr id="3" name="哏德全 - 月光下的凤尾竹">
            <a:hlinkClick r:id="" action="ppaction://media"/>
            <a:extLst>
              <a:ext uri="{FF2B5EF4-FFF2-40B4-BE49-F238E27FC236}">
                <a16:creationId xmlns:a16="http://schemas.microsoft.com/office/drawing/2014/main" id="{217FD34A-033C-47C8-A836-08A0192AE9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77676" y="14204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9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4" grpId="0" animBg="1"/>
      <p:bldP spid="15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33D521C-FF4B-4698-97C2-FFDE908AF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75" y="749835"/>
            <a:ext cx="2631777" cy="239252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C2E436D-ADE6-4F9C-8874-7E75094DA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833" y="739835"/>
            <a:ext cx="2631777" cy="23925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7565" y="3805826"/>
            <a:ext cx="79928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水墨主题请在此输入文字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水墨主题请在此输入文字  水墨主题请在此输入文字水墨主题请在此输入文字  水墨主题请在此输入文字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水墨主题请在此输入文字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4529" y="2145435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/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17112" y="2121369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/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41407" y="2150197"/>
            <a:ext cx="2031325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31954" y="2145815"/>
            <a:ext cx="2031325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36360" y="1348039"/>
            <a:ext cx="1463081" cy="1978070"/>
            <a:chOff x="1559052" y="1796326"/>
            <a:chExt cx="1950774" cy="2637427"/>
          </a:xfrm>
        </p:grpSpPr>
        <p:sp>
          <p:nvSpPr>
            <p:cNvPr id="8" name="矩形 7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64" r="12909"/>
            <a:stretch/>
          </p:blipFill>
          <p:spPr>
            <a:xfrm>
              <a:off x="1696641" y="1796326"/>
              <a:ext cx="1813185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pic>
      </p:grpSp>
      <p:grpSp>
        <p:nvGrpSpPr>
          <p:cNvPr id="27" name="组合 26"/>
          <p:cNvGrpSpPr/>
          <p:nvPr/>
        </p:nvGrpSpPr>
        <p:grpSpPr>
          <a:xfrm>
            <a:off x="3383868" y="1348039"/>
            <a:ext cx="1463664" cy="1978005"/>
            <a:chOff x="1559052" y="1796413"/>
            <a:chExt cx="1951552" cy="2637340"/>
          </a:xfrm>
        </p:grpSpPr>
        <p:sp>
          <p:nvSpPr>
            <p:cNvPr id="28" name="矩形 27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5857" y="1796413"/>
              <a:ext cx="1784747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</p:spPr>
        </p:pic>
      </p:grpSp>
      <p:grpSp>
        <p:nvGrpSpPr>
          <p:cNvPr id="30" name="组合 29"/>
          <p:cNvGrpSpPr/>
          <p:nvPr/>
        </p:nvGrpSpPr>
        <p:grpSpPr>
          <a:xfrm>
            <a:off x="6264188" y="1348039"/>
            <a:ext cx="1463081" cy="1978005"/>
            <a:chOff x="1559052" y="1796413"/>
            <a:chExt cx="1950774" cy="2637340"/>
          </a:xfrm>
        </p:grpSpPr>
        <p:sp>
          <p:nvSpPr>
            <p:cNvPr id="31" name="矩形 30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560"/>
            <a:stretch/>
          </p:blipFill>
          <p:spPr>
            <a:xfrm>
              <a:off x="1703069" y="1796413"/>
              <a:ext cx="1806757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B128A1D-6A13-4C76-AB8F-7AB2D0A67C51}"/>
              </a:ext>
            </a:extLst>
          </p:cNvPr>
          <p:cNvGrpSpPr/>
          <p:nvPr/>
        </p:nvGrpSpPr>
        <p:grpSpPr>
          <a:xfrm>
            <a:off x="2086745" y="1348039"/>
            <a:ext cx="941149" cy="2467983"/>
            <a:chOff x="7025195" y="1709678"/>
            <a:chExt cx="1254866" cy="329064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748140-F03F-4791-90C0-D07528C95D4A}"/>
                </a:ext>
              </a:extLst>
            </p:cNvPr>
            <p:cNvSpPr txBox="1"/>
            <p:nvPr/>
          </p:nvSpPr>
          <p:spPr>
            <a:xfrm>
              <a:off x="7746581" y="1709678"/>
              <a:ext cx="533480" cy="20381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FACAF3E-742F-4DBA-BC51-0BF5244E29B8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6A65635-FFC7-46E9-9CAD-5057FA0E2AAD}"/>
              </a:ext>
            </a:extLst>
          </p:cNvPr>
          <p:cNvGrpSpPr/>
          <p:nvPr/>
        </p:nvGrpSpPr>
        <p:grpSpPr>
          <a:xfrm>
            <a:off x="4932038" y="1348039"/>
            <a:ext cx="940172" cy="2467983"/>
            <a:chOff x="7025195" y="1709678"/>
            <a:chExt cx="1253563" cy="329064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7C78CDC-0924-47A8-98D8-927786FA0C12}"/>
                </a:ext>
              </a:extLst>
            </p:cNvPr>
            <p:cNvSpPr txBox="1"/>
            <p:nvPr/>
          </p:nvSpPr>
          <p:spPr>
            <a:xfrm>
              <a:off x="7745278" y="1709678"/>
              <a:ext cx="533480" cy="20381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525F8C-3375-4AC2-9E20-256A78FA32F1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64409C6-2374-4782-A0ED-87182201DB7C}"/>
              </a:ext>
            </a:extLst>
          </p:cNvPr>
          <p:cNvGrpSpPr/>
          <p:nvPr/>
        </p:nvGrpSpPr>
        <p:grpSpPr>
          <a:xfrm>
            <a:off x="7827253" y="1348039"/>
            <a:ext cx="905248" cy="2467983"/>
            <a:chOff x="7025195" y="1709678"/>
            <a:chExt cx="1206998" cy="329064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809290-7492-4300-A6EA-A24C6878477F}"/>
                </a:ext>
              </a:extLst>
            </p:cNvPr>
            <p:cNvSpPr txBox="1"/>
            <p:nvPr/>
          </p:nvSpPr>
          <p:spPr>
            <a:xfrm>
              <a:off x="7698713" y="1709678"/>
              <a:ext cx="533480" cy="20381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8632E4-EC5E-40AB-BDC5-9E58182F60A0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88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>
            <a:spLocks noChangeAspect="1"/>
          </p:cNvSpPr>
          <p:nvPr/>
        </p:nvSpPr>
        <p:spPr>
          <a:xfrm>
            <a:off x="1127955" y="2129052"/>
            <a:ext cx="2160000" cy="21606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6A9AB-B1ED-4449-A84A-7FFC0581C1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8" r="19971" b="35125"/>
          <a:stretch/>
        </p:blipFill>
        <p:spPr>
          <a:xfrm>
            <a:off x="469821" y="1276400"/>
            <a:ext cx="4304199" cy="261257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036792" y="1492424"/>
            <a:ext cx="4385816" cy="324974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千古回首杏雨西湖边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纸伞朦胧间洒下阴影一片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眉眼低垂微敛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风声掠过指尖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素衣映湖中月 水光潋滟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把盏笑谈世间 酒色清浅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琴音何处寄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流星泯灭光阴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琉璃月下冰冷的空气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檐下花灯熟悉记忆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风动烛火似已熄</a:t>
            </a:r>
            <a:endParaRPr lang="en-US" altLang="zh-CN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2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怀念忘川夜空中流萤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470155" y="2554233"/>
            <a:ext cx="384437" cy="156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7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702898B-2AD1-49B4-B51B-97A39E5E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sp>
        <p:nvSpPr>
          <p:cNvPr id="8" name="流程图: 联系 14"/>
          <p:cNvSpPr/>
          <p:nvPr/>
        </p:nvSpPr>
        <p:spPr>
          <a:xfrm>
            <a:off x="5760132" y="323208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E45C69FC-B5A7-4223-8E3C-1BD00F6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9878" y="1564432"/>
            <a:ext cx="440890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:a16="http://schemas.microsoft.com/office/drawing/2014/main" id="{38F7E502-3562-4121-9023-2A252497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920" y="1240396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5B292C-C89B-4F3B-B4EE-B438D6DDB20D}"/>
              </a:ext>
            </a:extLst>
          </p:cNvPr>
          <p:cNvCxnSpPr>
            <a:cxnSpLocks/>
          </p:cNvCxnSpPr>
          <p:nvPr/>
        </p:nvCxnSpPr>
        <p:spPr>
          <a:xfrm>
            <a:off x="4752020" y="1308955"/>
            <a:ext cx="0" cy="2618873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5544108" y="2340814"/>
            <a:ext cx="633448" cy="633448"/>
            <a:chOff x="5544108" y="2340814"/>
            <a:chExt cx="633448" cy="6334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叁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21" name="流程图: 联系 14">
            <a:extLst>
              <a:ext uri="{FF2B5EF4-FFF2-40B4-BE49-F238E27FC236}">
                <a16:creationId xmlns:a16="http://schemas.microsoft.com/office/drawing/2014/main" id="{0D3B6E5D-B1DC-4C21-A9C2-190E5D3613D9}"/>
              </a:ext>
            </a:extLst>
          </p:cNvPr>
          <p:cNvSpPr/>
          <p:nvPr/>
        </p:nvSpPr>
        <p:spPr>
          <a:xfrm>
            <a:off x="5760132" y="1940470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EB145F9-5D7E-480E-A457-77ACB4EA52BB}"/>
              </a:ext>
            </a:extLst>
          </p:cNvPr>
          <p:cNvSpPr/>
          <p:nvPr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5CDF92-76A6-4CF7-A4A0-AD1273F8FF86}"/>
              </a:ext>
            </a:extLst>
          </p:cNvPr>
          <p:cNvSpPr/>
          <p:nvPr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804B0E8-0181-436B-AFD8-BEAE72A8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32" y="19256"/>
            <a:ext cx="2540024" cy="25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C1433E7-36DE-419B-89FB-3335BD9B1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-258993"/>
            <a:ext cx="2724534" cy="54040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77805" y="1867717"/>
            <a:ext cx="773815" cy="315309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06490" y="1312404"/>
            <a:ext cx="5093702" cy="324974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千古回首杏雨西湖边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纸伞朦胧间洒下阴影一片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眉眼低垂微敛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风声掠过指尖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素衣映湖中月 水光潋滟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把盏笑谈世间 酒色清浅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琴音何处寄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流星泯灭光阴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琉璃月下冰冷的空气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檐下花灯熟悉记忆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风动烛火似已熄</a:t>
            </a:r>
            <a:endParaRPr lang="en-US" altLang="zh-CN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1400" spc="4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spc="4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77184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86908D-8347-404F-85AD-72C422E1DCF6}"/>
              </a:ext>
            </a:extLst>
          </p:cNvPr>
          <p:cNvSpPr/>
          <p:nvPr/>
        </p:nvSpPr>
        <p:spPr>
          <a:xfrm>
            <a:off x="1727684" y="762689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7D89F-8237-4DF5-A8A2-9BCA876CE88D}"/>
              </a:ext>
            </a:extLst>
          </p:cNvPr>
          <p:cNvSpPr/>
          <p:nvPr/>
        </p:nvSpPr>
        <p:spPr>
          <a:xfrm>
            <a:off x="4103948" y="762689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135B5A2-6CE1-4938-9065-0F54FC2EF535}"/>
              </a:ext>
            </a:extLst>
          </p:cNvPr>
          <p:cNvSpPr/>
          <p:nvPr/>
        </p:nvSpPr>
        <p:spPr>
          <a:xfrm>
            <a:off x="6480212" y="762689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671D45F-FEF8-45A3-AACE-3418495CC71B}"/>
              </a:ext>
            </a:extLst>
          </p:cNvPr>
          <p:cNvSpPr/>
          <p:nvPr/>
        </p:nvSpPr>
        <p:spPr>
          <a:xfrm>
            <a:off x="1745235" y="762689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2A9B4C0-8103-4C76-90DF-89735047E601}"/>
              </a:ext>
            </a:extLst>
          </p:cNvPr>
          <p:cNvSpPr/>
          <p:nvPr/>
        </p:nvSpPr>
        <p:spPr>
          <a:xfrm>
            <a:off x="4121499" y="762689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712C1B8-6D8D-41C3-A431-754EAB871EC2}"/>
              </a:ext>
            </a:extLst>
          </p:cNvPr>
          <p:cNvSpPr/>
          <p:nvPr/>
        </p:nvSpPr>
        <p:spPr>
          <a:xfrm>
            <a:off x="6480212" y="762689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815D69-F78C-47CF-807D-0FE706977201}"/>
              </a:ext>
            </a:extLst>
          </p:cNvPr>
          <p:cNvGrpSpPr/>
          <p:nvPr/>
        </p:nvGrpSpPr>
        <p:grpSpPr>
          <a:xfrm>
            <a:off x="1979712" y="1626785"/>
            <a:ext cx="1117101" cy="2467983"/>
            <a:chOff x="7025195" y="1709678"/>
            <a:chExt cx="1489468" cy="329064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EA2661-DDFF-41C0-BB5B-5AFB7122CC4A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34E8E57-9890-4273-9F2E-E3B40CCE7C5E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38B20D3-5238-4B44-BF5F-D82C434A86FA}"/>
              </a:ext>
            </a:extLst>
          </p:cNvPr>
          <p:cNvGrpSpPr/>
          <p:nvPr/>
        </p:nvGrpSpPr>
        <p:grpSpPr>
          <a:xfrm>
            <a:off x="4337034" y="1626785"/>
            <a:ext cx="1117101" cy="2467983"/>
            <a:chOff x="7025195" y="1709678"/>
            <a:chExt cx="1489468" cy="329064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6DFE851-F868-4C57-89BA-D461768743F6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561CFE-C75F-4EA3-8634-6BE3910C0205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4BA530-9F37-471D-B50C-EAD8FD9D885C}"/>
              </a:ext>
            </a:extLst>
          </p:cNvPr>
          <p:cNvGrpSpPr/>
          <p:nvPr/>
        </p:nvGrpSpPr>
        <p:grpSpPr>
          <a:xfrm>
            <a:off x="6695747" y="1649790"/>
            <a:ext cx="1117101" cy="2467983"/>
            <a:chOff x="7025195" y="1709678"/>
            <a:chExt cx="1489468" cy="32906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1FDA4F-4308-4B27-A238-DB436D7D6B84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713976F-2483-4FB2-B2E3-168A36463A89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48"/>
          <p:cNvSpPr txBox="1"/>
          <p:nvPr/>
        </p:nvSpPr>
        <p:spPr>
          <a:xfrm>
            <a:off x="2531164" y="1714238"/>
            <a:ext cx="258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情缘素材工作室是一家为企业、个人提供专业创意、品牌整合设计的顾问机构，用智慧嫁接商业与艺术，致力于奉献！贴心于服务！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59645" y="1448247"/>
            <a:ext cx="2200751" cy="253916"/>
          </a:xfrm>
          <a:prstGeom prst="rect">
            <a:avLst/>
          </a:prstGeom>
          <a:ln w="28575">
            <a:noFill/>
          </a:ln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1200" dirty="0">
              <a:solidFill>
                <a:srgbClr val="C00000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3" name="文本框 48"/>
          <p:cNvSpPr txBox="1"/>
          <p:nvPr/>
        </p:nvSpPr>
        <p:spPr>
          <a:xfrm>
            <a:off x="2495592" y="3152655"/>
            <a:ext cx="258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情缘素材工作室是一家为企业、个人提供专业创意、品牌整合设计的顾问机构，用智慧嫁接商业与艺术，致力于奉献！贴心于服务！</a:t>
            </a:r>
          </a:p>
        </p:txBody>
      </p:sp>
      <p:sp>
        <p:nvSpPr>
          <p:cNvPr id="14" name="矩形 13"/>
          <p:cNvSpPr/>
          <p:nvPr/>
        </p:nvSpPr>
        <p:spPr>
          <a:xfrm>
            <a:off x="2524073" y="2887102"/>
            <a:ext cx="2200275" cy="253916"/>
          </a:xfrm>
          <a:prstGeom prst="rect">
            <a:avLst/>
          </a:prstGeom>
          <a:ln w="28575">
            <a:noFill/>
          </a:ln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1200" dirty="0">
              <a:solidFill>
                <a:srgbClr val="C00000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616649" y="2579661"/>
            <a:ext cx="440016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665" y="3252247"/>
            <a:ext cx="347252" cy="351328"/>
          </a:xfrm>
          <a:prstGeom prst="rect">
            <a:avLst/>
          </a:prstGeom>
        </p:spPr>
      </p:pic>
      <p:grpSp>
        <p:nvGrpSpPr>
          <p:cNvPr id="2" name="组合 8"/>
          <p:cNvGrpSpPr/>
          <p:nvPr/>
        </p:nvGrpSpPr>
        <p:grpSpPr>
          <a:xfrm>
            <a:off x="7738024" y="1448247"/>
            <a:ext cx="1065360" cy="2098798"/>
            <a:chOff x="5315383" y="1483360"/>
            <a:chExt cx="1420479" cy="2797533"/>
          </a:xfrm>
        </p:grpSpPr>
        <p:sp>
          <p:nvSpPr>
            <p:cNvPr id="10" name="文本框 9"/>
            <p:cNvSpPr txBox="1"/>
            <p:nvPr/>
          </p:nvSpPr>
          <p:spPr>
            <a:xfrm>
              <a:off x="5315383" y="1483360"/>
              <a:ext cx="492442" cy="1764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C00000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请在这里输入标题</a:t>
              </a:r>
              <a:endParaRPr lang="en-US" altLang="zh-CN" sz="1200" dirty="0">
                <a:solidFill>
                  <a:srgbClr val="C00000"/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50977" y="1500940"/>
              <a:ext cx="984885" cy="265675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/>
                <a:t>设计师不是艺术家，我们要表达的是客户、是市场！不仅要全面认识自己，更需要全面理解客户！</a:t>
              </a:r>
              <a:endParaRPr lang="zh-CN" altLang="en-US" sz="800" spc="225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787762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F79553CF-DA5B-4F8D-AEE9-5781596AA7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3" y="1363002"/>
            <a:ext cx="1817014" cy="16518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095CAF9-C3F5-4144-844C-A6BB1C2B3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386" y="2721129"/>
            <a:ext cx="1817014" cy="165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138177" y="1125530"/>
            <a:ext cx="4264674" cy="3033324"/>
          </a:xfrm>
          <a:prstGeom prst="rect">
            <a:avLst/>
          </a:prstGeom>
          <a:blipFill dpi="0" rotWithShape="1">
            <a:blip r:embed="rId3"/>
            <a:srcRect/>
            <a:stretch>
              <a:fillRect r="-209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564" y="1259049"/>
            <a:ext cx="5995010" cy="27896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AAD631C-6104-49A1-8F2F-BC00A24E06E5}"/>
              </a:ext>
            </a:extLst>
          </p:cNvPr>
          <p:cNvGrpSpPr/>
          <p:nvPr/>
        </p:nvGrpSpPr>
        <p:grpSpPr>
          <a:xfrm>
            <a:off x="1607749" y="1430351"/>
            <a:ext cx="4307848" cy="2459106"/>
            <a:chOff x="2471845" y="1166635"/>
            <a:chExt cx="4307848" cy="2459106"/>
          </a:xfrm>
        </p:grpSpPr>
        <p:sp>
          <p:nvSpPr>
            <p:cNvPr id="19" name="文本框 18"/>
            <p:cNvSpPr txBox="1"/>
            <p:nvPr/>
          </p:nvSpPr>
          <p:spPr>
            <a:xfrm>
              <a:off x="5023486" y="1178684"/>
              <a:ext cx="830997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7783" y="1166635"/>
              <a:ext cx="830997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71845" y="1178684"/>
              <a:ext cx="830997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18028" y="1425640"/>
              <a:ext cx="461665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39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702898B-2AD1-49B4-B51B-97A39E5E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sp>
        <p:nvSpPr>
          <p:cNvPr id="8" name="流程图: 联系 14"/>
          <p:cNvSpPr/>
          <p:nvPr/>
        </p:nvSpPr>
        <p:spPr>
          <a:xfrm>
            <a:off x="5760132" y="323208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E45C69FC-B5A7-4223-8E3C-1BD00F6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9878" y="1564432"/>
            <a:ext cx="440890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:a16="http://schemas.microsoft.com/office/drawing/2014/main" id="{38F7E502-3562-4121-9023-2A252497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920" y="1240396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5B292C-C89B-4F3B-B4EE-B438D6DDB20D}"/>
              </a:ext>
            </a:extLst>
          </p:cNvPr>
          <p:cNvCxnSpPr>
            <a:cxnSpLocks/>
          </p:cNvCxnSpPr>
          <p:nvPr/>
        </p:nvCxnSpPr>
        <p:spPr>
          <a:xfrm>
            <a:off x="4752020" y="1308955"/>
            <a:ext cx="0" cy="2618873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5544108" y="2340814"/>
            <a:ext cx="633448" cy="633448"/>
            <a:chOff x="5544108" y="2340814"/>
            <a:chExt cx="633448" cy="6334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21" name="流程图: 联系 14">
            <a:extLst>
              <a:ext uri="{FF2B5EF4-FFF2-40B4-BE49-F238E27FC236}">
                <a16:creationId xmlns:a16="http://schemas.microsoft.com/office/drawing/2014/main" id="{0D3B6E5D-B1DC-4C21-A9C2-190E5D3613D9}"/>
              </a:ext>
            </a:extLst>
          </p:cNvPr>
          <p:cNvSpPr/>
          <p:nvPr/>
        </p:nvSpPr>
        <p:spPr>
          <a:xfrm>
            <a:off x="5760132" y="1940470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5E5631-6B0E-4B55-AE0E-0FCC8B35333A}"/>
              </a:ext>
            </a:extLst>
          </p:cNvPr>
          <p:cNvSpPr/>
          <p:nvPr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08BBAC-9DCC-427F-8411-BD403FA9946D}"/>
              </a:ext>
            </a:extLst>
          </p:cNvPr>
          <p:cNvSpPr/>
          <p:nvPr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804B0E8-0181-436B-AFD8-BEAE72A8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32" y="19256"/>
            <a:ext cx="2540024" cy="25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7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429193" y="602285"/>
            <a:ext cx="2676755" cy="2802044"/>
            <a:chOff x="4098774" y="1746037"/>
            <a:chExt cx="2324100" cy="2432131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57" r="34720"/>
            <a:stretch/>
          </p:blipFill>
          <p:spPr bwMode="auto">
            <a:xfrm>
              <a:off x="4465762" y="1746037"/>
              <a:ext cx="1338478" cy="2432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55736" y="1981273"/>
            <a:ext cx="4878259" cy="1179798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5866303" y="1983668"/>
            <a:ext cx="307777" cy="9156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rgbClr val="C00000"/>
                </a:solidFill>
              </a:rPr>
              <a:t>这里输入标题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590243" y="1983668"/>
            <a:ext cx="0" cy="11471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11385" y="1983668"/>
            <a:ext cx="0" cy="9914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232527" y="1983668"/>
            <a:ext cx="0" cy="9914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553669" y="1983668"/>
            <a:ext cx="0" cy="9676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874810" y="1983668"/>
            <a:ext cx="0" cy="9676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195952" y="1983668"/>
            <a:ext cx="0" cy="9676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17094" y="1983668"/>
            <a:ext cx="0" cy="9676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838236" y="1983668"/>
            <a:ext cx="0" cy="11471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159375" y="1983668"/>
            <a:ext cx="0" cy="9914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6DE34A4B-4BA2-4F44-B400-48F5A75DD7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387" y="2095912"/>
            <a:ext cx="4976025" cy="379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17203AB-3225-4082-B268-C3B73E74A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73D0EBC-35CA-4561-BABF-D162A9370D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/>
        </p:blipFill>
        <p:spPr>
          <a:xfrm>
            <a:off x="538277" y="-65242"/>
            <a:ext cx="1476164" cy="457200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5F4EE02-3644-4756-83F2-D7E2BD3AEBE3}"/>
              </a:ext>
            </a:extLst>
          </p:cNvPr>
          <p:cNvSpPr txBox="1"/>
          <p:nvPr/>
        </p:nvSpPr>
        <p:spPr>
          <a:xfrm>
            <a:off x="1619542" y="721574"/>
            <a:ext cx="540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491820C-108E-4493-B4B6-3105A440ED5F}"/>
              </a:ext>
            </a:extLst>
          </p:cNvPr>
          <p:cNvGrpSpPr/>
          <p:nvPr/>
        </p:nvGrpSpPr>
        <p:grpSpPr>
          <a:xfrm>
            <a:off x="2981068" y="1456420"/>
            <a:ext cx="633448" cy="633448"/>
            <a:chOff x="2981068" y="1456420"/>
            <a:chExt cx="633448" cy="6334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105D6B6-DA46-4EB3-878D-B0BD2B775955}"/>
                </a:ext>
              </a:extLst>
            </p:cNvPr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FBE1523-E846-44CA-8046-A6E2450E3C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1068" y="1456420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4785A1-555E-4943-872B-142157DE7702}"/>
              </a:ext>
            </a:extLst>
          </p:cNvPr>
          <p:cNvGrpSpPr/>
          <p:nvPr/>
        </p:nvGrpSpPr>
        <p:grpSpPr>
          <a:xfrm>
            <a:off x="4411959" y="1460231"/>
            <a:ext cx="633448" cy="633448"/>
            <a:chOff x="4411959" y="1460231"/>
            <a:chExt cx="633448" cy="63344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994EFD7-DF3B-41C6-96C0-256A4558161A}"/>
                </a:ext>
              </a:extLst>
            </p:cNvPr>
            <p:cNvSpPr/>
            <p:nvPr/>
          </p:nvSpPr>
          <p:spPr>
            <a:xfrm>
              <a:off x="4444514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贰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1132F85-3303-470E-A0AF-13CDE2DA66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11959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933F7C-82E7-43BE-9E61-BEEBC7D83891}"/>
              </a:ext>
            </a:extLst>
          </p:cNvPr>
          <p:cNvGrpSpPr/>
          <p:nvPr/>
        </p:nvGrpSpPr>
        <p:grpSpPr>
          <a:xfrm>
            <a:off x="5846764" y="1460231"/>
            <a:ext cx="633448" cy="633448"/>
            <a:chOff x="5846764" y="1460231"/>
            <a:chExt cx="633448" cy="63344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C832503-27B1-47A0-AB1F-57C54F39E426}"/>
                </a:ext>
              </a:extLst>
            </p:cNvPr>
            <p:cNvSpPr/>
            <p:nvPr/>
          </p:nvSpPr>
          <p:spPr>
            <a:xfrm>
              <a:off x="587931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叁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8C1D28A-A863-4176-A973-50C013D64C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676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500F5D0-7560-4405-8B14-7AFFF81A684D}"/>
              </a:ext>
            </a:extLst>
          </p:cNvPr>
          <p:cNvGrpSpPr/>
          <p:nvPr/>
        </p:nvGrpSpPr>
        <p:grpSpPr>
          <a:xfrm>
            <a:off x="7286924" y="1460231"/>
            <a:ext cx="633448" cy="633448"/>
            <a:chOff x="7286924" y="1460231"/>
            <a:chExt cx="633448" cy="63344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0A9B25-DE64-4874-B2AD-DD6EA02CB0ED}"/>
                </a:ext>
              </a:extLst>
            </p:cNvPr>
            <p:cNvSpPr/>
            <p:nvPr/>
          </p:nvSpPr>
          <p:spPr>
            <a:xfrm>
              <a:off x="731947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E673529-B630-4E62-B16A-46AF124BAF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692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C685C09-3E33-475B-BEC2-9E9646B95A6F}"/>
              </a:ext>
            </a:extLst>
          </p:cNvPr>
          <p:cNvSpPr txBox="1"/>
          <p:nvPr/>
        </p:nvSpPr>
        <p:spPr>
          <a:xfrm>
            <a:off x="3081877" y="2324327"/>
            <a:ext cx="430887" cy="2268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EF43CF7-0AC0-4658-AC92-CBE046B3E79C}"/>
              </a:ext>
            </a:extLst>
          </p:cNvPr>
          <p:cNvSpPr txBox="1"/>
          <p:nvPr/>
        </p:nvSpPr>
        <p:spPr>
          <a:xfrm>
            <a:off x="4478612" y="23243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CD1349F-DD76-48DA-980B-2C5575E47B36}"/>
              </a:ext>
            </a:extLst>
          </p:cNvPr>
          <p:cNvSpPr txBox="1"/>
          <p:nvPr/>
        </p:nvSpPr>
        <p:spPr>
          <a:xfrm>
            <a:off x="5951841" y="23243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DDCD472-8ED7-4143-A18B-327B8B08D648}"/>
              </a:ext>
            </a:extLst>
          </p:cNvPr>
          <p:cNvSpPr txBox="1"/>
          <p:nvPr/>
        </p:nvSpPr>
        <p:spPr>
          <a:xfrm>
            <a:off x="7393259" y="23243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5718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24047" y="1504867"/>
            <a:ext cx="5095906" cy="2135356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4218" y="1720956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7" name="TextBox 28"/>
          <p:cNvSpPr txBox="1"/>
          <p:nvPr/>
        </p:nvSpPr>
        <p:spPr>
          <a:xfrm>
            <a:off x="5613486" y="1720957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75225" y="1720956"/>
            <a:ext cx="0" cy="1715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188422" y="1720956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0" name="TextBox 28"/>
          <p:cNvSpPr txBox="1"/>
          <p:nvPr/>
        </p:nvSpPr>
        <p:spPr>
          <a:xfrm>
            <a:off x="4317342" y="1720957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109429" y="1720957"/>
            <a:ext cx="0" cy="178798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077954" y="1720956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3" name="TextBox 28"/>
          <p:cNvSpPr txBox="1"/>
          <p:nvPr/>
        </p:nvSpPr>
        <p:spPr>
          <a:xfrm>
            <a:off x="3237222" y="1720957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998961" y="1720957"/>
            <a:ext cx="0" cy="149986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952214" y="1720956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6" name="TextBox 28"/>
          <p:cNvSpPr txBox="1"/>
          <p:nvPr/>
        </p:nvSpPr>
        <p:spPr>
          <a:xfrm>
            <a:off x="2111482" y="1720957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873221" y="1720957"/>
            <a:ext cx="0" cy="163072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88C6B138-D941-4343-9C9A-6212A0A9D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00"/>
          <a:stretch/>
        </p:blipFill>
        <p:spPr>
          <a:xfrm>
            <a:off x="-263040" y="4404016"/>
            <a:ext cx="5145088" cy="16361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A12EE8A-CE38-4E44-8B3E-CED4392A9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29" r="-1" b="46322"/>
          <a:stretch/>
        </p:blipFill>
        <p:spPr>
          <a:xfrm>
            <a:off x="7027250" y="-146834"/>
            <a:ext cx="1747940" cy="307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0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1C108742-093C-4BD8-A258-E21237FC9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20" y="-397354"/>
            <a:ext cx="4911106" cy="296258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2921" y="2238042"/>
            <a:ext cx="918209" cy="918209"/>
            <a:chOff x="916933" y="1568174"/>
            <a:chExt cx="1159002" cy="1159002"/>
          </a:xfrm>
        </p:grpSpPr>
        <p:sp>
          <p:nvSpPr>
            <p:cNvPr id="12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TextBox 24"/>
            <p:cNvSpPr txBox="1"/>
            <p:nvPr/>
          </p:nvSpPr>
          <p:spPr>
            <a:xfrm>
              <a:off x="1166733" y="1972316"/>
              <a:ext cx="660026" cy="388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3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80%</a:t>
              </a:r>
            </a:p>
          </p:txBody>
        </p:sp>
        <p:sp>
          <p:nvSpPr>
            <p:cNvPr id="15" name="Arc 37"/>
            <p:cNvSpPr/>
            <p:nvPr/>
          </p:nvSpPr>
          <p:spPr>
            <a:xfrm>
              <a:off x="980815" y="1632677"/>
              <a:ext cx="1028700" cy="1028700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31644" y="2237493"/>
            <a:ext cx="918209" cy="918209"/>
            <a:chOff x="2960153" y="1567481"/>
            <a:chExt cx="1159002" cy="1159002"/>
          </a:xfrm>
        </p:grpSpPr>
        <p:sp>
          <p:nvSpPr>
            <p:cNvPr id="17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TextBox 27"/>
            <p:cNvSpPr txBox="1"/>
            <p:nvPr/>
          </p:nvSpPr>
          <p:spPr>
            <a:xfrm>
              <a:off x="3276843" y="1972316"/>
              <a:ext cx="660026" cy="388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70%</a:t>
              </a:r>
            </a:p>
          </p:txBody>
        </p:sp>
        <p:sp>
          <p:nvSpPr>
            <p:cNvPr id="20" name="Arc 38"/>
            <p:cNvSpPr/>
            <p:nvPr/>
          </p:nvSpPr>
          <p:spPr>
            <a:xfrm>
              <a:off x="3022770" y="1622996"/>
              <a:ext cx="1028700" cy="1028700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44348" y="2235269"/>
            <a:ext cx="918209" cy="918209"/>
            <a:chOff x="4995775" y="1564674"/>
            <a:chExt cx="1159002" cy="1159002"/>
          </a:xfrm>
        </p:grpSpPr>
        <p:sp>
          <p:nvSpPr>
            <p:cNvPr id="22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TextBox 28"/>
            <p:cNvSpPr txBox="1"/>
            <p:nvPr/>
          </p:nvSpPr>
          <p:spPr>
            <a:xfrm>
              <a:off x="5316265" y="1973730"/>
              <a:ext cx="660026" cy="388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76%</a:t>
              </a:r>
            </a:p>
          </p:txBody>
        </p:sp>
        <p:sp>
          <p:nvSpPr>
            <p:cNvPr id="25" name="Arc 39"/>
            <p:cNvSpPr/>
            <p:nvPr/>
          </p:nvSpPr>
          <p:spPr>
            <a:xfrm>
              <a:off x="5055736" y="1622996"/>
              <a:ext cx="1028700" cy="1028700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05559" y="3348052"/>
            <a:ext cx="1756665" cy="913959"/>
            <a:chOff x="6257393" y="1625172"/>
            <a:chExt cx="5074804" cy="1218612"/>
          </a:xfrm>
        </p:grpSpPr>
        <p:sp>
          <p:nvSpPr>
            <p:cNvPr id="30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46174" y="1625172"/>
              <a:ext cx="389724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21008" y="3348052"/>
            <a:ext cx="1756665" cy="913959"/>
            <a:chOff x="6257393" y="1625172"/>
            <a:chExt cx="5074804" cy="1218612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846174" y="1625172"/>
              <a:ext cx="389724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13283" y="3348052"/>
            <a:ext cx="1756665" cy="913959"/>
            <a:chOff x="6257393" y="1625172"/>
            <a:chExt cx="5074804" cy="1218612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46174" y="1625172"/>
              <a:ext cx="389724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</a:p>
          </p:txBody>
        </p:sp>
      </p:grpSp>
      <p:grpSp>
        <p:nvGrpSpPr>
          <p:cNvPr id="42" name="组合 8">
            <a:extLst>
              <a:ext uri="{FF2B5EF4-FFF2-40B4-BE49-F238E27FC236}">
                <a16:creationId xmlns:a16="http://schemas.microsoft.com/office/drawing/2014/main" id="{FDBB617E-0B1F-4589-ACF9-3F70E3CA038D}"/>
              </a:ext>
            </a:extLst>
          </p:cNvPr>
          <p:cNvGrpSpPr/>
          <p:nvPr/>
        </p:nvGrpSpPr>
        <p:grpSpPr>
          <a:xfrm>
            <a:off x="6660231" y="2060242"/>
            <a:ext cx="1303112" cy="2085609"/>
            <a:chOff x="5202572" y="1500940"/>
            <a:chExt cx="1737484" cy="277995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4D3F856-0B86-40F3-AD9D-4CC61294FBDA}"/>
                </a:ext>
              </a:extLst>
            </p:cNvPr>
            <p:cNvSpPr txBox="1"/>
            <p:nvPr/>
          </p:nvSpPr>
          <p:spPr>
            <a:xfrm>
              <a:off x="5202572" y="1554403"/>
              <a:ext cx="656591" cy="24050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2000" spc="225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sz="2000" spc="22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3D00636-2AD6-4C57-B91D-38842E7FEAF6}"/>
                </a:ext>
              </a:extLst>
            </p:cNvPr>
            <p:cNvSpPr txBox="1"/>
            <p:nvPr/>
          </p:nvSpPr>
          <p:spPr>
            <a:xfrm>
              <a:off x="5955170" y="1500940"/>
              <a:ext cx="984886" cy="265675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>
                  <a:solidFill>
                    <a:schemeClr val="bg1">
                      <a:lumMod val="65000"/>
                    </a:schemeClr>
                  </a:solidFill>
                </a:rPr>
                <a:t>设计师不是艺术家，我们要表达的是客户、是市场！不仅要全面认识自己，更需要全面理解客户！</a:t>
              </a:r>
              <a:endParaRPr lang="zh-CN" altLang="en-US" sz="800" spc="22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D90194E-346B-4F05-BFBB-29B0F20A4905}"/>
                </a:ext>
              </a:extLst>
            </p:cNvPr>
            <p:cNvCxnSpPr/>
            <p:nvPr/>
          </p:nvCxnSpPr>
          <p:spPr>
            <a:xfrm>
              <a:off x="5787762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9423D7A2-3A10-4001-9229-8C6E6036B5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6" t="12935" r="45078" b="41253"/>
          <a:stretch/>
        </p:blipFill>
        <p:spPr>
          <a:xfrm>
            <a:off x="4109020" y="16260"/>
            <a:ext cx="681840" cy="125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5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7"/>
          <p:cNvSpPr>
            <a:spLocks noChangeArrowheads="1"/>
          </p:cNvSpPr>
          <p:nvPr/>
        </p:nvSpPr>
        <p:spPr bwMode="auto">
          <a:xfrm>
            <a:off x="0" y="2839255"/>
            <a:ext cx="9144000" cy="180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91442" tIns="45721" rIns="91442" bIns="45721"/>
          <a:lstStyle/>
          <a:p>
            <a:pPr eaLnBrk="1" hangingPunct="1"/>
            <a:endParaRPr lang="zh-CN" altLang="zh-CN"/>
          </a:p>
        </p:txBody>
      </p:sp>
      <p:grpSp>
        <p:nvGrpSpPr>
          <p:cNvPr id="3" name="组合 2"/>
          <p:cNvGrpSpPr/>
          <p:nvPr/>
        </p:nvGrpSpPr>
        <p:grpSpPr>
          <a:xfrm>
            <a:off x="1745506" y="2221238"/>
            <a:ext cx="154781" cy="703754"/>
            <a:chOff x="1745505" y="2220491"/>
            <a:chExt cx="154781" cy="703659"/>
          </a:xfrm>
        </p:grpSpPr>
        <p:sp>
          <p:nvSpPr>
            <p:cNvPr id="146" name="Rectangle 6"/>
            <p:cNvSpPr>
              <a:spLocks noChangeArrowheads="1"/>
            </p:cNvSpPr>
            <p:nvPr/>
          </p:nvSpPr>
          <p:spPr bwMode="auto">
            <a:xfrm>
              <a:off x="1814562" y="2220491"/>
              <a:ext cx="16669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48" name="Oval 8"/>
            <p:cNvSpPr>
              <a:spLocks noChangeArrowheads="1"/>
            </p:cNvSpPr>
            <p:nvPr/>
          </p:nvSpPr>
          <p:spPr bwMode="auto">
            <a:xfrm>
              <a:off x="1745505" y="2768178"/>
              <a:ext cx="154781" cy="155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2993454" y="2768999"/>
            <a:ext cx="154781" cy="703755"/>
            <a:chOff x="2993454" y="2768178"/>
            <a:chExt cx="154781" cy="703660"/>
          </a:xfrm>
        </p:grpSpPr>
        <p:sp>
          <p:nvSpPr>
            <p:cNvPr id="145" name="Rectangle 5"/>
            <p:cNvSpPr>
              <a:spLocks noChangeArrowheads="1"/>
            </p:cNvSpPr>
            <p:nvPr/>
          </p:nvSpPr>
          <p:spPr bwMode="auto">
            <a:xfrm>
              <a:off x="3062511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54" name="Oval 14"/>
            <p:cNvSpPr>
              <a:spLocks noChangeArrowheads="1"/>
            </p:cNvSpPr>
            <p:nvPr/>
          </p:nvSpPr>
          <p:spPr bwMode="auto">
            <a:xfrm>
              <a:off x="2993454" y="2768178"/>
              <a:ext cx="154781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4064843" y="2221238"/>
            <a:ext cx="155972" cy="703754"/>
            <a:chOff x="4064842" y="2220491"/>
            <a:chExt cx="155972" cy="703659"/>
          </a:xfrm>
        </p:grpSpPr>
        <p:sp>
          <p:nvSpPr>
            <p:cNvPr id="157" name="Rectangle 17"/>
            <p:cNvSpPr>
              <a:spLocks noChangeArrowheads="1"/>
            </p:cNvSpPr>
            <p:nvPr/>
          </p:nvSpPr>
          <p:spPr bwMode="auto">
            <a:xfrm>
              <a:off x="4135089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58" name="Oval 18"/>
            <p:cNvSpPr>
              <a:spLocks noChangeArrowheads="1"/>
            </p:cNvSpPr>
            <p:nvPr/>
          </p:nvSpPr>
          <p:spPr bwMode="auto">
            <a:xfrm>
              <a:off x="4064842" y="2768178"/>
              <a:ext cx="155972" cy="1559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5192290" y="2768999"/>
            <a:ext cx="155972" cy="703755"/>
            <a:chOff x="5192289" y="2768178"/>
            <a:chExt cx="155972" cy="703660"/>
          </a:xfrm>
        </p:grpSpPr>
        <p:sp>
          <p:nvSpPr>
            <p:cNvPr id="156" name="Rectangle 16"/>
            <p:cNvSpPr>
              <a:spLocks noChangeArrowheads="1"/>
            </p:cNvSpPr>
            <p:nvPr/>
          </p:nvSpPr>
          <p:spPr bwMode="auto">
            <a:xfrm>
              <a:off x="5262536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59" name="Oval 19"/>
            <p:cNvSpPr>
              <a:spLocks noChangeArrowheads="1"/>
            </p:cNvSpPr>
            <p:nvPr/>
          </p:nvSpPr>
          <p:spPr bwMode="auto">
            <a:xfrm>
              <a:off x="5192289" y="2768178"/>
              <a:ext cx="155972" cy="1559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6269756" y="2221238"/>
            <a:ext cx="155972" cy="703754"/>
            <a:chOff x="6269755" y="2220491"/>
            <a:chExt cx="155972" cy="703659"/>
          </a:xfrm>
        </p:grpSpPr>
        <p:sp>
          <p:nvSpPr>
            <p:cNvPr id="162" name="Rectangle 267"/>
            <p:cNvSpPr>
              <a:spLocks noChangeArrowheads="1"/>
            </p:cNvSpPr>
            <p:nvPr/>
          </p:nvSpPr>
          <p:spPr bwMode="auto">
            <a:xfrm>
              <a:off x="6340002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63" name="Oval 268"/>
            <p:cNvSpPr>
              <a:spLocks noChangeArrowheads="1"/>
            </p:cNvSpPr>
            <p:nvPr/>
          </p:nvSpPr>
          <p:spPr bwMode="auto">
            <a:xfrm>
              <a:off x="6269755" y="2768178"/>
              <a:ext cx="155972" cy="155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7657281" y="2768999"/>
            <a:ext cx="155972" cy="703755"/>
            <a:chOff x="7657280" y="2768178"/>
            <a:chExt cx="155972" cy="703660"/>
          </a:xfrm>
        </p:grpSpPr>
        <p:sp>
          <p:nvSpPr>
            <p:cNvPr id="161" name="Rectangle 266"/>
            <p:cNvSpPr>
              <a:spLocks noChangeArrowheads="1"/>
            </p:cNvSpPr>
            <p:nvPr/>
          </p:nvSpPr>
          <p:spPr bwMode="auto">
            <a:xfrm>
              <a:off x="7727527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65" name="Oval 270"/>
            <p:cNvSpPr>
              <a:spLocks noChangeArrowheads="1"/>
            </p:cNvSpPr>
            <p:nvPr/>
          </p:nvSpPr>
          <p:spPr bwMode="auto">
            <a:xfrm>
              <a:off x="7657280" y="2768178"/>
              <a:ext cx="155972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9" name="组合 3"/>
          <p:cNvGrpSpPr/>
          <p:nvPr/>
        </p:nvGrpSpPr>
        <p:grpSpPr>
          <a:xfrm>
            <a:off x="1589535" y="1934259"/>
            <a:ext cx="466725" cy="521564"/>
            <a:chOff x="1589534" y="1933550"/>
            <a:chExt cx="466725" cy="521493"/>
          </a:xfrm>
        </p:grpSpPr>
        <p:sp>
          <p:nvSpPr>
            <p:cNvPr id="153" name="Oval 13"/>
            <p:cNvSpPr>
              <a:spLocks noChangeArrowheads="1"/>
            </p:cNvSpPr>
            <p:nvPr/>
          </p:nvSpPr>
          <p:spPr bwMode="auto">
            <a:xfrm>
              <a:off x="1589534" y="1985937"/>
              <a:ext cx="466725" cy="469106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accent1"/>
              </a:solidFill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1" name="Rectangle 33"/>
            <p:cNvSpPr>
              <a:spLocks noChangeArrowheads="1"/>
            </p:cNvSpPr>
            <p:nvPr/>
          </p:nvSpPr>
          <p:spPr bwMode="auto">
            <a:xfrm>
              <a:off x="1649065" y="1933550"/>
              <a:ext cx="326027" cy="500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800" dirty="0">
                  <a:solidFill>
                    <a:schemeClr val="bg1"/>
                  </a:solidFill>
                  <a:latin typeface="Raleway" pitchFamily="34" charset="0"/>
                </a:rPr>
                <a:t>1</a:t>
              </a:r>
              <a:endParaRPr lang="en-US" altLang="zh-CN" sz="2800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3910062" y="1943784"/>
            <a:ext cx="466725" cy="530694"/>
            <a:chOff x="3910061" y="1943075"/>
            <a:chExt cx="466725" cy="530622"/>
          </a:xfrm>
        </p:grpSpPr>
        <p:sp>
          <p:nvSpPr>
            <p:cNvPr id="170" name="Oval 20"/>
            <p:cNvSpPr>
              <a:spLocks noChangeArrowheads="1"/>
            </p:cNvSpPr>
            <p:nvPr/>
          </p:nvSpPr>
          <p:spPr bwMode="auto">
            <a:xfrm>
              <a:off x="3910061" y="1985937"/>
              <a:ext cx="466725" cy="4691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2" name="Rectangle 34"/>
            <p:cNvSpPr>
              <a:spLocks noChangeArrowheads="1"/>
            </p:cNvSpPr>
            <p:nvPr/>
          </p:nvSpPr>
          <p:spPr bwMode="auto">
            <a:xfrm>
              <a:off x="3986261" y="1943075"/>
              <a:ext cx="364460" cy="53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999" b="1" dirty="0">
                  <a:solidFill>
                    <a:schemeClr val="bg1"/>
                  </a:solidFill>
                  <a:latin typeface="Raleway" pitchFamily="34" charset="0"/>
                </a:rPr>
                <a:t>3</a:t>
              </a:r>
              <a:endParaRPr lang="en-US" altLang="zh-CN" sz="2999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11" name="组合 11"/>
          <p:cNvGrpSpPr/>
          <p:nvPr/>
        </p:nvGrpSpPr>
        <p:grpSpPr>
          <a:xfrm>
            <a:off x="6114974" y="1943784"/>
            <a:ext cx="466725" cy="530694"/>
            <a:chOff x="6114974" y="1943075"/>
            <a:chExt cx="466725" cy="530622"/>
          </a:xfrm>
        </p:grpSpPr>
        <p:sp>
          <p:nvSpPr>
            <p:cNvPr id="164" name="Oval 269"/>
            <p:cNvSpPr>
              <a:spLocks noChangeArrowheads="1"/>
            </p:cNvSpPr>
            <p:nvPr/>
          </p:nvSpPr>
          <p:spPr bwMode="auto">
            <a:xfrm>
              <a:off x="6114974" y="1985937"/>
              <a:ext cx="466725" cy="469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3" name="Rectangle 35"/>
            <p:cNvSpPr>
              <a:spLocks noChangeArrowheads="1"/>
            </p:cNvSpPr>
            <p:nvPr/>
          </p:nvSpPr>
          <p:spPr bwMode="auto">
            <a:xfrm>
              <a:off x="6181649" y="1943075"/>
              <a:ext cx="364460" cy="53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999" b="1" dirty="0">
                  <a:solidFill>
                    <a:schemeClr val="bg1"/>
                  </a:solidFill>
                  <a:latin typeface="Raleway" pitchFamily="34" charset="0"/>
                </a:rPr>
                <a:t>5</a:t>
              </a:r>
              <a:endParaRPr lang="en-US" altLang="zh-CN" sz="2999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12" name="组合 5"/>
          <p:cNvGrpSpPr/>
          <p:nvPr/>
        </p:nvGrpSpPr>
        <p:grpSpPr>
          <a:xfrm>
            <a:off x="2837483" y="3198874"/>
            <a:ext cx="466725" cy="530694"/>
            <a:chOff x="2837483" y="3197994"/>
            <a:chExt cx="466725" cy="530622"/>
          </a:xfrm>
        </p:grpSpPr>
        <p:sp>
          <p:nvSpPr>
            <p:cNvPr id="155" name="Oval 15"/>
            <p:cNvSpPr>
              <a:spLocks noChangeArrowheads="1"/>
            </p:cNvSpPr>
            <p:nvPr/>
          </p:nvSpPr>
          <p:spPr bwMode="auto">
            <a:xfrm>
              <a:off x="2837483" y="3237285"/>
              <a:ext cx="466725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2904158" y="3197994"/>
              <a:ext cx="364460" cy="53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999" b="1" dirty="0">
                  <a:solidFill>
                    <a:schemeClr val="bg1"/>
                  </a:solidFill>
                  <a:latin typeface="Raleway" pitchFamily="34" charset="0"/>
                </a:rPr>
                <a:t>2</a:t>
              </a:r>
              <a:endParaRPr lang="en-US" altLang="zh-CN" sz="2999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037508" y="3195302"/>
            <a:ext cx="466725" cy="530694"/>
            <a:chOff x="5037508" y="3194422"/>
            <a:chExt cx="466725" cy="530622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5037508" y="3237285"/>
              <a:ext cx="466725" cy="4691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6" name="Rectangle 38"/>
            <p:cNvSpPr>
              <a:spLocks noChangeArrowheads="1"/>
            </p:cNvSpPr>
            <p:nvPr/>
          </p:nvSpPr>
          <p:spPr bwMode="auto">
            <a:xfrm>
              <a:off x="5105373" y="3194422"/>
              <a:ext cx="364460" cy="53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999" b="1" dirty="0">
                  <a:solidFill>
                    <a:schemeClr val="bg1"/>
                  </a:solidFill>
                  <a:latin typeface="Raleway" pitchFamily="34" charset="0"/>
                </a:rPr>
                <a:t>4</a:t>
              </a:r>
              <a:endParaRPr lang="en-US" altLang="zh-CN" sz="2999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02500" y="3204828"/>
            <a:ext cx="465534" cy="530694"/>
            <a:chOff x="7502499" y="3203947"/>
            <a:chExt cx="465534" cy="530622"/>
          </a:xfrm>
        </p:grpSpPr>
        <p:sp>
          <p:nvSpPr>
            <p:cNvPr id="166" name="Oval 271"/>
            <p:cNvSpPr>
              <a:spLocks noChangeArrowheads="1"/>
            </p:cNvSpPr>
            <p:nvPr/>
          </p:nvSpPr>
          <p:spPr bwMode="auto">
            <a:xfrm>
              <a:off x="7502499" y="3237285"/>
              <a:ext cx="465534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7" name="Rectangle 39"/>
            <p:cNvSpPr>
              <a:spLocks noChangeArrowheads="1"/>
            </p:cNvSpPr>
            <p:nvPr/>
          </p:nvSpPr>
          <p:spPr bwMode="auto">
            <a:xfrm>
              <a:off x="7576318" y="3203947"/>
              <a:ext cx="364460" cy="53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8" tIns="34284" rIns="68568" bIns="34284">
              <a:spAutoFit/>
            </a:bodyPr>
            <a:lstStyle/>
            <a:p>
              <a:pPr eaLnBrk="1" hangingPunct="1"/>
              <a:r>
                <a:rPr lang="id-ID" sz="2999" b="1" dirty="0">
                  <a:solidFill>
                    <a:schemeClr val="bg1"/>
                  </a:solidFill>
                  <a:latin typeface="Raleway" pitchFamily="34" charset="0"/>
                </a:rPr>
                <a:t>6</a:t>
              </a:r>
              <a:endParaRPr lang="en-US" altLang="zh-CN" sz="2999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221884" y="1068517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87623" y="1376336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41651" y="1068517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07391" y="1376336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16800" y="1068517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82539" y="1376336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431569" y="3768386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97309" y="4076204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78269" y="3768386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44008" y="4076204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126541" y="3768386"/>
            <a:ext cx="1261884" cy="307819"/>
          </a:xfrm>
          <a:prstGeom prst="rect">
            <a:avLst/>
          </a:prstGeom>
          <a:noFill/>
        </p:spPr>
        <p:txBody>
          <a:bodyPr wrap="none" lIns="91442" tIns="45721" rIns="91442" bIns="45721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92280" y="4076204"/>
            <a:ext cx="1326766" cy="58485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licai2011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44985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09678" y="1273896"/>
            <a:ext cx="5724644" cy="1179798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923247B-10F5-4A09-AC52-1EC2923B3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2504"/>
            <a:ext cx="9144000" cy="322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9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791" y="1306318"/>
            <a:ext cx="1494971" cy="211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662F8EC4-64DB-4450-B643-8CF3A9E9F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77"/>
          <a:stretch/>
        </p:blipFill>
        <p:spPr bwMode="auto">
          <a:xfrm>
            <a:off x="7414138" y="1328927"/>
            <a:ext cx="699281" cy="21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id="{7B928920-538C-45DB-971A-E9EDFBBE4DB5}"/>
              </a:ext>
            </a:extLst>
          </p:cNvPr>
          <p:cNvSpPr txBox="1"/>
          <p:nvPr/>
        </p:nvSpPr>
        <p:spPr>
          <a:xfrm>
            <a:off x="1635459" y="1816319"/>
            <a:ext cx="4878259" cy="1179798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15" name="文本框 5">
            <a:extLst>
              <a:ext uri="{FF2B5EF4-FFF2-40B4-BE49-F238E27FC236}">
                <a16:creationId xmlns:a16="http://schemas.microsoft.com/office/drawing/2014/main" id="{C2A3630F-34AA-492B-9331-2D3A90807418}"/>
              </a:ext>
            </a:extLst>
          </p:cNvPr>
          <p:cNvSpPr txBox="1"/>
          <p:nvPr/>
        </p:nvSpPr>
        <p:spPr>
          <a:xfrm>
            <a:off x="6765811" y="1800788"/>
            <a:ext cx="307777" cy="9156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rgbClr val="C00000"/>
                </a:solidFill>
              </a:rPr>
              <a:t>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44365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17203AB-3225-4082-B268-C3B73E74A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D03F89B-9329-48CB-8513-1E700A57CE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3" t="7415" r="31714" b="48004"/>
          <a:stretch/>
        </p:blipFill>
        <p:spPr>
          <a:xfrm>
            <a:off x="6552219" y="-12732"/>
            <a:ext cx="2064829" cy="434515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E2EDCC9-8265-48D3-B668-4A4B456580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662" y="-199764"/>
            <a:ext cx="3396976" cy="351757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A5D79A-BFE5-4F17-96EB-B262C9FBF1CD}"/>
              </a:ext>
            </a:extLst>
          </p:cNvPr>
          <p:cNvSpPr txBox="1"/>
          <p:nvPr/>
        </p:nvSpPr>
        <p:spPr>
          <a:xfrm>
            <a:off x="2663788" y="1090087"/>
            <a:ext cx="615553" cy="30707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演讲完毕 谢谢聆听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2E1BFDE-5BED-4F23-9C47-F1F9068CD0E6}"/>
              </a:ext>
            </a:extLst>
          </p:cNvPr>
          <p:cNvSpPr/>
          <p:nvPr/>
        </p:nvSpPr>
        <p:spPr>
          <a:xfrm>
            <a:off x="3537208" y="1420416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中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6C1B301-FA44-4414-81EA-DCB7D15DC885}"/>
              </a:ext>
            </a:extLst>
          </p:cNvPr>
          <p:cNvSpPr/>
          <p:nvPr/>
        </p:nvSpPr>
        <p:spPr>
          <a:xfrm>
            <a:off x="3527884" y="2111445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国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4BDD0AC-6FCD-4514-8AC3-DE78ACCC258D}"/>
              </a:ext>
            </a:extLst>
          </p:cNvPr>
          <p:cNvSpPr/>
          <p:nvPr/>
        </p:nvSpPr>
        <p:spPr>
          <a:xfrm>
            <a:off x="3527884" y="2795521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风</a:t>
            </a:r>
          </a:p>
        </p:txBody>
      </p:sp>
      <p:sp>
        <p:nvSpPr>
          <p:cNvPr id="16" name="TextBox 35">
            <a:extLst>
              <a:ext uri="{FF2B5EF4-FFF2-40B4-BE49-F238E27FC236}">
                <a16:creationId xmlns:a16="http://schemas.microsoft.com/office/drawing/2014/main" id="{5DCEE87F-C030-44C9-BF94-52F722EC5A71}"/>
              </a:ext>
            </a:extLst>
          </p:cNvPr>
          <p:cNvSpPr txBox="1"/>
          <p:nvPr/>
        </p:nvSpPr>
        <p:spPr>
          <a:xfrm>
            <a:off x="1943708" y="1060376"/>
            <a:ext cx="646331" cy="296491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单击此处添加文字内容单击此处添加文字内容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79620C-9960-4B7D-936A-114EF25AD0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/>
        </p:blipFill>
        <p:spPr>
          <a:xfrm>
            <a:off x="1042451" y="3159979"/>
            <a:ext cx="652714" cy="89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2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702898B-2AD1-49B4-B51B-97A39E5E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sp>
        <p:nvSpPr>
          <p:cNvPr id="8" name="流程图: 联系 14"/>
          <p:cNvSpPr/>
          <p:nvPr/>
        </p:nvSpPr>
        <p:spPr>
          <a:xfrm>
            <a:off x="5760132" y="323208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E45C69FC-B5A7-4223-8E3C-1BD00F6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9878" y="1564432"/>
            <a:ext cx="440890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:a16="http://schemas.microsoft.com/office/drawing/2014/main" id="{38F7E502-3562-4121-9023-2A252497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920" y="1240396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5B292C-C89B-4F3B-B4EE-B438D6DDB20D}"/>
              </a:ext>
            </a:extLst>
          </p:cNvPr>
          <p:cNvCxnSpPr>
            <a:cxnSpLocks/>
          </p:cNvCxnSpPr>
          <p:nvPr/>
        </p:nvCxnSpPr>
        <p:spPr>
          <a:xfrm>
            <a:off x="4752020" y="1308955"/>
            <a:ext cx="0" cy="2618873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5544108" y="2340814"/>
            <a:ext cx="633448" cy="633448"/>
            <a:chOff x="5544108" y="2340814"/>
            <a:chExt cx="633448" cy="6334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sp>
        <p:nvSpPr>
          <p:cNvPr id="21" name="流程图: 联系 14">
            <a:extLst>
              <a:ext uri="{FF2B5EF4-FFF2-40B4-BE49-F238E27FC236}">
                <a16:creationId xmlns:a16="http://schemas.microsoft.com/office/drawing/2014/main" id="{0D3B6E5D-B1DC-4C21-A9C2-190E5D3613D9}"/>
              </a:ext>
            </a:extLst>
          </p:cNvPr>
          <p:cNvSpPr/>
          <p:nvPr/>
        </p:nvSpPr>
        <p:spPr>
          <a:xfrm>
            <a:off x="5760132" y="1940470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464039-5D8E-4B54-BCC8-3C103F69E661}"/>
              </a:ext>
            </a:extLst>
          </p:cNvPr>
          <p:cNvSpPr/>
          <p:nvPr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1017DA-508C-4DC5-8179-03C88F0F10AA}"/>
              </a:ext>
            </a:extLst>
          </p:cNvPr>
          <p:cNvSpPr/>
          <p:nvPr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804B0E8-0181-436B-AFD8-BEAE72A8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32" y="19256"/>
            <a:ext cx="2540024" cy="25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black">
          <a:xfrm>
            <a:off x="1655676" y="1276400"/>
            <a:ext cx="2862322" cy="272562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我欲把酒青山旁，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扶摇万里，遥远的守望，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枯涩的琴弦响，响成一片伤，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缠绕在心房，一声叹息，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旧城古道，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繁花开尽荒芜的山岗，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你的杜鹃红，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开在我的左胸膛，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沉默了多久不变的张望，你去得远方，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就是我要找的天堂。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3" t="58712" r="79920" b="24000"/>
          <a:stretch/>
        </p:blipFill>
        <p:spPr>
          <a:xfrm>
            <a:off x="1254990" y="2777469"/>
            <a:ext cx="652714" cy="89502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28888" y="1276399"/>
            <a:ext cx="4940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请在这里输入标题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749895" y="1276399"/>
            <a:ext cx="0" cy="239609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686693C6-92B4-4496-AA6E-0BD1BFB3B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7425" y="0"/>
            <a:ext cx="3484839" cy="361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1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2264" y="1030644"/>
            <a:ext cx="4377193" cy="2840871"/>
            <a:chOff x="891470" y="1447086"/>
            <a:chExt cx="4726277" cy="3067432"/>
          </a:xfrm>
          <a:solidFill>
            <a:srgbClr val="FFFFFF"/>
          </a:solidFill>
        </p:grpSpPr>
        <p:sp>
          <p:nvSpPr>
            <p:cNvPr id="2" name="椭圆 1"/>
            <p:cNvSpPr/>
            <p:nvPr/>
          </p:nvSpPr>
          <p:spPr>
            <a:xfrm>
              <a:off x="1465787" y="1447086"/>
              <a:ext cx="3067432" cy="3067432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0" y="3176674"/>
              <a:ext cx="1819603" cy="696388"/>
            </a:xfrm>
            <a:prstGeom prst="rect">
              <a:avLst/>
            </a:prstGeom>
            <a:noFill/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5340" y="2097355"/>
              <a:ext cx="2372407" cy="787479"/>
            </a:xfrm>
            <a:prstGeom prst="rect">
              <a:avLst/>
            </a:prstGeom>
            <a:noFill/>
          </p:spPr>
        </p:pic>
      </p:grpSp>
      <p:grpSp>
        <p:nvGrpSpPr>
          <p:cNvPr id="4" name="组合 3"/>
          <p:cNvGrpSpPr/>
          <p:nvPr/>
        </p:nvGrpSpPr>
        <p:grpSpPr>
          <a:xfrm>
            <a:off x="6566850" y="1283053"/>
            <a:ext cx="1270223" cy="2865528"/>
            <a:chOff x="8755798" y="1709678"/>
            <a:chExt cx="1693630" cy="3820704"/>
          </a:xfrm>
        </p:grpSpPr>
        <p:sp>
          <p:nvSpPr>
            <p:cNvPr id="8" name="文本框 7"/>
            <p:cNvSpPr txBox="1"/>
            <p:nvPr/>
          </p:nvSpPr>
          <p:spPr>
            <a:xfrm>
              <a:off x="9874912" y="1709678"/>
              <a:ext cx="574516" cy="23117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755798" y="1709678"/>
              <a:ext cx="892552" cy="3820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61149" y="1283053"/>
            <a:ext cx="1324850" cy="2865528"/>
            <a:chOff x="6748197" y="1709678"/>
            <a:chExt cx="1766466" cy="3820704"/>
          </a:xfrm>
        </p:grpSpPr>
        <p:sp>
          <p:nvSpPr>
            <p:cNvPr id="19" name="文本框 18"/>
            <p:cNvSpPr txBox="1"/>
            <p:nvPr/>
          </p:nvSpPr>
          <p:spPr>
            <a:xfrm>
              <a:off x="7940147" y="1709678"/>
              <a:ext cx="574516" cy="23117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748197" y="1709678"/>
              <a:ext cx="892552" cy="382070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此输入文字 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4F62B459-254F-481C-925E-EE6F209FCC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93" y="2632484"/>
            <a:ext cx="3252455" cy="2478061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EEE632DB-0695-4B0C-8715-9E2C458A1B7E}"/>
              </a:ext>
            </a:extLst>
          </p:cNvPr>
          <p:cNvSpPr txBox="1"/>
          <p:nvPr/>
        </p:nvSpPr>
        <p:spPr>
          <a:xfrm>
            <a:off x="2113421" y="1839576"/>
            <a:ext cx="677108" cy="1045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1DED273-43EF-4CC2-B455-C699D8D7633F}"/>
              </a:ext>
            </a:extLst>
          </p:cNvPr>
          <p:cNvSpPr/>
          <p:nvPr/>
        </p:nvSpPr>
        <p:spPr>
          <a:xfrm>
            <a:off x="1556664" y="1024372"/>
            <a:ext cx="885825" cy="80034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dirty="0">
                <a:solidFill>
                  <a:srgbClr val="C00000"/>
                </a:solidFill>
              </a:rPr>
              <a:t>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69CB70-1E6A-4D31-A406-CE745F763C65}"/>
              </a:ext>
            </a:extLst>
          </p:cNvPr>
          <p:cNvSpPr/>
          <p:nvPr/>
        </p:nvSpPr>
        <p:spPr>
          <a:xfrm>
            <a:off x="3161842" y="1024372"/>
            <a:ext cx="885825" cy="80034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dirty="0">
                <a:solidFill>
                  <a:srgbClr val="C00000"/>
                </a:solidFill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460D84-692B-4D04-B38C-3CBF13447861}"/>
              </a:ext>
            </a:extLst>
          </p:cNvPr>
          <p:cNvSpPr/>
          <p:nvPr/>
        </p:nvSpPr>
        <p:spPr>
          <a:xfrm>
            <a:off x="4767021" y="1024372"/>
            <a:ext cx="885825" cy="80034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dirty="0">
                <a:solidFill>
                  <a:srgbClr val="C00000"/>
                </a:solidFill>
              </a:rPr>
              <a:t>文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16736E-D7F3-4E5E-A57C-F05D7182883E}"/>
              </a:ext>
            </a:extLst>
          </p:cNvPr>
          <p:cNvSpPr/>
          <p:nvPr/>
        </p:nvSpPr>
        <p:spPr>
          <a:xfrm>
            <a:off x="6372200" y="1024372"/>
            <a:ext cx="885825" cy="80034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dirty="0">
                <a:solidFill>
                  <a:srgbClr val="C00000"/>
                </a:solidFill>
              </a:rPr>
              <a:t>字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9C2B783-056F-4683-A491-0F72DC3549B2}"/>
              </a:ext>
            </a:extLst>
          </p:cNvPr>
          <p:cNvGrpSpPr/>
          <p:nvPr/>
        </p:nvGrpSpPr>
        <p:grpSpPr>
          <a:xfrm>
            <a:off x="3112808" y="1995125"/>
            <a:ext cx="1062474" cy="2779711"/>
            <a:chOff x="9032796" y="1709678"/>
            <a:chExt cx="1416632" cy="370628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3F06F64-EBF6-46F7-BE45-46E007C8D8C3}"/>
                </a:ext>
              </a:extLst>
            </p:cNvPr>
            <p:cNvSpPr txBox="1"/>
            <p:nvPr/>
          </p:nvSpPr>
          <p:spPr>
            <a:xfrm>
              <a:off x="9915948" y="1709678"/>
              <a:ext cx="533480" cy="203816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29882EF-E52B-442C-84A3-2E42F04526C9}"/>
                </a:ext>
              </a:extLst>
            </p:cNvPr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43A6D5-EC76-4D0F-8C45-DB01E79D11F0}"/>
                </a:ext>
              </a:extLst>
            </p:cNvPr>
            <p:cNvSpPr txBox="1"/>
            <p:nvPr/>
          </p:nvSpPr>
          <p:spPr>
            <a:xfrm>
              <a:off x="9032796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48BEAAE-08BC-475B-843B-344185E71521}"/>
              </a:ext>
            </a:extLst>
          </p:cNvPr>
          <p:cNvGrpSpPr/>
          <p:nvPr/>
        </p:nvGrpSpPr>
        <p:grpSpPr>
          <a:xfrm>
            <a:off x="1482731" y="1995125"/>
            <a:ext cx="1117101" cy="2779711"/>
            <a:chOff x="7025195" y="1709678"/>
            <a:chExt cx="1489468" cy="370628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CC7E85-2E6F-452A-9E4F-46C6793BB035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CE39342-CC8C-4787-8AD5-B97DC2D38A0F}"/>
                </a:ext>
              </a:extLst>
            </p:cNvPr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A5C177D-FF38-4AAA-A236-379D90C660D5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BB94DC5-21DB-4B9B-A13E-B6C0B9DEC856}"/>
              </a:ext>
            </a:extLst>
          </p:cNvPr>
          <p:cNvGrpSpPr/>
          <p:nvPr/>
        </p:nvGrpSpPr>
        <p:grpSpPr>
          <a:xfrm>
            <a:off x="4683727" y="1995125"/>
            <a:ext cx="1062474" cy="2779711"/>
            <a:chOff x="9032796" y="1709678"/>
            <a:chExt cx="1416632" cy="370628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B141756-37B1-4A14-BB05-A43EEB322ADE}"/>
                </a:ext>
              </a:extLst>
            </p:cNvPr>
            <p:cNvSpPr txBox="1"/>
            <p:nvPr/>
          </p:nvSpPr>
          <p:spPr>
            <a:xfrm>
              <a:off x="9915948" y="1709678"/>
              <a:ext cx="533480" cy="203816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1ADED25-ECB8-4388-93A3-F3DEF654CCDE}"/>
                </a:ext>
              </a:extLst>
            </p:cNvPr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D12522F-01F6-4BAD-A040-D03A362A9340}"/>
                </a:ext>
              </a:extLst>
            </p:cNvPr>
            <p:cNvSpPr txBox="1"/>
            <p:nvPr/>
          </p:nvSpPr>
          <p:spPr>
            <a:xfrm>
              <a:off x="9032796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D5904AA-31C9-42E2-A3C5-DD359D25D040}"/>
              </a:ext>
            </a:extLst>
          </p:cNvPr>
          <p:cNvGrpSpPr/>
          <p:nvPr/>
        </p:nvGrpSpPr>
        <p:grpSpPr>
          <a:xfrm>
            <a:off x="6328688" y="1995125"/>
            <a:ext cx="1062474" cy="2779711"/>
            <a:chOff x="9032796" y="1709678"/>
            <a:chExt cx="1416632" cy="37062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EBA6BAE-87EA-481D-A24F-E4B0491F305B}"/>
                </a:ext>
              </a:extLst>
            </p:cNvPr>
            <p:cNvSpPr txBox="1"/>
            <p:nvPr/>
          </p:nvSpPr>
          <p:spPr>
            <a:xfrm>
              <a:off x="9915948" y="1709678"/>
              <a:ext cx="533480" cy="203816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EE91E67-4B7D-4F23-9BC7-6B9520F8EADA}"/>
                </a:ext>
              </a:extLst>
            </p:cNvPr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A9FDD37-48F1-4C06-ACDF-D992D4DB195B}"/>
                </a:ext>
              </a:extLst>
            </p:cNvPr>
            <p:cNvSpPr txBox="1"/>
            <p:nvPr/>
          </p:nvSpPr>
          <p:spPr>
            <a:xfrm>
              <a:off x="9032796" y="1709678"/>
              <a:ext cx="615553" cy="32906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水墨主题请在此输入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水墨主题请在此输入文字 水墨主题请在</a:t>
              </a:r>
              <a:endParaRPr lang="en-US" altLang="zh-CN" sz="900" dirty="0">
                <a:solidFill>
                  <a:schemeClr val="bg1">
                    <a:lumMod val="7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106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24D200F-ABF7-41D8-B89B-46572F7E54B8}"/>
              </a:ext>
            </a:extLst>
          </p:cNvPr>
          <p:cNvGrpSpPr/>
          <p:nvPr/>
        </p:nvGrpSpPr>
        <p:grpSpPr>
          <a:xfrm>
            <a:off x="1115616" y="592324"/>
            <a:ext cx="3132349" cy="2808312"/>
            <a:chOff x="1115616" y="592324"/>
            <a:chExt cx="3132349" cy="2808312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BA55B65C-D4E1-4EF2-ACFB-F32C3BFD2B3D}"/>
                </a:ext>
              </a:extLst>
            </p:cNvPr>
            <p:cNvSpPr/>
            <p:nvPr/>
          </p:nvSpPr>
          <p:spPr>
            <a:xfrm>
              <a:off x="1295636" y="592324"/>
              <a:ext cx="2808312" cy="2808312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2F5219E-5C2E-4A65-9303-D368854B3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9" t="18894" r="8428" b="54514"/>
            <a:stretch/>
          </p:blipFill>
          <p:spPr>
            <a:xfrm>
              <a:off x="1115616" y="1312404"/>
              <a:ext cx="3132349" cy="136815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AAE95A-0A65-4DED-B4ED-1B8A4D690A9B}"/>
              </a:ext>
            </a:extLst>
          </p:cNvPr>
          <p:cNvGrpSpPr/>
          <p:nvPr/>
        </p:nvGrpSpPr>
        <p:grpSpPr>
          <a:xfrm>
            <a:off x="5040052" y="592324"/>
            <a:ext cx="3132349" cy="2808312"/>
            <a:chOff x="5040052" y="592324"/>
            <a:chExt cx="3132349" cy="2808312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4C1E1761-5040-4D71-B57E-F310ABC72C6D}"/>
                </a:ext>
              </a:extLst>
            </p:cNvPr>
            <p:cNvSpPr/>
            <p:nvPr/>
          </p:nvSpPr>
          <p:spPr>
            <a:xfrm>
              <a:off x="5202070" y="592324"/>
              <a:ext cx="2808312" cy="2808312"/>
            </a:xfrm>
            <a:prstGeom prst="diamond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6F41FA-3302-4EF2-8BD3-C2F24D9930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9" t="18894" r="8428" b="54514"/>
            <a:stretch/>
          </p:blipFill>
          <p:spPr>
            <a:xfrm>
              <a:off x="5040052" y="1312404"/>
              <a:ext cx="3132349" cy="1368152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B16CED78-909D-4511-9F0A-A85622EEB333}"/>
              </a:ext>
            </a:extLst>
          </p:cNvPr>
          <p:cNvSpPr txBox="1"/>
          <p:nvPr/>
        </p:nvSpPr>
        <p:spPr>
          <a:xfrm>
            <a:off x="3424810" y="3489052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/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AC7366-A661-4A7F-8936-082B96935D0D}"/>
              </a:ext>
            </a:extLst>
          </p:cNvPr>
          <p:cNvSpPr txBox="1"/>
          <p:nvPr/>
        </p:nvSpPr>
        <p:spPr>
          <a:xfrm>
            <a:off x="1439652" y="3513498"/>
            <a:ext cx="2031325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CA21E4-0467-4F3D-A408-C88D4A787CEB}"/>
              </a:ext>
            </a:extLst>
          </p:cNvPr>
          <p:cNvSpPr txBox="1"/>
          <p:nvPr/>
        </p:nvSpPr>
        <p:spPr>
          <a:xfrm>
            <a:off x="7489050" y="3517270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/>
              <a:t>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F82611-5882-48E5-8B16-5CA8AB152C5A}"/>
              </a:ext>
            </a:extLst>
          </p:cNvPr>
          <p:cNvSpPr txBox="1"/>
          <p:nvPr/>
        </p:nvSpPr>
        <p:spPr>
          <a:xfrm>
            <a:off x="5503892" y="3541716"/>
            <a:ext cx="2031325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73AE5AD-F1A8-48B9-AA85-18D8659C56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/>
        </p:blipFill>
        <p:spPr>
          <a:xfrm>
            <a:off x="3887924" y="-271772"/>
            <a:ext cx="1476164" cy="457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93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702898B-2AD1-49B4-B51B-97A39E5E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1641" cy="5145088"/>
          </a:xfrm>
          <a:prstGeom prst="rect">
            <a:avLst/>
          </a:prstGeom>
        </p:spPr>
      </p:pic>
      <p:sp>
        <p:nvSpPr>
          <p:cNvPr id="8" name="流程图: 联系 14"/>
          <p:cNvSpPr/>
          <p:nvPr/>
        </p:nvSpPr>
        <p:spPr>
          <a:xfrm>
            <a:off x="5760132" y="323208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E45C69FC-B5A7-4223-8E3C-1BD00F6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9878" y="1564432"/>
            <a:ext cx="440890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:a16="http://schemas.microsoft.com/office/drawing/2014/main" id="{38F7E502-3562-4121-9023-2A252497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920" y="1240396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西汉前期，以黄老之学为尊，直至汉武帝罢黜百家，独儒术，儒学开始成为多年来封建主义的主导思想。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5B292C-C89B-4F3B-B4EE-B438D6DDB20D}"/>
              </a:ext>
            </a:extLst>
          </p:cNvPr>
          <p:cNvCxnSpPr>
            <a:cxnSpLocks/>
          </p:cNvCxnSpPr>
          <p:nvPr/>
        </p:nvCxnSpPr>
        <p:spPr>
          <a:xfrm>
            <a:off x="4752020" y="1308955"/>
            <a:ext cx="0" cy="2618873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5544108" y="2340814"/>
            <a:ext cx="633448" cy="633448"/>
            <a:chOff x="5544108" y="2340814"/>
            <a:chExt cx="633448" cy="6334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贰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21" name="流程图: 联系 14">
            <a:extLst>
              <a:ext uri="{FF2B5EF4-FFF2-40B4-BE49-F238E27FC236}">
                <a16:creationId xmlns:a16="http://schemas.microsoft.com/office/drawing/2014/main" id="{0D3B6E5D-B1DC-4C21-A9C2-190E5D3613D9}"/>
              </a:ext>
            </a:extLst>
          </p:cNvPr>
          <p:cNvSpPr/>
          <p:nvPr/>
        </p:nvSpPr>
        <p:spPr>
          <a:xfrm>
            <a:off x="5760132" y="1940470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9462A2A-0389-4943-BB91-AD12CA59A7C6}"/>
              </a:ext>
            </a:extLst>
          </p:cNvPr>
          <p:cNvSpPr/>
          <p:nvPr/>
        </p:nvSpPr>
        <p:spPr>
          <a:xfrm>
            <a:off x="231354" y="213105"/>
            <a:ext cx="8681292" cy="4733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9022EC0-451F-4A5E-8F72-830A35AC6176}"/>
              </a:ext>
            </a:extLst>
          </p:cNvPr>
          <p:cNvSpPr/>
          <p:nvPr/>
        </p:nvSpPr>
        <p:spPr>
          <a:xfrm>
            <a:off x="187286" y="154237"/>
            <a:ext cx="8780444" cy="48474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804B0E8-0181-436B-AFD8-BEAE72A8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32" y="19256"/>
            <a:ext cx="2540024" cy="25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2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0E34C98D-DCC6-45FE-A277-C21815BF00E9}"/>
              </a:ext>
            </a:extLst>
          </p:cNvPr>
          <p:cNvSpPr txBox="1"/>
          <p:nvPr/>
        </p:nvSpPr>
        <p:spPr>
          <a:xfrm>
            <a:off x="2236678" y="2476090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0466B8B-A490-465A-9FA0-4E77F7840C01}"/>
              </a:ext>
            </a:extLst>
          </p:cNvPr>
          <p:cNvSpPr txBox="1"/>
          <p:nvPr/>
        </p:nvSpPr>
        <p:spPr>
          <a:xfrm>
            <a:off x="620852" y="2500536"/>
            <a:ext cx="1661993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BCF8378-493E-4199-B04D-0812BA2306C4}"/>
              </a:ext>
            </a:extLst>
          </p:cNvPr>
          <p:cNvSpPr txBox="1"/>
          <p:nvPr/>
        </p:nvSpPr>
        <p:spPr>
          <a:xfrm>
            <a:off x="8168046" y="2497422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C6C912-E84B-46B9-8CF5-29C23D90D20C}"/>
              </a:ext>
            </a:extLst>
          </p:cNvPr>
          <p:cNvSpPr txBox="1"/>
          <p:nvPr/>
        </p:nvSpPr>
        <p:spPr>
          <a:xfrm>
            <a:off x="6552220" y="2521868"/>
            <a:ext cx="1661993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9EAC51-49BD-46A3-9CF1-2304057242F3}"/>
              </a:ext>
            </a:extLst>
          </p:cNvPr>
          <p:cNvGrpSpPr/>
          <p:nvPr/>
        </p:nvGrpSpPr>
        <p:grpSpPr>
          <a:xfrm>
            <a:off x="2980443" y="1353942"/>
            <a:ext cx="3249814" cy="3251086"/>
            <a:chOff x="2840742" y="988368"/>
            <a:chExt cx="3615245" cy="3616660"/>
          </a:xfrm>
        </p:grpSpPr>
        <p:sp>
          <p:nvSpPr>
            <p:cNvPr id="7" name="椭圆 6"/>
            <p:cNvSpPr/>
            <p:nvPr/>
          </p:nvSpPr>
          <p:spPr>
            <a:xfrm>
              <a:off x="3027438" y="1137521"/>
              <a:ext cx="3238864" cy="3276364"/>
            </a:xfrm>
            <a:prstGeom prst="ellipse">
              <a:avLst/>
            </a:prstGeom>
            <a:blipFill>
              <a:blip r:embed="rId3"/>
              <a:stretch>
                <a:fillRect r="-13476"/>
              </a:stretch>
            </a:blip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7AF50957-B3A9-48E8-B86D-2453E94E9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0742" y="988368"/>
              <a:ext cx="3615245" cy="36166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856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3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0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1519</Words>
  <Application>Microsoft Office PowerPoint</Application>
  <PresentationFormat>自定义</PresentationFormat>
  <Paragraphs>271</Paragraphs>
  <Slides>25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Raleway</vt:lpstr>
      <vt:lpstr>等线</vt:lpstr>
      <vt:lpstr>等线 Light</vt:lpstr>
      <vt:lpstr>方正黄草简体</vt:lpstr>
      <vt:lpstr>方正隶变_GBK</vt:lpstr>
      <vt:lpstr>方正隶二繁体</vt:lpstr>
      <vt:lpstr>方正清刻本悦宋简体</vt:lpstr>
      <vt:lpstr>方正宋刻本秀楷简体</vt:lpstr>
      <vt:lpstr>汉仪全唐诗简</vt:lpstr>
      <vt:lpstr>华文行楷</vt:lpstr>
      <vt:lpstr>华文细黑</vt:lpstr>
      <vt:lpstr>隶书</vt:lpstr>
      <vt:lpstr>微软雅黑</vt:lpstr>
      <vt:lpstr>造字工房俊雅（非商用）常规体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Administrator</dc:creator>
  <cp:keywords>RP</cp:keywords>
  <dc:description>RP</dc:description>
  <cp:lastModifiedBy>Administrator</cp:lastModifiedBy>
  <cp:revision>64</cp:revision>
  <dcterms:created xsi:type="dcterms:W3CDTF">2017-07-21T07:14:20Z</dcterms:created>
  <dcterms:modified xsi:type="dcterms:W3CDTF">2017-07-21T08:56:15Z</dcterms:modified>
  <cp:category>RP</cp:category>
  <cp:contentStatus>RP</cp:contentStatus>
</cp:coreProperties>
</file>