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9" r:id="rId4"/>
    <p:sldId id="258" r:id="rId5"/>
    <p:sldId id="263" r:id="rId6"/>
    <p:sldId id="264" r:id="rId7"/>
    <p:sldId id="265" r:id="rId8"/>
    <p:sldId id="260" r:id="rId9"/>
    <p:sldId id="266" r:id="rId10"/>
    <p:sldId id="268" r:id="rId11"/>
    <p:sldId id="267" r:id="rId12"/>
    <p:sldId id="261" r:id="rId13"/>
    <p:sldId id="269" r:id="rId14"/>
    <p:sldId id="270" r:id="rId15"/>
    <p:sldId id="262" r:id="rId16"/>
    <p:sldId id="271" r:id="rId17"/>
    <p:sldId id="272" r:id="rId18"/>
    <p:sldId id="257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51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Store1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2">
                  <a:lumMod val="9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bg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Design</c:v>
                </c:pt>
                <c:pt idx="1">
                  <c:v>Web Dev</c:v>
                </c:pt>
                <c:pt idx="2">
                  <c:v>Powerpoint</c:v>
                </c:pt>
                <c:pt idx="3">
                  <c:v>Excel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23</c:v>
                </c:pt>
                <c:pt idx="1">
                  <c:v>12</c:v>
                </c:pt>
                <c:pt idx="2">
                  <c:v>40</c:v>
                </c:pt>
                <c:pt idx="3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800">
          <a:solidFill>
            <a:schemeClr val="tx1"/>
          </a:solidFill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5400000">
            <a:off x="2667000" y="-2666997"/>
            <a:ext cx="6858002" cy="121920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90" t="14369" r="8404" b="21942"/>
          <a:stretch>
            <a:fillRect/>
          </a:stretch>
        </p:blipFill>
        <p:spPr>
          <a:xfrm>
            <a:off x="2411015" y="348727"/>
            <a:ext cx="7391215" cy="5981051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4750321" y="2499978"/>
            <a:ext cx="271260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Aharoni" panose="02010803020104030203" pitchFamily="2" charset="-79"/>
                <a:cs typeface="Aharoni" panose="02010803020104030203" pitchFamily="2" charset="-79"/>
              </a:rPr>
              <a:t>The </a:t>
            </a:r>
            <a:endParaRPr lang="en-US" altLang="zh-CN" sz="4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zh-CN" altLang="en-US" sz="4000" dirty="0">
                <a:latin typeface="Aharoni" panose="02010803020104030203" pitchFamily="2" charset="-79"/>
                <a:cs typeface="Aharoni" panose="02010803020104030203" pitchFamily="2" charset="-79"/>
              </a:rPr>
              <a:t>work plan</a:t>
            </a:r>
            <a:endParaRPr lang="zh-CN" altLang="en-US" sz="40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4815424" y="3941309"/>
            <a:ext cx="1799584" cy="461665"/>
          </a:xfrm>
          <a:prstGeom prst="rect">
            <a:avLst/>
          </a:prstGeom>
          <a:solidFill>
            <a:srgbClr val="313139"/>
          </a:solidFill>
          <a:ln>
            <a:solidFill>
              <a:schemeClr val="bg1"/>
            </a:solidFill>
          </a:ln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sz="2400" b="1" spc="600" dirty="0">
              <a:latin typeface="方正姚体" panose="02010601030101010101" pitchFamily="2" charset="-122"/>
              <a:ea typeface="方正姚体" panose="02010601030101010101" pitchFamily="2" charset="-122"/>
              <a:cs typeface="Lato Black" charset="0"/>
            </a:endParaRPr>
          </a:p>
        </p:txBody>
      </p:sp>
      <p:sp>
        <p:nvSpPr>
          <p:cNvPr id="21" name="TextBox 6"/>
          <p:cNvSpPr txBox="1">
            <a:spLocks noChangeArrowheads="1"/>
          </p:cNvSpPr>
          <p:nvPr/>
        </p:nvSpPr>
        <p:spPr bwMode="auto">
          <a:xfrm>
            <a:off x="4750321" y="4018252"/>
            <a:ext cx="1938826" cy="306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anose="020F0302020204030204" charset="0"/>
                <a:ea typeface="宋体" panose="02010600030101010101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anose="020F0302020204030204" charset="0"/>
                <a:ea typeface="宋体" panose="02010600030101010101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anose="020F0302020204030204" charset="0"/>
                <a:ea typeface="宋体" panose="02010600030101010101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anose="020F0302020204030204" charset="0"/>
                <a:ea typeface="宋体" panose="02010600030101010101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anose="020F0302020204030204" charset="0"/>
                <a:ea typeface="宋体" panose="02010600030101010101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302020204030204" charset="0"/>
                <a:ea typeface="宋体" panose="02010600030101010101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302020204030204" charset="0"/>
                <a:ea typeface="宋体" panose="02010600030101010101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302020204030204" charset="0"/>
                <a:ea typeface="宋体" panose="02010600030101010101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302020204030204" charset="0"/>
                <a:ea typeface="宋体" panose="02010600030101010101" pitchFamily="2" charset="-122"/>
              </a:defRPr>
            </a:lvl9pPr>
          </a:lstStyle>
          <a:p>
            <a:pPr algn="ctr">
              <a:buNone/>
            </a:pPr>
            <a:r>
              <a:rPr lang="zh-CN" altLang="en-US" sz="1400" cap="all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</a:rPr>
              <a:t>汇报人：</a:t>
            </a:r>
            <a:r>
              <a:rPr lang="en-US" altLang="zh-CN" sz="1400" cap="all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</a:rPr>
              <a:t>xxx</a:t>
            </a:r>
            <a:endParaRPr lang="en-US" altLang="zh-CN" sz="1400" cap="all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0114" y="1676640"/>
            <a:ext cx="5380088" cy="1710083"/>
          </a:xfrm>
          <a:prstGeom prst="rect">
            <a:avLst/>
          </a:prstGeom>
          <a:solidFill>
            <a:schemeClr val="accent1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/>
          </a:p>
        </p:txBody>
      </p:sp>
      <p:sp>
        <p:nvSpPr>
          <p:cNvPr id="3" name="矩形 2"/>
          <p:cNvSpPr/>
          <p:nvPr/>
        </p:nvSpPr>
        <p:spPr>
          <a:xfrm>
            <a:off x="790114" y="3527741"/>
            <a:ext cx="5380088" cy="1710083"/>
          </a:xfrm>
          <a:prstGeom prst="rect">
            <a:avLst/>
          </a:prstGeom>
          <a:solidFill>
            <a:schemeClr val="accent1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/>
          </a:p>
        </p:txBody>
      </p:sp>
      <p:grpSp>
        <p:nvGrpSpPr>
          <p:cNvPr id="4" name="稻壳儿春秋广告/盗版必究        原创来源：http://chn.docer.com/works?userid=199329941#!/work_time"/>
          <p:cNvGrpSpPr/>
          <p:nvPr/>
        </p:nvGrpSpPr>
        <p:grpSpPr>
          <a:xfrm>
            <a:off x="1394371" y="2425395"/>
            <a:ext cx="427344" cy="400361"/>
            <a:chOff x="5368132" y="3540125"/>
            <a:chExt cx="465138" cy="435769"/>
          </a:xfrm>
          <a:solidFill>
            <a:schemeClr val="tx1"/>
          </a:solidFill>
        </p:grpSpPr>
        <p:sp>
          <p:nvSpPr>
            <p:cNvPr id="9" name="稻壳儿春秋广告/盗版必究        原创来源：http://chn.docer.com/works?userid=199329941#!/work_time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0" name="稻壳儿春秋广告/盗版必究        原创来源：http://chn.docer.com/works?userid=199329941#!/work_time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5" name="AutoShape 83"/>
          <p:cNvSpPr/>
          <p:nvPr/>
        </p:nvSpPr>
        <p:spPr bwMode="auto">
          <a:xfrm>
            <a:off x="1435468" y="4094162"/>
            <a:ext cx="464344" cy="30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610" y="13990"/>
                </a:moveTo>
                <a:cubicBezTo>
                  <a:pt x="11373" y="14259"/>
                  <a:pt x="11093" y="14400"/>
                  <a:pt x="10800" y="14400"/>
                </a:cubicBezTo>
                <a:cubicBezTo>
                  <a:pt x="10505" y="14400"/>
                  <a:pt x="10225" y="14259"/>
                  <a:pt x="9990" y="13990"/>
                </a:cubicBezTo>
                <a:lnTo>
                  <a:pt x="7198" y="10800"/>
                </a:lnTo>
                <a:lnTo>
                  <a:pt x="6636" y="10157"/>
                </a:lnTo>
                <a:lnTo>
                  <a:pt x="1349" y="4115"/>
                </a:lnTo>
                <a:lnTo>
                  <a:pt x="1349" y="4114"/>
                </a:lnTo>
                <a:cubicBezTo>
                  <a:pt x="1349" y="2980"/>
                  <a:pt x="1955" y="2057"/>
                  <a:pt x="2699" y="2057"/>
                </a:cubicBezTo>
                <a:lnTo>
                  <a:pt x="18899" y="2057"/>
                </a:lnTo>
                <a:cubicBezTo>
                  <a:pt x="19643" y="2057"/>
                  <a:pt x="20249" y="2980"/>
                  <a:pt x="20249" y="4114"/>
                </a:cubicBezTo>
                <a:cubicBezTo>
                  <a:pt x="20249" y="4114"/>
                  <a:pt x="11610" y="13990"/>
                  <a:pt x="11610" y="13990"/>
                </a:cubicBezTo>
                <a:close/>
                <a:moveTo>
                  <a:pt x="20249" y="16198"/>
                </a:moveTo>
                <a:lnTo>
                  <a:pt x="15525" y="10800"/>
                </a:lnTo>
                <a:lnTo>
                  <a:pt x="20249" y="5399"/>
                </a:lnTo>
                <a:cubicBezTo>
                  <a:pt x="20249" y="5399"/>
                  <a:pt x="20249" y="16198"/>
                  <a:pt x="20249" y="16198"/>
                </a:cubicBezTo>
                <a:close/>
                <a:moveTo>
                  <a:pt x="20249" y="17484"/>
                </a:moveTo>
                <a:cubicBezTo>
                  <a:pt x="20249" y="18620"/>
                  <a:pt x="19643" y="19541"/>
                  <a:pt x="18899" y="19541"/>
                </a:cubicBezTo>
                <a:lnTo>
                  <a:pt x="2699" y="19541"/>
                </a:lnTo>
                <a:cubicBezTo>
                  <a:pt x="1955" y="19541"/>
                  <a:pt x="1349" y="18620"/>
                  <a:pt x="1349" y="17484"/>
                </a:cubicBezTo>
                <a:lnTo>
                  <a:pt x="6636" y="11442"/>
                </a:lnTo>
                <a:lnTo>
                  <a:pt x="9585" y="14813"/>
                </a:lnTo>
                <a:cubicBezTo>
                  <a:pt x="9945" y="15222"/>
                  <a:pt x="10372" y="15429"/>
                  <a:pt x="10800" y="15429"/>
                </a:cubicBezTo>
                <a:cubicBezTo>
                  <a:pt x="11228" y="15429"/>
                  <a:pt x="11654" y="15222"/>
                  <a:pt x="12015" y="14813"/>
                </a:cubicBezTo>
                <a:lnTo>
                  <a:pt x="14963" y="11442"/>
                </a:lnTo>
                <a:cubicBezTo>
                  <a:pt x="14963" y="11442"/>
                  <a:pt x="20249" y="17484"/>
                  <a:pt x="20249" y="17484"/>
                </a:cubicBezTo>
                <a:close/>
                <a:moveTo>
                  <a:pt x="1349" y="5399"/>
                </a:moveTo>
                <a:lnTo>
                  <a:pt x="6074" y="10800"/>
                </a:lnTo>
                <a:lnTo>
                  <a:pt x="1349" y="16198"/>
                </a:lnTo>
                <a:cubicBezTo>
                  <a:pt x="1349" y="16198"/>
                  <a:pt x="1349" y="5399"/>
                  <a:pt x="1349" y="5399"/>
                </a:cubicBezTo>
                <a:close/>
                <a:moveTo>
                  <a:pt x="18899" y="0"/>
                </a:moveTo>
                <a:lnTo>
                  <a:pt x="2699" y="0"/>
                </a:lnTo>
                <a:cubicBezTo>
                  <a:pt x="1208" y="0"/>
                  <a:pt x="0" y="1842"/>
                  <a:pt x="0" y="4114"/>
                </a:cubicBezTo>
                <a:lnTo>
                  <a:pt x="0" y="17484"/>
                </a:lnTo>
                <a:cubicBezTo>
                  <a:pt x="0" y="19756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19756"/>
                  <a:pt x="21600" y="17484"/>
                </a:cubicBezTo>
                <a:lnTo>
                  <a:pt x="21600" y="4114"/>
                </a:lnTo>
                <a:cubicBezTo>
                  <a:pt x="21600" y="1842"/>
                  <a:pt x="20391" y="0"/>
                  <a:pt x="18899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sym typeface="Gill Sans" panose="020B0502020104020203" charset="0"/>
            </a:endParaRPr>
          </a:p>
        </p:txBody>
      </p:sp>
      <p:sp>
        <p:nvSpPr>
          <p:cNvPr id="6" name="TextBox 13"/>
          <p:cNvSpPr txBox="1"/>
          <p:nvPr/>
        </p:nvSpPr>
        <p:spPr>
          <a:xfrm>
            <a:off x="2013736" y="2277568"/>
            <a:ext cx="3818673" cy="873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900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I love you more than I've ever loved any woman. And I've waited longer for you than I've waited for any woman. I love you more than I've ever loved any woman. </a:t>
            </a:r>
            <a:endParaRPr lang="zh-CN" altLang="en-US" sz="900" dirty="0"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TextBox 13"/>
          <p:cNvSpPr txBox="1"/>
          <p:nvPr/>
        </p:nvSpPr>
        <p:spPr>
          <a:xfrm>
            <a:off x="2032334" y="4094162"/>
            <a:ext cx="3818673" cy="873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900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I love you more than I've ever loved any woman. And I've waited longer for you than I've waited for any woman. I love you more than I've ever loved any woman. </a:t>
            </a:r>
            <a:endParaRPr lang="zh-CN" altLang="en-US" sz="900" dirty="0"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pic>
        <p:nvPicPr>
          <p:cNvPr id="11" name="Picture 2" descr="EITIE旗舰店 - 京东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67"/>
          <a:stretch>
            <a:fillRect/>
          </a:stretch>
        </p:blipFill>
        <p:spPr bwMode="auto">
          <a:xfrm>
            <a:off x="6182975" y="1358918"/>
            <a:ext cx="5702550" cy="4140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2000963" y="1888259"/>
            <a:ext cx="1628203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dirty="0"/>
              <a:t>Enter title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2034019" y="3695630"/>
            <a:ext cx="1628203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dirty="0"/>
              <a:t>Enter title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5400000">
            <a:off x="2667000" y="-2666997"/>
            <a:ext cx="6858002" cy="121920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90" t="14369" r="8404" b="21942"/>
          <a:stretch>
            <a:fillRect/>
          </a:stretch>
        </p:blipFill>
        <p:spPr>
          <a:xfrm>
            <a:off x="2411015" y="348727"/>
            <a:ext cx="7391215" cy="5981051"/>
          </a:xfrm>
          <a:prstGeom prst="rect">
            <a:avLst/>
          </a:prstGeom>
        </p:spPr>
      </p:pic>
      <p:sp>
        <p:nvSpPr>
          <p:cNvPr id="4" name="文本框 11"/>
          <p:cNvSpPr txBox="1"/>
          <p:nvPr/>
        </p:nvSpPr>
        <p:spPr>
          <a:xfrm>
            <a:off x="5649243" y="2721114"/>
            <a:ext cx="8935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8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lang="en-US" altLang="zh-CN" sz="4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86988" y="3429000"/>
            <a:ext cx="2618024" cy="5632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800" b="1" dirty="0"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90204"/>
              </a:rPr>
              <a:t>Enter your title</a:t>
            </a:r>
            <a:endParaRPr lang="en-GB" altLang="zh-CN" sz="2800" b="1" dirty="0"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Arial" panose="020B0604020202090204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72430" y="1817163"/>
            <a:ext cx="2882187" cy="2872142"/>
            <a:chOff x="3131708" y="1925084"/>
            <a:chExt cx="2882187" cy="2872142"/>
          </a:xfrm>
          <a:effectLst/>
        </p:grpSpPr>
        <p:sp>
          <p:nvSpPr>
            <p:cNvPr id="18" name="新月形 17"/>
            <p:cNvSpPr/>
            <p:nvPr/>
          </p:nvSpPr>
          <p:spPr>
            <a:xfrm rot="20751297">
              <a:off x="3131708" y="2126690"/>
              <a:ext cx="1331655" cy="2663311"/>
            </a:xfrm>
            <a:prstGeom prst="moon">
              <a:avLst>
                <a:gd name="adj" fmla="val 15190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</a:endParaRPr>
            </a:p>
          </p:txBody>
        </p:sp>
        <p:sp>
          <p:nvSpPr>
            <p:cNvPr id="19" name="新月形 18"/>
            <p:cNvSpPr/>
            <p:nvPr/>
          </p:nvSpPr>
          <p:spPr>
            <a:xfrm rot="4551297">
              <a:off x="3813700" y="1259257"/>
              <a:ext cx="1331655" cy="2663310"/>
            </a:xfrm>
            <a:prstGeom prst="moon">
              <a:avLst>
                <a:gd name="adj" fmla="val 15190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</a:endParaRPr>
            </a:p>
          </p:txBody>
        </p:sp>
        <p:sp>
          <p:nvSpPr>
            <p:cNvPr id="20" name="新月形 19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</a:endParaRPr>
            </a:p>
          </p:txBody>
        </p:sp>
        <p:sp>
          <p:nvSpPr>
            <p:cNvPr id="21" name="新月形 20"/>
            <p:cNvSpPr/>
            <p:nvPr/>
          </p:nvSpPr>
          <p:spPr>
            <a:xfrm rot="15351297">
              <a:off x="4011669" y="2799744"/>
              <a:ext cx="1331655" cy="2663310"/>
            </a:xfrm>
            <a:prstGeom prst="moon">
              <a:avLst>
                <a:gd name="adj" fmla="val 15190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</a:endParaRPr>
            </a:p>
          </p:txBody>
        </p:sp>
      </p:grpSp>
      <p:cxnSp>
        <p:nvCxnSpPr>
          <p:cNvPr id="3" name="直接箭头连接符 2"/>
          <p:cNvCxnSpPr/>
          <p:nvPr/>
        </p:nvCxnSpPr>
        <p:spPr>
          <a:xfrm flipH="1">
            <a:off x="1098623" y="2182097"/>
            <a:ext cx="3724275" cy="0"/>
          </a:xfrm>
          <a:prstGeom prst="straightConnector1">
            <a:avLst/>
          </a:prstGeom>
          <a:ln>
            <a:solidFill>
              <a:srgbClr val="73777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箭头连接符 3"/>
          <p:cNvCxnSpPr/>
          <p:nvPr/>
        </p:nvCxnSpPr>
        <p:spPr>
          <a:xfrm flipH="1">
            <a:off x="1098623" y="4230347"/>
            <a:ext cx="3724275" cy="0"/>
          </a:xfrm>
          <a:prstGeom prst="straightConnector1">
            <a:avLst/>
          </a:prstGeom>
          <a:ln>
            <a:solidFill>
              <a:srgbClr val="73777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/>
        </p:nvCxnSpPr>
        <p:spPr>
          <a:xfrm flipH="1">
            <a:off x="7249185" y="2125101"/>
            <a:ext cx="3724275" cy="0"/>
          </a:xfrm>
          <a:prstGeom prst="straightConnector1">
            <a:avLst/>
          </a:prstGeom>
          <a:ln>
            <a:solidFill>
              <a:srgbClr val="73777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 flipH="1">
            <a:off x="7204149" y="4228040"/>
            <a:ext cx="3724275" cy="0"/>
          </a:xfrm>
          <a:prstGeom prst="straightConnector1">
            <a:avLst/>
          </a:prstGeom>
          <a:ln>
            <a:solidFill>
              <a:srgbClr val="73777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5483722" y="2768585"/>
            <a:ext cx="991895" cy="915801"/>
            <a:chOff x="5160431" y="5112428"/>
            <a:chExt cx="291911" cy="269517"/>
          </a:xfrm>
          <a:solidFill>
            <a:schemeClr val="tx1"/>
          </a:solidFill>
        </p:grpSpPr>
        <p:sp>
          <p:nvSpPr>
            <p:cNvPr id="16" name="Shape 10597"/>
            <p:cNvSpPr/>
            <p:nvPr/>
          </p:nvSpPr>
          <p:spPr>
            <a:xfrm>
              <a:off x="5160431" y="5112428"/>
              <a:ext cx="291911" cy="260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0" h="21477" extrusionOk="0">
                  <a:moveTo>
                    <a:pt x="21365" y="155"/>
                  </a:moveTo>
                  <a:cubicBezTo>
                    <a:pt x="21230" y="8"/>
                    <a:pt x="21032" y="-41"/>
                    <a:pt x="20853" y="37"/>
                  </a:cubicBezTo>
                  <a:lnTo>
                    <a:pt x="867" y="8596"/>
                  </a:lnTo>
                  <a:cubicBezTo>
                    <a:pt x="405" y="8797"/>
                    <a:pt x="74" y="9261"/>
                    <a:pt x="12" y="9811"/>
                  </a:cubicBezTo>
                  <a:cubicBezTo>
                    <a:pt x="-54" y="10361"/>
                    <a:pt x="154" y="10907"/>
                    <a:pt x="557" y="11231"/>
                  </a:cubicBezTo>
                  <a:lnTo>
                    <a:pt x="4945" y="14801"/>
                  </a:lnTo>
                  <a:lnTo>
                    <a:pt x="20542" y="1090"/>
                  </a:lnTo>
                  <a:lnTo>
                    <a:pt x="6752" y="16274"/>
                  </a:lnTo>
                  <a:lnTo>
                    <a:pt x="12756" y="21154"/>
                  </a:lnTo>
                  <a:cubicBezTo>
                    <a:pt x="13136" y="21462"/>
                    <a:pt x="13627" y="21559"/>
                    <a:pt x="14083" y="21405"/>
                  </a:cubicBezTo>
                  <a:cubicBezTo>
                    <a:pt x="14535" y="21250"/>
                    <a:pt x="14895" y="20866"/>
                    <a:pt x="15061" y="20372"/>
                  </a:cubicBezTo>
                  <a:lnTo>
                    <a:pt x="21481" y="727"/>
                  </a:lnTo>
                  <a:cubicBezTo>
                    <a:pt x="21546" y="528"/>
                    <a:pt x="21500" y="302"/>
                    <a:pt x="21365" y="155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14288" tIns="14288" rIns="14288" bIns="14288" anchor="ctr"/>
            <a:lstStyle>
              <a:lvl1pPr algn="ctr" defTabSz="309245">
                <a:defRPr sz="1900">
                  <a:latin typeface="+mn-lt"/>
                  <a:ea typeface="+mn-ea"/>
                  <a:cs typeface="+mn-cs"/>
                  <a:sym typeface="Helvetica Light"/>
                </a:defRPr>
              </a:lvl1pPr>
              <a:lvl2pPr indent="85725" algn="ctr" defTabSz="309245">
                <a:defRPr sz="1900">
                  <a:latin typeface="+mn-lt"/>
                  <a:ea typeface="+mn-ea"/>
                  <a:cs typeface="+mn-cs"/>
                  <a:sym typeface="Helvetica Light"/>
                </a:defRPr>
              </a:lvl2pPr>
              <a:lvl3pPr indent="171450" algn="ctr" defTabSz="309245">
                <a:defRPr sz="1900">
                  <a:latin typeface="+mn-lt"/>
                  <a:ea typeface="+mn-ea"/>
                  <a:cs typeface="+mn-cs"/>
                  <a:sym typeface="Helvetica Light"/>
                </a:defRPr>
              </a:lvl3pPr>
              <a:lvl4pPr indent="257175" algn="ctr" defTabSz="309245">
                <a:defRPr sz="1900">
                  <a:latin typeface="+mn-lt"/>
                  <a:ea typeface="+mn-ea"/>
                  <a:cs typeface="+mn-cs"/>
                  <a:sym typeface="Helvetica Light"/>
                </a:defRPr>
              </a:lvl4pPr>
              <a:lvl5pPr indent="342900" algn="ctr" defTabSz="309245">
                <a:defRPr sz="1900">
                  <a:latin typeface="+mn-lt"/>
                  <a:ea typeface="+mn-ea"/>
                  <a:cs typeface="+mn-cs"/>
                  <a:sym typeface="Helvetica Light"/>
                </a:defRPr>
              </a:lvl5pPr>
              <a:lvl6pPr indent="428625" algn="ctr" defTabSz="309245">
                <a:defRPr sz="1900">
                  <a:latin typeface="+mn-lt"/>
                  <a:ea typeface="+mn-ea"/>
                  <a:cs typeface="+mn-cs"/>
                  <a:sym typeface="Helvetica Light"/>
                </a:defRPr>
              </a:lvl6pPr>
              <a:lvl7pPr indent="514350" algn="ctr" defTabSz="309245">
                <a:defRPr sz="1900">
                  <a:latin typeface="+mn-lt"/>
                  <a:ea typeface="+mn-ea"/>
                  <a:cs typeface="+mn-cs"/>
                  <a:sym typeface="Helvetica Light"/>
                </a:defRPr>
              </a:lvl7pPr>
              <a:lvl8pPr indent="600075" algn="ctr" defTabSz="309245">
                <a:defRPr sz="1900">
                  <a:latin typeface="+mn-lt"/>
                  <a:ea typeface="+mn-ea"/>
                  <a:cs typeface="+mn-cs"/>
                  <a:sym typeface="Helvetica Light"/>
                </a:defRPr>
              </a:lvl8pPr>
              <a:lvl9pPr indent="685800" algn="ctr" defTabSz="309245">
                <a:defRPr sz="1900">
                  <a:latin typeface="+mn-lt"/>
                  <a:ea typeface="+mn-ea"/>
                  <a:cs typeface="+mn-cs"/>
                  <a:sym typeface="Helvetica Light"/>
                </a:defRPr>
              </a:lvl9pPr>
            </a:lstStyle>
            <a:p>
              <a:pPr marL="0" marR="0" lvl="0" indent="0" algn="ctr" defTabSz="1714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panose="020B0502020104020203"/>
                  <a:ea typeface="Gill Sans" panose="020B0502020104020203"/>
                  <a:cs typeface="Gill Sans" panose="020B0502020104020203"/>
                  <a:sym typeface="Gill Sans" panose="020B0502020104020203"/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 panose="020B0502020104020203"/>
                <a:sym typeface="Gill Sans" panose="020B0502020104020203"/>
              </a:endParaRPr>
            </a:p>
          </p:txBody>
        </p:sp>
        <p:sp>
          <p:nvSpPr>
            <p:cNvPr id="17" name="Shape 10598"/>
            <p:cNvSpPr/>
            <p:nvPr/>
          </p:nvSpPr>
          <p:spPr>
            <a:xfrm>
              <a:off x="5210156" y="5304222"/>
              <a:ext cx="70416" cy="777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26" h="21407" extrusionOk="0">
                  <a:moveTo>
                    <a:pt x="150" y="770"/>
                  </a:moveTo>
                  <a:lnTo>
                    <a:pt x="3666" y="18170"/>
                  </a:lnTo>
                  <a:cubicBezTo>
                    <a:pt x="3926" y="19472"/>
                    <a:pt x="4882" y="20551"/>
                    <a:pt x="6216" y="21088"/>
                  </a:cubicBezTo>
                  <a:cubicBezTo>
                    <a:pt x="7538" y="21600"/>
                    <a:pt x="9083" y="21495"/>
                    <a:pt x="10292" y="20778"/>
                  </a:cubicBezTo>
                  <a:cubicBezTo>
                    <a:pt x="15189" y="17909"/>
                    <a:pt x="21600" y="14126"/>
                    <a:pt x="21423" y="13902"/>
                  </a:cubicBezTo>
                  <a:lnTo>
                    <a:pt x="0" y="0"/>
                  </a:lnTo>
                  <a:cubicBezTo>
                    <a:pt x="0" y="0"/>
                    <a:pt x="150" y="770"/>
                    <a:pt x="150" y="77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14288" tIns="14288" rIns="14288" bIns="14288" anchor="ctr"/>
            <a:lstStyle>
              <a:lvl1pPr algn="ctr" defTabSz="309245">
                <a:defRPr sz="1900">
                  <a:latin typeface="+mn-lt"/>
                  <a:ea typeface="+mn-ea"/>
                  <a:cs typeface="+mn-cs"/>
                  <a:sym typeface="Helvetica Light"/>
                </a:defRPr>
              </a:lvl1pPr>
              <a:lvl2pPr indent="85725" algn="ctr" defTabSz="309245">
                <a:defRPr sz="1900">
                  <a:latin typeface="+mn-lt"/>
                  <a:ea typeface="+mn-ea"/>
                  <a:cs typeface="+mn-cs"/>
                  <a:sym typeface="Helvetica Light"/>
                </a:defRPr>
              </a:lvl2pPr>
              <a:lvl3pPr indent="171450" algn="ctr" defTabSz="309245">
                <a:defRPr sz="1900">
                  <a:latin typeface="+mn-lt"/>
                  <a:ea typeface="+mn-ea"/>
                  <a:cs typeface="+mn-cs"/>
                  <a:sym typeface="Helvetica Light"/>
                </a:defRPr>
              </a:lvl3pPr>
              <a:lvl4pPr indent="257175" algn="ctr" defTabSz="309245">
                <a:defRPr sz="1900">
                  <a:latin typeface="+mn-lt"/>
                  <a:ea typeface="+mn-ea"/>
                  <a:cs typeface="+mn-cs"/>
                  <a:sym typeface="Helvetica Light"/>
                </a:defRPr>
              </a:lvl4pPr>
              <a:lvl5pPr indent="342900" algn="ctr" defTabSz="309245">
                <a:defRPr sz="1900">
                  <a:latin typeface="+mn-lt"/>
                  <a:ea typeface="+mn-ea"/>
                  <a:cs typeface="+mn-cs"/>
                  <a:sym typeface="Helvetica Light"/>
                </a:defRPr>
              </a:lvl5pPr>
              <a:lvl6pPr indent="428625" algn="ctr" defTabSz="309245">
                <a:defRPr sz="1900">
                  <a:latin typeface="+mn-lt"/>
                  <a:ea typeface="+mn-ea"/>
                  <a:cs typeface="+mn-cs"/>
                  <a:sym typeface="Helvetica Light"/>
                </a:defRPr>
              </a:lvl6pPr>
              <a:lvl7pPr indent="514350" algn="ctr" defTabSz="309245">
                <a:defRPr sz="1900">
                  <a:latin typeface="+mn-lt"/>
                  <a:ea typeface="+mn-ea"/>
                  <a:cs typeface="+mn-cs"/>
                  <a:sym typeface="Helvetica Light"/>
                </a:defRPr>
              </a:lvl7pPr>
              <a:lvl8pPr indent="600075" algn="ctr" defTabSz="309245">
                <a:defRPr sz="1900">
                  <a:latin typeface="+mn-lt"/>
                  <a:ea typeface="+mn-ea"/>
                  <a:cs typeface="+mn-cs"/>
                  <a:sym typeface="Helvetica Light"/>
                </a:defRPr>
              </a:lvl8pPr>
              <a:lvl9pPr indent="685800" algn="ctr" defTabSz="309245">
                <a:defRPr sz="1900">
                  <a:latin typeface="+mn-lt"/>
                  <a:ea typeface="+mn-ea"/>
                  <a:cs typeface="+mn-cs"/>
                  <a:sym typeface="Helvetica Light"/>
                </a:defRPr>
              </a:lvl9pPr>
            </a:lstStyle>
            <a:p>
              <a:pPr marL="0" marR="0" lvl="0" indent="0" algn="ctr" defTabSz="1714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panose="020B0502020104020203"/>
                  <a:ea typeface="Gill Sans" panose="020B0502020104020203"/>
                  <a:cs typeface="Gill Sans" panose="020B0502020104020203"/>
                  <a:sym typeface="Gill Sans" panose="020B0502020104020203"/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 panose="020B0502020104020203"/>
                <a:sym typeface="Gill Sans" panose="020B0502020104020203"/>
              </a:endParaRPr>
            </a:p>
          </p:txBody>
        </p:sp>
      </p:grpSp>
      <p:sp>
        <p:nvSpPr>
          <p:cNvPr id="8" name="文本框 99"/>
          <p:cNvSpPr txBox="1"/>
          <p:nvPr/>
        </p:nvSpPr>
        <p:spPr>
          <a:xfrm>
            <a:off x="1279286" y="2277425"/>
            <a:ext cx="2721612" cy="96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00" dirty="0">
                <a:latin typeface="+mn-ea"/>
                <a:cs typeface="Malgun Gothic Semilight" panose="020B0502040204020203" pitchFamily="34" charset="-122"/>
                <a:sym typeface="+mn-lt"/>
              </a:rPr>
              <a:t>I love you more than I've ever loved any woman. And I've waited longer for you than I've waited for</a:t>
            </a:r>
            <a:endParaRPr lang="en-US" altLang="zh-CN" sz="1000" dirty="0">
              <a:latin typeface="+mn-ea"/>
              <a:cs typeface="Malgun Gothic Semilight" panose="020B0502040204020203" pitchFamily="34" charset="-122"/>
              <a:sym typeface="+mn-lt"/>
            </a:endParaRPr>
          </a:p>
        </p:txBody>
      </p:sp>
      <p:sp>
        <p:nvSpPr>
          <p:cNvPr id="9" name="文本框 5"/>
          <p:cNvSpPr txBox="1"/>
          <p:nvPr/>
        </p:nvSpPr>
        <p:spPr>
          <a:xfrm>
            <a:off x="1279286" y="1633864"/>
            <a:ext cx="1718161" cy="442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b="1" dirty="0">
                <a:latin typeface="+mn-ea"/>
                <a:cs typeface="+mn-ea"/>
                <a:sym typeface="+mn-lt"/>
              </a:rPr>
              <a:t>TITLE HERE</a:t>
            </a:r>
            <a:endParaRPr lang="en-US" altLang="zh-CN" b="1" dirty="0">
              <a:latin typeface="+mn-ea"/>
              <a:cs typeface="+mn-ea"/>
              <a:sym typeface="+mn-lt"/>
            </a:endParaRPr>
          </a:p>
        </p:txBody>
      </p:sp>
      <p:sp>
        <p:nvSpPr>
          <p:cNvPr id="10" name="文本框 99"/>
          <p:cNvSpPr txBox="1"/>
          <p:nvPr/>
        </p:nvSpPr>
        <p:spPr>
          <a:xfrm>
            <a:off x="1288349" y="4263808"/>
            <a:ext cx="2721612" cy="96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00" dirty="0">
                <a:latin typeface="+mn-ea"/>
                <a:cs typeface="Malgun Gothic Semilight" panose="020B0502040204020203" pitchFamily="34" charset="-122"/>
                <a:sym typeface="+mn-lt"/>
              </a:rPr>
              <a:t>I love you more than I've ever loved any woman. And I've waited longer for you than I've waited for</a:t>
            </a:r>
            <a:endParaRPr lang="en-US" altLang="zh-CN" sz="1000" dirty="0">
              <a:latin typeface="+mn-ea"/>
              <a:cs typeface="Malgun Gothic Semilight" panose="020B0502040204020203" pitchFamily="34" charset="-122"/>
              <a:sym typeface="+mn-lt"/>
            </a:endParaRPr>
          </a:p>
        </p:txBody>
      </p:sp>
      <p:sp>
        <p:nvSpPr>
          <p:cNvPr id="11" name="文本框 5"/>
          <p:cNvSpPr txBox="1"/>
          <p:nvPr/>
        </p:nvSpPr>
        <p:spPr>
          <a:xfrm>
            <a:off x="1288349" y="3620247"/>
            <a:ext cx="1718161" cy="442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b="1" dirty="0">
                <a:latin typeface="+mn-ea"/>
                <a:cs typeface="+mn-ea"/>
                <a:sym typeface="+mn-lt"/>
              </a:rPr>
              <a:t>TITLE HERE</a:t>
            </a:r>
            <a:endParaRPr lang="en-US" altLang="zh-CN" b="1" dirty="0">
              <a:latin typeface="+mn-ea"/>
              <a:cs typeface="+mn-ea"/>
              <a:sym typeface="+mn-lt"/>
            </a:endParaRPr>
          </a:p>
        </p:txBody>
      </p:sp>
      <p:sp>
        <p:nvSpPr>
          <p:cNvPr id="12" name="文本框 99"/>
          <p:cNvSpPr txBox="1"/>
          <p:nvPr/>
        </p:nvSpPr>
        <p:spPr>
          <a:xfrm>
            <a:off x="8362702" y="2277425"/>
            <a:ext cx="2721612" cy="96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00" dirty="0">
                <a:latin typeface="+mn-ea"/>
                <a:cs typeface="Malgun Gothic Semilight" panose="020B0502040204020203" pitchFamily="34" charset="-122"/>
                <a:sym typeface="+mn-lt"/>
              </a:rPr>
              <a:t>I love you more than I've ever loved any woman. And I've waited longer for you than I've waited for</a:t>
            </a:r>
            <a:endParaRPr lang="en-US" altLang="zh-CN" sz="1000" dirty="0">
              <a:latin typeface="+mn-ea"/>
              <a:cs typeface="Malgun Gothic Semilight" panose="020B0502040204020203" pitchFamily="34" charset="-122"/>
              <a:sym typeface="+mn-lt"/>
            </a:endParaRPr>
          </a:p>
        </p:txBody>
      </p:sp>
      <p:sp>
        <p:nvSpPr>
          <p:cNvPr id="13" name="文本框 5"/>
          <p:cNvSpPr txBox="1"/>
          <p:nvPr/>
        </p:nvSpPr>
        <p:spPr>
          <a:xfrm>
            <a:off x="8362702" y="1633864"/>
            <a:ext cx="1718161" cy="442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b="1" dirty="0">
                <a:latin typeface="+mn-ea"/>
                <a:cs typeface="+mn-ea"/>
                <a:sym typeface="+mn-lt"/>
              </a:rPr>
              <a:t>TITLE HERE</a:t>
            </a:r>
            <a:endParaRPr lang="en-US" altLang="zh-CN" b="1" dirty="0">
              <a:latin typeface="+mn-ea"/>
              <a:cs typeface="+mn-ea"/>
              <a:sym typeface="+mn-lt"/>
            </a:endParaRPr>
          </a:p>
        </p:txBody>
      </p:sp>
      <p:sp>
        <p:nvSpPr>
          <p:cNvPr id="14" name="文本框 99"/>
          <p:cNvSpPr txBox="1"/>
          <p:nvPr/>
        </p:nvSpPr>
        <p:spPr>
          <a:xfrm>
            <a:off x="8371765" y="4263808"/>
            <a:ext cx="2721612" cy="96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00" dirty="0">
                <a:latin typeface="+mn-ea"/>
                <a:cs typeface="Malgun Gothic Semilight" panose="020B0502040204020203" pitchFamily="34" charset="-122"/>
                <a:sym typeface="+mn-lt"/>
              </a:rPr>
              <a:t>I love you more than I've ever loved any woman. And I've waited longer for you than I've waited for</a:t>
            </a:r>
            <a:endParaRPr lang="en-US" altLang="zh-CN" sz="1000" dirty="0">
              <a:latin typeface="+mn-ea"/>
              <a:cs typeface="Malgun Gothic Semilight" panose="020B0502040204020203" pitchFamily="34" charset="-122"/>
              <a:sym typeface="+mn-lt"/>
            </a:endParaRPr>
          </a:p>
        </p:txBody>
      </p:sp>
      <p:sp>
        <p:nvSpPr>
          <p:cNvPr id="15" name="文本框 5"/>
          <p:cNvSpPr txBox="1"/>
          <p:nvPr/>
        </p:nvSpPr>
        <p:spPr>
          <a:xfrm>
            <a:off x="8371765" y="3620247"/>
            <a:ext cx="1718161" cy="442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b="1" dirty="0">
                <a:latin typeface="+mn-ea"/>
                <a:cs typeface="+mn-ea"/>
                <a:sym typeface="+mn-lt"/>
              </a:rPr>
              <a:t>TITLE HERE</a:t>
            </a:r>
            <a:endParaRPr lang="en-US" altLang="zh-CN" b="1" dirty="0">
              <a:latin typeface="+mn-ea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142165" y="4380321"/>
            <a:ext cx="646901" cy="656344"/>
            <a:chOff x="13535240" y="4290533"/>
            <a:chExt cx="2273896" cy="2307090"/>
          </a:xfrm>
        </p:grpSpPr>
        <p:grpSp>
          <p:nvGrpSpPr>
            <p:cNvPr id="13" name="Group 57"/>
            <p:cNvGrpSpPr/>
            <p:nvPr/>
          </p:nvGrpSpPr>
          <p:grpSpPr>
            <a:xfrm>
              <a:off x="13535240" y="4290533"/>
              <a:ext cx="2273896" cy="2307090"/>
              <a:chOff x="2285781" y="4847654"/>
              <a:chExt cx="952480" cy="966132"/>
            </a:xfrm>
          </p:grpSpPr>
          <p:sp>
            <p:nvSpPr>
              <p:cNvPr id="15" name="Oval 58"/>
              <p:cNvSpPr/>
              <p:nvPr/>
            </p:nvSpPr>
            <p:spPr bwMode="auto">
              <a:xfrm>
                <a:off x="2346028" y="4908765"/>
                <a:ext cx="840592" cy="852640"/>
              </a:xfrm>
              <a:prstGeom prst="ellipse">
                <a:avLst/>
              </a:prstGeom>
              <a:solidFill>
                <a:schemeClr val="tx1"/>
              </a:solidFill>
              <a:ln w="3175" cmpd="sng">
                <a:noFill/>
                <a:prstDash val="soli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US" dirty="0">
                  <a:solidFill>
                    <a:schemeClr val="tx1"/>
                  </a:solidFill>
                  <a:latin typeface="+mn-ea"/>
                </a:endParaRPr>
              </a:p>
            </p:txBody>
          </p:sp>
          <p:sp>
            <p:nvSpPr>
              <p:cNvPr id="16" name="Oval 59"/>
              <p:cNvSpPr/>
              <p:nvPr/>
            </p:nvSpPr>
            <p:spPr bwMode="auto">
              <a:xfrm>
                <a:off x="2285781" y="4847654"/>
                <a:ext cx="952480" cy="966132"/>
              </a:xfrm>
              <a:prstGeom prst="ellipse">
                <a:avLst/>
              </a:prstGeom>
              <a:noFill/>
              <a:ln w="3175" cmpd="sng">
                <a:solidFill>
                  <a:schemeClr val="tx1">
                    <a:lumMod val="60000"/>
                    <a:lumOff val="40000"/>
                  </a:schemeClr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US" dirty="0">
                  <a:solidFill>
                    <a:schemeClr val="tx1"/>
                  </a:solidFill>
                  <a:latin typeface="+mn-ea"/>
                </a:endParaRPr>
              </a:p>
            </p:txBody>
          </p:sp>
        </p:grpSp>
        <p:sp>
          <p:nvSpPr>
            <p:cNvPr id="14" name="AutoShape 76"/>
            <p:cNvSpPr/>
            <p:nvPr/>
          </p:nvSpPr>
          <p:spPr bwMode="auto">
            <a:xfrm>
              <a:off x="14260524" y="5019811"/>
              <a:ext cx="844982" cy="78910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12292" y="0"/>
                    <a:pt x="13696" y="342"/>
                    <a:pt x="15004" y="1019"/>
                  </a:cubicBezTo>
                  <a:cubicBezTo>
                    <a:pt x="16315" y="1698"/>
                    <a:pt x="17460" y="2628"/>
                    <a:pt x="18441" y="3806"/>
                  </a:cubicBezTo>
                  <a:cubicBezTo>
                    <a:pt x="19420" y="4981"/>
                    <a:pt x="20193" y="6354"/>
                    <a:pt x="20755" y="7923"/>
                  </a:cubicBezTo>
                  <a:cubicBezTo>
                    <a:pt x="21319" y="9498"/>
                    <a:pt x="21599" y="11174"/>
                    <a:pt x="21599" y="12956"/>
                  </a:cubicBezTo>
                  <a:cubicBezTo>
                    <a:pt x="21599" y="13673"/>
                    <a:pt x="21544" y="14402"/>
                    <a:pt x="21434" y="15147"/>
                  </a:cubicBezTo>
                  <a:cubicBezTo>
                    <a:pt x="21321" y="15893"/>
                    <a:pt x="21160" y="16624"/>
                    <a:pt x="20952" y="17338"/>
                  </a:cubicBezTo>
                  <a:cubicBezTo>
                    <a:pt x="20740" y="18058"/>
                    <a:pt x="20476" y="18743"/>
                    <a:pt x="20162" y="19403"/>
                  </a:cubicBezTo>
                  <a:cubicBezTo>
                    <a:pt x="19850" y="20056"/>
                    <a:pt x="19497" y="20655"/>
                    <a:pt x="19106" y="21199"/>
                  </a:cubicBezTo>
                  <a:cubicBezTo>
                    <a:pt x="18931" y="21467"/>
                    <a:pt x="18703" y="21599"/>
                    <a:pt x="18429" y="21599"/>
                  </a:cubicBezTo>
                  <a:lnTo>
                    <a:pt x="3170" y="21599"/>
                  </a:lnTo>
                  <a:cubicBezTo>
                    <a:pt x="2887" y="21599"/>
                    <a:pt x="2661" y="21467"/>
                    <a:pt x="2493" y="21199"/>
                  </a:cubicBezTo>
                  <a:cubicBezTo>
                    <a:pt x="2088" y="20655"/>
                    <a:pt x="1730" y="20056"/>
                    <a:pt x="1425" y="19403"/>
                  </a:cubicBezTo>
                  <a:cubicBezTo>
                    <a:pt x="1118" y="18743"/>
                    <a:pt x="859" y="18058"/>
                    <a:pt x="650" y="17338"/>
                  </a:cubicBezTo>
                  <a:cubicBezTo>
                    <a:pt x="439" y="16624"/>
                    <a:pt x="278" y="15893"/>
                    <a:pt x="165" y="15147"/>
                  </a:cubicBezTo>
                  <a:cubicBezTo>
                    <a:pt x="55" y="14402"/>
                    <a:pt x="0" y="13673"/>
                    <a:pt x="0" y="12956"/>
                  </a:cubicBezTo>
                  <a:cubicBezTo>
                    <a:pt x="0" y="11162"/>
                    <a:pt x="280" y="9487"/>
                    <a:pt x="844" y="7917"/>
                  </a:cubicBezTo>
                  <a:cubicBezTo>
                    <a:pt x="1406" y="6354"/>
                    <a:pt x="2179" y="4981"/>
                    <a:pt x="3158" y="3806"/>
                  </a:cubicBezTo>
                  <a:cubicBezTo>
                    <a:pt x="4140" y="2628"/>
                    <a:pt x="5284" y="1698"/>
                    <a:pt x="6595" y="1019"/>
                  </a:cubicBezTo>
                  <a:cubicBezTo>
                    <a:pt x="7903" y="342"/>
                    <a:pt x="9304" y="0"/>
                    <a:pt x="10800" y="0"/>
                  </a:cubicBezTo>
                  <a:moveTo>
                    <a:pt x="3148" y="14571"/>
                  </a:moveTo>
                  <a:cubicBezTo>
                    <a:pt x="3523" y="14571"/>
                    <a:pt x="3842" y="14413"/>
                    <a:pt x="4101" y="14099"/>
                  </a:cubicBezTo>
                  <a:cubicBezTo>
                    <a:pt x="4360" y="13791"/>
                    <a:pt x="4492" y="13408"/>
                    <a:pt x="4492" y="12956"/>
                  </a:cubicBezTo>
                  <a:cubicBezTo>
                    <a:pt x="4492" y="12507"/>
                    <a:pt x="4360" y="12127"/>
                    <a:pt x="4096" y="11822"/>
                  </a:cubicBezTo>
                  <a:cubicBezTo>
                    <a:pt x="3832" y="11511"/>
                    <a:pt x="3516" y="11358"/>
                    <a:pt x="3148" y="11358"/>
                  </a:cubicBezTo>
                  <a:cubicBezTo>
                    <a:pt x="2772" y="11358"/>
                    <a:pt x="2455" y="11511"/>
                    <a:pt x="2200" y="11822"/>
                  </a:cubicBezTo>
                  <a:cubicBezTo>
                    <a:pt x="1943" y="12127"/>
                    <a:pt x="1814" y="12507"/>
                    <a:pt x="1814" y="12956"/>
                  </a:cubicBezTo>
                  <a:cubicBezTo>
                    <a:pt x="1814" y="13408"/>
                    <a:pt x="1943" y="13791"/>
                    <a:pt x="2200" y="14099"/>
                  </a:cubicBezTo>
                  <a:cubicBezTo>
                    <a:pt x="2455" y="14413"/>
                    <a:pt x="2772" y="14571"/>
                    <a:pt x="3148" y="14571"/>
                  </a:cubicBezTo>
                  <a:moveTo>
                    <a:pt x="5388" y="8105"/>
                  </a:moveTo>
                  <a:cubicBezTo>
                    <a:pt x="5762" y="8105"/>
                    <a:pt x="6086" y="7943"/>
                    <a:pt x="6352" y="7621"/>
                  </a:cubicBezTo>
                  <a:cubicBezTo>
                    <a:pt x="6621" y="7301"/>
                    <a:pt x="6756" y="6915"/>
                    <a:pt x="6756" y="6466"/>
                  </a:cubicBezTo>
                  <a:cubicBezTo>
                    <a:pt x="6756" y="6014"/>
                    <a:pt x="6621" y="5634"/>
                    <a:pt x="6352" y="5326"/>
                  </a:cubicBezTo>
                  <a:cubicBezTo>
                    <a:pt x="6086" y="5021"/>
                    <a:pt x="5762" y="4865"/>
                    <a:pt x="5388" y="4865"/>
                  </a:cubicBezTo>
                  <a:cubicBezTo>
                    <a:pt x="5028" y="4865"/>
                    <a:pt x="4713" y="5021"/>
                    <a:pt x="4447" y="5326"/>
                  </a:cubicBezTo>
                  <a:cubicBezTo>
                    <a:pt x="4178" y="5634"/>
                    <a:pt x="4043" y="6014"/>
                    <a:pt x="4043" y="6466"/>
                  </a:cubicBezTo>
                  <a:cubicBezTo>
                    <a:pt x="4043" y="6915"/>
                    <a:pt x="4178" y="7301"/>
                    <a:pt x="4447" y="7621"/>
                  </a:cubicBezTo>
                  <a:cubicBezTo>
                    <a:pt x="4713" y="7943"/>
                    <a:pt x="5028" y="8105"/>
                    <a:pt x="5388" y="8105"/>
                  </a:cubicBezTo>
                  <a:moveTo>
                    <a:pt x="11995" y="15052"/>
                  </a:moveTo>
                  <a:cubicBezTo>
                    <a:pt x="12026" y="14923"/>
                    <a:pt x="12084" y="14672"/>
                    <a:pt x="12172" y="14292"/>
                  </a:cubicBezTo>
                  <a:cubicBezTo>
                    <a:pt x="12261" y="13918"/>
                    <a:pt x="12364" y="13477"/>
                    <a:pt x="12482" y="12977"/>
                  </a:cubicBezTo>
                  <a:cubicBezTo>
                    <a:pt x="12599" y="12475"/>
                    <a:pt x="12727" y="11954"/>
                    <a:pt x="12861" y="11404"/>
                  </a:cubicBezTo>
                  <a:cubicBezTo>
                    <a:pt x="12996" y="10860"/>
                    <a:pt x="13113" y="10351"/>
                    <a:pt x="13212" y="9881"/>
                  </a:cubicBezTo>
                  <a:cubicBezTo>
                    <a:pt x="13312" y="9415"/>
                    <a:pt x="13399" y="9009"/>
                    <a:pt x="13471" y="8669"/>
                  </a:cubicBezTo>
                  <a:cubicBezTo>
                    <a:pt x="13543" y="8329"/>
                    <a:pt x="13579" y="8131"/>
                    <a:pt x="13579" y="8076"/>
                  </a:cubicBezTo>
                  <a:cubicBezTo>
                    <a:pt x="13579" y="7869"/>
                    <a:pt x="13512" y="7681"/>
                    <a:pt x="13379" y="7526"/>
                  </a:cubicBezTo>
                  <a:cubicBezTo>
                    <a:pt x="13245" y="7371"/>
                    <a:pt x="13089" y="7293"/>
                    <a:pt x="12914" y="7293"/>
                  </a:cubicBezTo>
                  <a:cubicBezTo>
                    <a:pt x="12760" y="7293"/>
                    <a:pt x="12624" y="7345"/>
                    <a:pt x="12506" y="7457"/>
                  </a:cubicBezTo>
                  <a:cubicBezTo>
                    <a:pt x="12386" y="7566"/>
                    <a:pt x="12304" y="7710"/>
                    <a:pt x="12259" y="7886"/>
                  </a:cubicBezTo>
                  <a:lnTo>
                    <a:pt x="10706" y="14598"/>
                  </a:lnTo>
                  <a:cubicBezTo>
                    <a:pt x="10408" y="14618"/>
                    <a:pt x="10125" y="14695"/>
                    <a:pt x="9856" y="14839"/>
                  </a:cubicBezTo>
                  <a:cubicBezTo>
                    <a:pt x="9590" y="14983"/>
                    <a:pt x="9357" y="15173"/>
                    <a:pt x="9163" y="15418"/>
                  </a:cubicBezTo>
                  <a:cubicBezTo>
                    <a:pt x="8966" y="15663"/>
                    <a:pt x="8812" y="15945"/>
                    <a:pt x="8702" y="16265"/>
                  </a:cubicBezTo>
                  <a:cubicBezTo>
                    <a:pt x="8591" y="16587"/>
                    <a:pt x="8536" y="16927"/>
                    <a:pt x="8536" y="17284"/>
                  </a:cubicBezTo>
                  <a:cubicBezTo>
                    <a:pt x="8536" y="18038"/>
                    <a:pt x="8755" y="18677"/>
                    <a:pt x="9196" y="19198"/>
                  </a:cubicBezTo>
                  <a:cubicBezTo>
                    <a:pt x="9638" y="19725"/>
                    <a:pt x="10171" y="19987"/>
                    <a:pt x="10799" y="19987"/>
                  </a:cubicBezTo>
                  <a:cubicBezTo>
                    <a:pt x="11428" y="19987"/>
                    <a:pt x="11961" y="19725"/>
                    <a:pt x="12403" y="19198"/>
                  </a:cubicBezTo>
                  <a:cubicBezTo>
                    <a:pt x="12842" y="18677"/>
                    <a:pt x="13063" y="18038"/>
                    <a:pt x="13063" y="17284"/>
                  </a:cubicBezTo>
                  <a:cubicBezTo>
                    <a:pt x="13063" y="16835"/>
                    <a:pt x="12962" y="16417"/>
                    <a:pt x="12763" y="16031"/>
                  </a:cubicBezTo>
                  <a:cubicBezTo>
                    <a:pt x="12564" y="15645"/>
                    <a:pt x="12307" y="15320"/>
                    <a:pt x="11995" y="15052"/>
                  </a:cubicBezTo>
                  <a:moveTo>
                    <a:pt x="10800" y="2176"/>
                  </a:moveTo>
                  <a:cubicBezTo>
                    <a:pt x="10425" y="2176"/>
                    <a:pt x="10106" y="2335"/>
                    <a:pt x="9847" y="2646"/>
                  </a:cubicBezTo>
                  <a:cubicBezTo>
                    <a:pt x="9585" y="2960"/>
                    <a:pt x="9456" y="3343"/>
                    <a:pt x="9456" y="3792"/>
                  </a:cubicBezTo>
                  <a:cubicBezTo>
                    <a:pt x="9456" y="4241"/>
                    <a:pt x="9585" y="4621"/>
                    <a:pt x="9847" y="4926"/>
                  </a:cubicBezTo>
                  <a:cubicBezTo>
                    <a:pt x="10106" y="5237"/>
                    <a:pt x="10425" y="5390"/>
                    <a:pt x="10800" y="5390"/>
                  </a:cubicBezTo>
                  <a:cubicBezTo>
                    <a:pt x="11174" y="5390"/>
                    <a:pt x="11493" y="5237"/>
                    <a:pt x="11752" y="4926"/>
                  </a:cubicBezTo>
                  <a:cubicBezTo>
                    <a:pt x="12014" y="4621"/>
                    <a:pt x="12144" y="4241"/>
                    <a:pt x="12144" y="3792"/>
                  </a:cubicBezTo>
                  <a:cubicBezTo>
                    <a:pt x="12144" y="3343"/>
                    <a:pt x="12014" y="2960"/>
                    <a:pt x="11752" y="2646"/>
                  </a:cubicBezTo>
                  <a:cubicBezTo>
                    <a:pt x="11493" y="2335"/>
                    <a:pt x="11174" y="2176"/>
                    <a:pt x="10800" y="2176"/>
                  </a:cubicBezTo>
                  <a:moveTo>
                    <a:pt x="14844" y="6466"/>
                  </a:moveTo>
                  <a:cubicBezTo>
                    <a:pt x="14844" y="6916"/>
                    <a:pt x="14978" y="7299"/>
                    <a:pt x="15247" y="7609"/>
                  </a:cubicBezTo>
                  <a:cubicBezTo>
                    <a:pt x="15513" y="7920"/>
                    <a:pt x="15835" y="8076"/>
                    <a:pt x="16212" y="8076"/>
                  </a:cubicBezTo>
                  <a:cubicBezTo>
                    <a:pt x="16586" y="8076"/>
                    <a:pt x="16903" y="7920"/>
                    <a:pt x="17164" y="7609"/>
                  </a:cubicBezTo>
                  <a:cubicBezTo>
                    <a:pt x="17426" y="7299"/>
                    <a:pt x="17555" y="6915"/>
                    <a:pt x="17555" y="6466"/>
                  </a:cubicBezTo>
                  <a:cubicBezTo>
                    <a:pt x="17555" y="6014"/>
                    <a:pt x="17426" y="5634"/>
                    <a:pt x="17164" y="5326"/>
                  </a:cubicBezTo>
                  <a:cubicBezTo>
                    <a:pt x="16903" y="5021"/>
                    <a:pt x="16586" y="4866"/>
                    <a:pt x="16212" y="4866"/>
                  </a:cubicBezTo>
                  <a:cubicBezTo>
                    <a:pt x="15835" y="4866"/>
                    <a:pt x="15513" y="5021"/>
                    <a:pt x="15247" y="5326"/>
                  </a:cubicBezTo>
                  <a:cubicBezTo>
                    <a:pt x="14978" y="5634"/>
                    <a:pt x="14844" y="6014"/>
                    <a:pt x="14844" y="6466"/>
                  </a:cubicBezTo>
                  <a:moveTo>
                    <a:pt x="18451" y="14571"/>
                  </a:moveTo>
                  <a:cubicBezTo>
                    <a:pt x="18828" y="14571"/>
                    <a:pt x="19142" y="14413"/>
                    <a:pt x="19399" y="14099"/>
                  </a:cubicBezTo>
                  <a:cubicBezTo>
                    <a:pt x="19656" y="13791"/>
                    <a:pt x="19785" y="13408"/>
                    <a:pt x="19785" y="12956"/>
                  </a:cubicBezTo>
                  <a:cubicBezTo>
                    <a:pt x="19785" y="12507"/>
                    <a:pt x="19655" y="12127"/>
                    <a:pt x="19399" y="11822"/>
                  </a:cubicBezTo>
                  <a:cubicBezTo>
                    <a:pt x="19142" y="11511"/>
                    <a:pt x="18828" y="11358"/>
                    <a:pt x="18451" y="11358"/>
                  </a:cubicBezTo>
                  <a:cubicBezTo>
                    <a:pt x="18076" y="11358"/>
                    <a:pt x="17757" y="11511"/>
                    <a:pt x="17498" y="11822"/>
                  </a:cubicBezTo>
                  <a:cubicBezTo>
                    <a:pt x="17236" y="12127"/>
                    <a:pt x="17107" y="12507"/>
                    <a:pt x="17107" y="12956"/>
                  </a:cubicBezTo>
                  <a:cubicBezTo>
                    <a:pt x="17107" y="13408"/>
                    <a:pt x="17236" y="13791"/>
                    <a:pt x="17498" y="14099"/>
                  </a:cubicBezTo>
                  <a:cubicBezTo>
                    <a:pt x="17757" y="14413"/>
                    <a:pt x="18076" y="14571"/>
                    <a:pt x="18451" y="1457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01578" tIns="101578" rIns="101578" bIns="10157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defRPr/>
              </a:pPr>
              <a:endParaRPr lang="es-ES" sz="5800" dirty="0"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cs typeface="Gill Sans" panose="020B0502020104020203" charset="0"/>
                <a:sym typeface="Gill Sans" panose="020B0502020104020203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142165" y="3007844"/>
            <a:ext cx="666674" cy="676406"/>
            <a:chOff x="13540907" y="9856605"/>
            <a:chExt cx="2273896" cy="2307090"/>
          </a:xfrm>
        </p:grpSpPr>
        <p:grpSp>
          <p:nvGrpSpPr>
            <p:cNvPr id="9" name="Group 36"/>
            <p:cNvGrpSpPr/>
            <p:nvPr/>
          </p:nvGrpSpPr>
          <p:grpSpPr>
            <a:xfrm>
              <a:off x="13540907" y="9856605"/>
              <a:ext cx="2273896" cy="2307090"/>
              <a:chOff x="2285781" y="4847654"/>
              <a:chExt cx="952480" cy="966132"/>
            </a:xfrm>
          </p:grpSpPr>
          <p:sp>
            <p:nvSpPr>
              <p:cNvPr id="11" name="Oval 45"/>
              <p:cNvSpPr/>
              <p:nvPr/>
            </p:nvSpPr>
            <p:spPr bwMode="auto">
              <a:xfrm>
                <a:off x="2346028" y="4908765"/>
                <a:ext cx="840592" cy="852640"/>
              </a:xfrm>
              <a:prstGeom prst="ellipse">
                <a:avLst/>
              </a:prstGeom>
              <a:solidFill>
                <a:schemeClr val="tx1"/>
              </a:solidFill>
              <a:ln w="3175" cmpd="sng">
                <a:noFill/>
                <a:prstDash val="soli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US" dirty="0">
                  <a:solidFill>
                    <a:schemeClr val="tx1"/>
                  </a:solidFill>
                  <a:latin typeface="+mn-ea"/>
                </a:endParaRPr>
              </a:p>
            </p:txBody>
          </p:sp>
          <p:sp>
            <p:nvSpPr>
              <p:cNvPr id="12" name="Oval 46"/>
              <p:cNvSpPr/>
              <p:nvPr/>
            </p:nvSpPr>
            <p:spPr bwMode="auto">
              <a:xfrm>
                <a:off x="2285781" y="4847654"/>
                <a:ext cx="952480" cy="966132"/>
              </a:xfrm>
              <a:prstGeom prst="ellipse">
                <a:avLst/>
              </a:prstGeom>
              <a:noFill/>
              <a:ln w="3175" cmpd="sng">
                <a:solidFill>
                  <a:schemeClr val="tx1">
                    <a:lumMod val="60000"/>
                    <a:lumOff val="40000"/>
                  </a:schemeClr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US" dirty="0">
                  <a:solidFill>
                    <a:schemeClr val="tx1"/>
                  </a:solidFill>
                  <a:latin typeface="+mn-ea"/>
                </a:endParaRPr>
              </a:p>
            </p:txBody>
          </p:sp>
        </p:grpSp>
        <p:sp>
          <p:nvSpPr>
            <p:cNvPr id="10" name="AutoShape 123"/>
            <p:cNvSpPr/>
            <p:nvPr/>
          </p:nvSpPr>
          <p:spPr bwMode="auto">
            <a:xfrm>
              <a:off x="14263900" y="10590779"/>
              <a:ext cx="841605" cy="86801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6949"/>
                  </a:moveTo>
                  <a:cubicBezTo>
                    <a:pt x="21599" y="7542"/>
                    <a:pt x="21407" y="8153"/>
                    <a:pt x="21017" y="8781"/>
                  </a:cubicBezTo>
                  <a:cubicBezTo>
                    <a:pt x="20628" y="9416"/>
                    <a:pt x="20109" y="10015"/>
                    <a:pt x="19458" y="10585"/>
                  </a:cubicBezTo>
                  <a:cubicBezTo>
                    <a:pt x="18806" y="11152"/>
                    <a:pt x="18040" y="11651"/>
                    <a:pt x="17159" y="12083"/>
                  </a:cubicBezTo>
                  <a:cubicBezTo>
                    <a:pt x="16275" y="12512"/>
                    <a:pt x="15327" y="12820"/>
                    <a:pt x="14315" y="12996"/>
                  </a:cubicBezTo>
                  <a:cubicBezTo>
                    <a:pt x="13880" y="13090"/>
                    <a:pt x="13492" y="13284"/>
                    <a:pt x="13151" y="13578"/>
                  </a:cubicBezTo>
                  <a:cubicBezTo>
                    <a:pt x="12809" y="13872"/>
                    <a:pt x="12641" y="14204"/>
                    <a:pt x="12641" y="14571"/>
                  </a:cubicBezTo>
                  <a:cubicBezTo>
                    <a:pt x="12641" y="14900"/>
                    <a:pt x="12713" y="15140"/>
                    <a:pt x="12865" y="15293"/>
                  </a:cubicBezTo>
                  <a:cubicBezTo>
                    <a:pt x="13015" y="15449"/>
                    <a:pt x="13177" y="15596"/>
                    <a:pt x="13364" y="15728"/>
                  </a:cubicBezTo>
                  <a:cubicBezTo>
                    <a:pt x="13546" y="15866"/>
                    <a:pt x="13717" y="16010"/>
                    <a:pt x="13874" y="16169"/>
                  </a:cubicBezTo>
                  <a:cubicBezTo>
                    <a:pt x="14032" y="16330"/>
                    <a:pt x="14125" y="16574"/>
                    <a:pt x="14160" y="16903"/>
                  </a:cubicBezTo>
                  <a:cubicBezTo>
                    <a:pt x="14195" y="17117"/>
                    <a:pt x="14187" y="17340"/>
                    <a:pt x="14133" y="17564"/>
                  </a:cubicBezTo>
                  <a:cubicBezTo>
                    <a:pt x="14099" y="17696"/>
                    <a:pt x="14200" y="17805"/>
                    <a:pt x="14432" y="17893"/>
                  </a:cubicBezTo>
                  <a:cubicBezTo>
                    <a:pt x="14667" y="17981"/>
                    <a:pt x="14956" y="18069"/>
                    <a:pt x="15295" y="18154"/>
                  </a:cubicBezTo>
                  <a:cubicBezTo>
                    <a:pt x="15637" y="18236"/>
                    <a:pt x="15987" y="18342"/>
                    <a:pt x="16344" y="18468"/>
                  </a:cubicBezTo>
                  <a:cubicBezTo>
                    <a:pt x="16705" y="18595"/>
                    <a:pt x="16975" y="18756"/>
                    <a:pt x="17164" y="18953"/>
                  </a:cubicBezTo>
                  <a:cubicBezTo>
                    <a:pt x="17266" y="19050"/>
                    <a:pt x="17351" y="19232"/>
                    <a:pt x="17415" y="19511"/>
                  </a:cubicBezTo>
                  <a:cubicBezTo>
                    <a:pt x="17477" y="19790"/>
                    <a:pt x="17519" y="20090"/>
                    <a:pt x="17535" y="20416"/>
                  </a:cubicBezTo>
                  <a:cubicBezTo>
                    <a:pt x="17554" y="20727"/>
                    <a:pt x="17527" y="21000"/>
                    <a:pt x="17463" y="21241"/>
                  </a:cubicBezTo>
                  <a:cubicBezTo>
                    <a:pt x="17394" y="21479"/>
                    <a:pt x="17268" y="21599"/>
                    <a:pt x="17089" y="21599"/>
                  </a:cubicBezTo>
                  <a:lnTo>
                    <a:pt x="4496" y="21599"/>
                  </a:lnTo>
                  <a:cubicBezTo>
                    <a:pt x="4328" y="21599"/>
                    <a:pt x="4205" y="21479"/>
                    <a:pt x="4130" y="21241"/>
                  </a:cubicBezTo>
                  <a:cubicBezTo>
                    <a:pt x="4061" y="21000"/>
                    <a:pt x="4032" y="20727"/>
                    <a:pt x="4048" y="20416"/>
                  </a:cubicBezTo>
                  <a:cubicBezTo>
                    <a:pt x="4066" y="20090"/>
                    <a:pt x="4109" y="19790"/>
                    <a:pt x="4170" y="19511"/>
                  </a:cubicBezTo>
                  <a:cubicBezTo>
                    <a:pt x="4235" y="19232"/>
                    <a:pt x="4317" y="19050"/>
                    <a:pt x="4421" y="18953"/>
                  </a:cubicBezTo>
                  <a:cubicBezTo>
                    <a:pt x="4616" y="18768"/>
                    <a:pt x="4889" y="18606"/>
                    <a:pt x="5239" y="18474"/>
                  </a:cubicBezTo>
                  <a:cubicBezTo>
                    <a:pt x="5588" y="18345"/>
                    <a:pt x="5933" y="18236"/>
                    <a:pt x="6269" y="18154"/>
                  </a:cubicBezTo>
                  <a:cubicBezTo>
                    <a:pt x="6606" y="18069"/>
                    <a:pt x="6897" y="17984"/>
                    <a:pt x="7145" y="17901"/>
                  </a:cubicBezTo>
                  <a:cubicBezTo>
                    <a:pt x="7394" y="17816"/>
                    <a:pt x="7498" y="17705"/>
                    <a:pt x="7463" y="17564"/>
                  </a:cubicBezTo>
                  <a:cubicBezTo>
                    <a:pt x="7428" y="17432"/>
                    <a:pt x="7412" y="17311"/>
                    <a:pt x="7412" y="17205"/>
                  </a:cubicBezTo>
                  <a:lnTo>
                    <a:pt x="7412" y="16903"/>
                  </a:lnTo>
                  <a:cubicBezTo>
                    <a:pt x="7428" y="16574"/>
                    <a:pt x="7519" y="16330"/>
                    <a:pt x="7687" y="16169"/>
                  </a:cubicBezTo>
                  <a:cubicBezTo>
                    <a:pt x="7853" y="16010"/>
                    <a:pt x="8034" y="15866"/>
                    <a:pt x="8224" y="15728"/>
                  </a:cubicBezTo>
                  <a:cubicBezTo>
                    <a:pt x="8416" y="15593"/>
                    <a:pt x="8584" y="15446"/>
                    <a:pt x="8729" y="15293"/>
                  </a:cubicBezTo>
                  <a:cubicBezTo>
                    <a:pt x="8873" y="15140"/>
                    <a:pt x="8945" y="14900"/>
                    <a:pt x="8945" y="14571"/>
                  </a:cubicBezTo>
                  <a:cubicBezTo>
                    <a:pt x="8945" y="14204"/>
                    <a:pt x="8777" y="13875"/>
                    <a:pt x="8440" y="13578"/>
                  </a:cubicBezTo>
                  <a:cubicBezTo>
                    <a:pt x="8104" y="13281"/>
                    <a:pt x="7706" y="13090"/>
                    <a:pt x="7247" y="12996"/>
                  </a:cubicBezTo>
                  <a:cubicBezTo>
                    <a:pt x="6251" y="12811"/>
                    <a:pt x="5311" y="12497"/>
                    <a:pt x="4435" y="12062"/>
                  </a:cubicBezTo>
                  <a:cubicBezTo>
                    <a:pt x="3554" y="11628"/>
                    <a:pt x="2790" y="11128"/>
                    <a:pt x="2133" y="10570"/>
                  </a:cubicBezTo>
                  <a:cubicBezTo>
                    <a:pt x="1479" y="10012"/>
                    <a:pt x="958" y="9416"/>
                    <a:pt x="574" y="8781"/>
                  </a:cubicBezTo>
                  <a:cubicBezTo>
                    <a:pt x="189" y="8153"/>
                    <a:pt x="0" y="7542"/>
                    <a:pt x="0" y="6949"/>
                  </a:cubicBezTo>
                  <a:lnTo>
                    <a:pt x="0" y="4320"/>
                  </a:lnTo>
                  <a:cubicBezTo>
                    <a:pt x="0" y="4009"/>
                    <a:pt x="93" y="3756"/>
                    <a:pt x="285" y="3553"/>
                  </a:cubicBezTo>
                  <a:cubicBezTo>
                    <a:pt x="475" y="3354"/>
                    <a:pt x="712" y="3254"/>
                    <a:pt x="998" y="3254"/>
                  </a:cubicBezTo>
                  <a:lnTo>
                    <a:pt x="5124" y="3254"/>
                  </a:lnTo>
                  <a:cubicBezTo>
                    <a:pt x="5108" y="3139"/>
                    <a:pt x="5097" y="3025"/>
                    <a:pt x="5097" y="2901"/>
                  </a:cubicBezTo>
                  <a:lnTo>
                    <a:pt x="5097" y="2564"/>
                  </a:lnTo>
                  <a:lnTo>
                    <a:pt x="5097" y="2505"/>
                  </a:lnTo>
                  <a:cubicBezTo>
                    <a:pt x="5097" y="2005"/>
                    <a:pt x="5118" y="1594"/>
                    <a:pt x="5156" y="1265"/>
                  </a:cubicBezTo>
                  <a:cubicBezTo>
                    <a:pt x="5193" y="939"/>
                    <a:pt x="5260" y="684"/>
                    <a:pt x="5353" y="499"/>
                  </a:cubicBezTo>
                  <a:cubicBezTo>
                    <a:pt x="5444" y="320"/>
                    <a:pt x="5580" y="187"/>
                    <a:pt x="5754" y="111"/>
                  </a:cubicBezTo>
                  <a:cubicBezTo>
                    <a:pt x="5928" y="38"/>
                    <a:pt x="6165" y="0"/>
                    <a:pt x="6464" y="0"/>
                  </a:cubicBezTo>
                  <a:lnTo>
                    <a:pt x="15132" y="0"/>
                  </a:lnTo>
                  <a:cubicBezTo>
                    <a:pt x="15410" y="0"/>
                    <a:pt x="15645" y="38"/>
                    <a:pt x="15829" y="111"/>
                  </a:cubicBezTo>
                  <a:cubicBezTo>
                    <a:pt x="16011" y="187"/>
                    <a:pt x="16149" y="320"/>
                    <a:pt x="16243" y="499"/>
                  </a:cubicBezTo>
                  <a:cubicBezTo>
                    <a:pt x="16336" y="684"/>
                    <a:pt x="16403" y="939"/>
                    <a:pt x="16435" y="1265"/>
                  </a:cubicBezTo>
                  <a:cubicBezTo>
                    <a:pt x="16470" y="1594"/>
                    <a:pt x="16486" y="2006"/>
                    <a:pt x="16486" y="2505"/>
                  </a:cubicBezTo>
                  <a:lnTo>
                    <a:pt x="16486" y="2863"/>
                  </a:lnTo>
                  <a:cubicBezTo>
                    <a:pt x="16486" y="2989"/>
                    <a:pt x="16478" y="3119"/>
                    <a:pt x="16459" y="3251"/>
                  </a:cubicBezTo>
                  <a:lnTo>
                    <a:pt x="20603" y="3251"/>
                  </a:lnTo>
                  <a:cubicBezTo>
                    <a:pt x="20884" y="3251"/>
                    <a:pt x="21119" y="3351"/>
                    <a:pt x="21314" y="3550"/>
                  </a:cubicBezTo>
                  <a:cubicBezTo>
                    <a:pt x="21503" y="3753"/>
                    <a:pt x="21599" y="4006"/>
                    <a:pt x="21599" y="4317"/>
                  </a:cubicBezTo>
                  <a:lnTo>
                    <a:pt x="21599" y="6949"/>
                  </a:lnTo>
                  <a:close/>
                  <a:moveTo>
                    <a:pt x="6283" y="10550"/>
                  </a:moveTo>
                  <a:cubicBezTo>
                    <a:pt x="6072" y="9798"/>
                    <a:pt x="5882" y="8978"/>
                    <a:pt x="5714" y="8082"/>
                  </a:cubicBezTo>
                  <a:cubicBezTo>
                    <a:pt x="5548" y="7189"/>
                    <a:pt x="5407" y="6299"/>
                    <a:pt x="5287" y="5415"/>
                  </a:cubicBezTo>
                  <a:lnTo>
                    <a:pt x="1962" y="5415"/>
                  </a:lnTo>
                  <a:lnTo>
                    <a:pt x="1962" y="6949"/>
                  </a:lnTo>
                  <a:cubicBezTo>
                    <a:pt x="1962" y="7137"/>
                    <a:pt x="2064" y="7389"/>
                    <a:pt x="2264" y="7709"/>
                  </a:cubicBezTo>
                  <a:cubicBezTo>
                    <a:pt x="2462" y="8029"/>
                    <a:pt x="2753" y="8358"/>
                    <a:pt x="3126" y="8699"/>
                  </a:cubicBezTo>
                  <a:cubicBezTo>
                    <a:pt x="3500" y="9040"/>
                    <a:pt x="3954" y="9381"/>
                    <a:pt x="4488" y="9707"/>
                  </a:cubicBezTo>
                  <a:cubicBezTo>
                    <a:pt x="5022" y="10033"/>
                    <a:pt x="5618" y="10315"/>
                    <a:pt x="6283" y="10550"/>
                  </a:cubicBezTo>
                  <a:moveTo>
                    <a:pt x="19629" y="5415"/>
                  </a:moveTo>
                  <a:lnTo>
                    <a:pt x="16280" y="5415"/>
                  </a:lnTo>
                  <a:cubicBezTo>
                    <a:pt x="16179" y="6299"/>
                    <a:pt x="16043" y="7189"/>
                    <a:pt x="15877" y="8082"/>
                  </a:cubicBezTo>
                  <a:cubicBezTo>
                    <a:pt x="15712" y="8978"/>
                    <a:pt x="15522" y="9798"/>
                    <a:pt x="15308" y="10550"/>
                  </a:cubicBezTo>
                  <a:cubicBezTo>
                    <a:pt x="15973" y="10315"/>
                    <a:pt x="16574" y="10033"/>
                    <a:pt x="17105" y="9707"/>
                  </a:cubicBezTo>
                  <a:cubicBezTo>
                    <a:pt x="17637" y="9381"/>
                    <a:pt x="18091" y="9040"/>
                    <a:pt x="18467" y="8699"/>
                  </a:cubicBezTo>
                  <a:cubicBezTo>
                    <a:pt x="18844" y="8358"/>
                    <a:pt x="19130" y="8029"/>
                    <a:pt x="19330" y="7709"/>
                  </a:cubicBezTo>
                  <a:cubicBezTo>
                    <a:pt x="19530" y="7389"/>
                    <a:pt x="19629" y="7137"/>
                    <a:pt x="19629" y="6949"/>
                  </a:cubicBezTo>
                  <a:lnTo>
                    <a:pt x="19629" y="54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01578" tIns="101578" rIns="101578" bIns="10157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defRPr/>
              </a:pPr>
              <a:endParaRPr lang="es-ES" sz="5800" dirty="0"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cs typeface="Gill Sans" panose="020B0502020104020203" charset="0"/>
                <a:sym typeface="Gill Sans" panose="020B0502020104020203" charset="0"/>
              </a:endParaRPr>
            </a:p>
          </p:txBody>
        </p:sp>
      </p:grpSp>
      <p:sp>
        <p:nvSpPr>
          <p:cNvPr id="4" name="文本框 13"/>
          <p:cNvSpPr txBox="1"/>
          <p:nvPr/>
        </p:nvSpPr>
        <p:spPr>
          <a:xfrm>
            <a:off x="6142165" y="1253443"/>
            <a:ext cx="3016095" cy="481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sz="2000" dirty="0">
                <a:latin typeface="+mn-ea"/>
                <a:cs typeface="+mn-ea"/>
                <a:sym typeface="+mn-lt"/>
              </a:rPr>
              <a:t>ADD YOUR TITLE HERE</a:t>
            </a:r>
            <a:endParaRPr lang="en-US" altLang="zh-CN" sz="2000" dirty="0">
              <a:latin typeface="+mn-ea"/>
              <a:cs typeface="+mn-ea"/>
              <a:sym typeface="+mn-lt"/>
            </a:endParaRPr>
          </a:p>
        </p:txBody>
      </p:sp>
      <p:sp>
        <p:nvSpPr>
          <p:cNvPr id="5" name="文本框 16"/>
          <p:cNvSpPr txBox="1"/>
          <p:nvPr/>
        </p:nvSpPr>
        <p:spPr>
          <a:xfrm>
            <a:off x="6147571" y="1770818"/>
            <a:ext cx="5174918" cy="873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900" kern="2000" dirty="0">
                <a:latin typeface="+mn-ea"/>
                <a:cs typeface="+mn-ea"/>
                <a:sym typeface="+mn-lt"/>
              </a:rPr>
              <a:t>I love you more than I've ever loved any woman. And</a:t>
            </a:r>
            <a:r>
              <a:rPr lang="en-US" altLang="zh-CN" sz="900" kern="2000" dirty="0">
                <a:latin typeface="+mn-ea"/>
                <a:cs typeface="+mn-ea"/>
                <a:sym typeface="+mn-lt"/>
              </a:rPr>
              <a:t> </a:t>
            </a:r>
            <a:r>
              <a:rPr lang="zh-CN" altLang="en-US" sz="900" kern="2000" dirty="0">
                <a:latin typeface="+mn-ea"/>
                <a:cs typeface="+mn-ea"/>
                <a:sym typeface="+mn-lt"/>
              </a:rPr>
              <a:t>I've waited longer for you than I've waited for any woman. I love you more than I've ever loved any woman. And</a:t>
            </a:r>
            <a:r>
              <a:rPr lang="en-US" altLang="zh-CN" sz="900" kern="2000" dirty="0">
                <a:latin typeface="+mn-ea"/>
                <a:cs typeface="+mn-ea"/>
                <a:sym typeface="+mn-lt"/>
              </a:rPr>
              <a:t> </a:t>
            </a:r>
            <a:r>
              <a:rPr lang="zh-CN" altLang="en-US" sz="900" kern="2000" dirty="0">
                <a:latin typeface="+mn-ea"/>
                <a:cs typeface="+mn-ea"/>
                <a:sym typeface="+mn-lt"/>
              </a:rPr>
              <a:t>I've waited longer for you than I've waited for any woman. </a:t>
            </a:r>
            <a:endParaRPr lang="zh-CN" altLang="en-US" sz="900" kern="2000" dirty="0">
              <a:latin typeface="+mn-ea"/>
              <a:cs typeface="+mn-ea"/>
              <a:sym typeface="+mn-lt"/>
            </a:endParaRPr>
          </a:p>
        </p:txBody>
      </p:sp>
      <p:sp>
        <p:nvSpPr>
          <p:cNvPr id="6" name="文本框 16"/>
          <p:cNvSpPr txBox="1"/>
          <p:nvPr/>
        </p:nvSpPr>
        <p:spPr>
          <a:xfrm>
            <a:off x="7054573" y="2909261"/>
            <a:ext cx="3968468" cy="786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800" kern="2000" dirty="0">
                <a:latin typeface="+mn-ea"/>
                <a:cs typeface="+mn-ea"/>
                <a:sym typeface="+mn-lt"/>
              </a:rPr>
              <a:t>I love you more than I've ever loved any woman. And</a:t>
            </a:r>
            <a:r>
              <a:rPr lang="en-US" altLang="zh-CN" sz="800" kern="2000" dirty="0">
                <a:latin typeface="+mn-ea"/>
                <a:cs typeface="+mn-ea"/>
                <a:sym typeface="+mn-lt"/>
              </a:rPr>
              <a:t> </a:t>
            </a:r>
            <a:r>
              <a:rPr lang="zh-CN" altLang="en-US" sz="800" kern="2000" dirty="0">
                <a:latin typeface="+mn-ea"/>
                <a:cs typeface="+mn-ea"/>
                <a:sym typeface="+mn-lt"/>
              </a:rPr>
              <a:t>I've waited longer for you than I've waited for any woman. I love you more than I've ever loved any woman. And</a:t>
            </a:r>
            <a:r>
              <a:rPr lang="en-US" altLang="zh-CN" sz="800" kern="2000" dirty="0">
                <a:latin typeface="+mn-ea"/>
                <a:cs typeface="+mn-ea"/>
                <a:sym typeface="+mn-lt"/>
              </a:rPr>
              <a:t> </a:t>
            </a:r>
            <a:r>
              <a:rPr lang="zh-CN" altLang="en-US" sz="800" kern="2000" dirty="0">
                <a:latin typeface="+mn-ea"/>
                <a:cs typeface="+mn-ea"/>
                <a:sym typeface="+mn-lt"/>
              </a:rPr>
              <a:t>I've waited longer for you</a:t>
            </a:r>
            <a:endParaRPr lang="zh-CN" altLang="en-US" sz="800" kern="2000" dirty="0">
              <a:latin typeface="+mn-ea"/>
              <a:cs typeface="+mn-ea"/>
              <a:sym typeface="+mn-lt"/>
            </a:endParaRPr>
          </a:p>
        </p:txBody>
      </p:sp>
      <p:sp>
        <p:nvSpPr>
          <p:cNvPr id="7" name="文本框 16"/>
          <p:cNvSpPr txBox="1"/>
          <p:nvPr/>
        </p:nvSpPr>
        <p:spPr>
          <a:xfrm>
            <a:off x="7054573" y="4258540"/>
            <a:ext cx="3968468" cy="786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800" kern="2000" dirty="0">
                <a:latin typeface="+mn-ea"/>
                <a:cs typeface="+mn-ea"/>
                <a:sym typeface="+mn-lt"/>
              </a:rPr>
              <a:t>I love you more than I've ever loved any woman. And</a:t>
            </a:r>
            <a:r>
              <a:rPr lang="en-US" altLang="zh-CN" sz="800" kern="2000" dirty="0">
                <a:latin typeface="+mn-ea"/>
                <a:cs typeface="+mn-ea"/>
                <a:sym typeface="+mn-lt"/>
              </a:rPr>
              <a:t> </a:t>
            </a:r>
            <a:r>
              <a:rPr lang="zh-CN" altLang="en-US" sz="800" kern="2000" dirty="0">
                <a:latin typeface="+mn-ea"/>
                <a:cs typeface="+mn-ea"/>
                <a:sym typeface="+mn-lt"/>
              </a:rPr>
              <a:t>I've waited longer for you than I've waited for any woman. I love you more than I've ever loved any woman. And</a:t>
            </a:r>
            <a:r>
              <a:rPr lang="en-US" altLang="zh-CN" sz="800" kern="2000" dirty="0">
                <a:latin typeface="+mn-ea"/>
                <a:cs typeface="+mn-ea"/>
                <a:sym typeface="+mn-lt"/>
              </a:rPr>
              <a:t> </a:t>
            </a:r>
            <a:r>
              <a:rPr lang="zh-CN" altLang="en-US" sz="800" kern="2000" dirty="0">
                <a:latin typeface="+mn-ea"/>
                <a:cs typeface="+mn-ea"/>
                <a:sym typeface="+mn-lt"/>
              </a:rPr>
              <a:t>I've waited longer for you</a:t>
            </a:r>
            <a:endParaRPr lang="zh-CN" altLang="en-US" sz="800" kern="2000" dirty="0">
              <a:latin typeface="+mn-ea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 rot="5400000">
            <a:off x="-1755559" y="1755562"/>
            <a:ext cx="6858002" cy="3346881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9" name="Picture 2" descr="EITIE旗舰店 - 京东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69" r="34994"/>
          <a:stretch>
            <a:fillRect/>
          </a:stretch>
        </p:blipFill>
        <p:spPr bwMode="auto">
          <a:xfrm>
            <a:off x="2244216" y="1253443"/>
            <a:ext cx="3084934" cy="4572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5400000">
            <a:off x="2667000" y="-2666997"/>
            <a:ext cx="6858002" cy="121920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90" t="14369" r="8404" b="21942"/>
          <a:stretch>
            <a:fillRect/>
          </a:stretch>
        </p:blipFill>
        <p:spPr>
          <a:xfrm>
            <a:off x="2411015" y="348727"/>
            <a:ext cx="7391215" cy="5981051"/>
          </a:xfrm>
          <a:prstGeom prst="rect">
            <a:avLst/>
          </a:prstGeom>
        </p:spPr>
      </p:pic>
      <p:sp>
        <p:nvSpPr>
          <p:cNvPr id="4" name="文本框 11"/>
          <p:cNvSpPr txBox="1"/>
          <p:nvPr/>
        </p:nvSpPr>
        <p:spPr>
          <a:xfrm>
            <a:off x="5649243" y="2721114"/>
            <a:ext cx="8935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8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lang="en-US" altLang="zh-CN" sz="4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86988" y="3429000"/>
            <a:ext cx="2618024" cy="5632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800" b="1" dirty="0"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90204"/>
              </a:rPr>
              <a:t>Enter your title</a:t>
            </a:r>
            <a:endParaRPr lang="en-GB" altLang="zh-CN" sz="2800" b="1" dirty="0"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Arial" panose="020B0604020202090204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ardrop 3"/>
          <p:cNvSpPr/>
          <p:nvPr/>
        </p:nvSpPr>
        <p:spPr>
          <a:xfrm rot="13500000">
            <a:off x="1606720" y="2863657"/>
            <a:ext cx="1258702" cy="1258702"/>
          </a:xfrm>
          <a:prstGeom prst="teardrop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" name="Teardrop 25"/>
          <p:cNvSpPr/>
          <p:nvPr/>
        </p:nvSpPr>
        <p:spPr>
          <a:xfrm rot="8100000" flipH="1">
            <a:off x="3386796" y="2863657"/>
            <a:ext cx="1258702" cy="1258702"/>
          </a:xfrm>
          <a:prstGeom prst="teardrop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" name="Teardrop 26"/>
          <p:cNvSpPr/>
          <p:nvPr/>
        </p:nvSpPr>
        <p:spPr>
          <a:xfrm rot="2700000" flipH="1">
            <a:off x="2496756" y="1973620"/>
            <a:ext cx="1258702" cy="1258702"/>
          </a:xfrm>
          <a:prstGeom prst="teardrop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Teardrop 27"/>
          <p:cNvSpPr/>
          <p:nvPr/>
        </p:nvSpPr>
        <p:spPr>
          <a:xfrm rot="13500000" flipH="1">
            <a:off x="2496756" y="3753693"/>
            <a:ext cx="1258702" cy="1258702"/>
          </a:xfrm>
          <a:prstGeom prst="teardrop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6" name="Group 766"/>
          <p:cNvGrpSpPr>
            <a:grpSpLocks noChangeAspect="1"/>
          </p:cNvGrpSpPr>
          <p:nvPr/>
        </p:nvGrpSpPr>
        <p:grpSpPr bwMode="auto">
          <a:xfrm>
            <a:off x="2937152" y="2353007"/>
            <a:ext cx="366192" cy="313256"/>
            <a:chOff x="198" y="2642"/>
            <a:chExt cx="1923" cy="1645"/>
          </a:xfrm>
          <a:solidFill>
            <a:schemeClr val="tx1"/>
          </a:solidFill>
        </p:grpSpPr>
        <p:sp>
          <p:nvSpPr>
            <p:cNvPr id="30" name="Freeform 768"/>
            <p:cNvSpPr/>
            <p:nvPr/>
          </p:nvSpPr>
          <p:spPr bwMode="auto">
            <a:xfrm>
              <a:off x="198" y="3638"/>
              <a:ext cx="290" cy="625"/>
            </a:xfrm>
            <a:custGeom>
              <a:avLst/>
              <a:gdLst>
                <a:gd name="T0" fmla="*/ 88 w 580"/>
                <a:gd name="T1" fmla="*/ 0 h 1250"/>
                <a:gd name="T2" fmla="*/ 493 w 580"/>
                <a:gd name="T3" fmla="*/ 0 h 1250"/>
                <a:gd name="T4" fmla="*/ 516 w 580"/>
                <a:gd name="T5" fmla="*/ 3 h 1250"/>
                <a:gd name="T6" fmla="*/ 537 w 580"/>
                <a:gd name="T7" fmla="*/ 11 h 1250"/>
                <a:gd name="T8" fmla="*/ 555 w 580"/>
                <a:gd name="T9" fmla="*/ 25 h 1250"/>
                <a:gd name="T10" fmla="*/ 568 w 580"/>
                <a:gd name="T11" fmla="*/ 43 h 1250"/>
                <a:gd name="T12" fmla="*/ 577 w 580"/>
                <a:gd name="T13" fmla="*/ 64 h 1250"/>
                <a:gd name="T14" fmla="*/ 580 w 580"/>
                <a:gd name="T15" fmla="*/ 87 h 1250"/>
                <a:gd name="T16" fmla="*/ 580 w 580"/>
                <a:gd name="T17" fmla="*/ 1163 h 1250"/>
                <a:gd name="T18" fmla="*/ 577 w 580"/>
                <a:gd name="T19" fmla="*/ 1186 h 1250"/>
                <a:gd name="T20" fmla="*/ 568 w 580"/>
                <a:gd name="T21" fmla="*/ 1207 h 1250"/>
                <a:gd name="T22" fmla="*/ 555 w 580"/>
                <a:gd name="T23" fmla="*/ 1224 h 1250"/>
                <a:gd name="T24" fmla="*/ 537 w 580"/>
                <a:gd name="T25" fmla="*/ 1238 h 1250"/>
                <a:gd name="T26" fmla="*/ 516 w 580"/>
                <a:gd name="T27" fmla="*/ 1247 h 1250"/>
                <a:gd name="T28" fmla="*/ 493 w 580"/>
                <a:gd name="T29" fmla="*/ 1250 h 1250"/>
                <a:gd name="T30" fmla="*/ 88 w 580"/>
                <a:gd name="T31" fmla="*/ 1250 h 1250"/>
                <a:gd name="T32" fmla="*/ 64 w 580"/>
                <a:gd name="T33" fmla="*/ 1247 h 1250"/>
                <a:gd name="T34" fmla="*/ 43 w 580"/>
                <a:gd name="T35" fmla="*/ 1238 h 1250"/>
                <a:gd name="T36" fmla="*/ 26 w 580"/>
                <a:gd name="T37" fmla="*/ 1224 h 1250"/>
                <a:gd name="T38" fmla="*/ 12 w 580"/>
                <a:gd name="T39" fmla="*/ 1207 h 1250"/>
                <a:gd name="T40" fmla="*/ 4 w 580"/>
                <a:gd name="T41" fmla="*/ 1186 h 1250"/>
                <a:gd name="T42" fmla="*/ 0 w 580"/>
                <a:gd name="T43" fmla="*/ 1163 h 1250"/>
                <a:gd name="T44" fmla="*/ 0 w 580"/>
                <a:gd name="T45" fmla="*/ 87 h 1250"/>
                <a:gd name="T46" fmla="*/ 4 w 580"/>
                <a:gd name="T47" fmla="*/ 64 h 1250"/>
                <a:gd name="T48" fmla="*/ 12 w 580"/>
                <a:gd name="T49" fmla="*/ 43 h 1250"/>
                <a:gd name="T50" fmla="*/ 26 w 580"/>
                <a:gd name="T51" fmla="*/ 25 h 1250"/>
                <a:gd name="T52" fmla="*/ 43 w 580"/>
                <a:gd name="T53" fmla="*/ 11 h 1250"/>
                <a:gd name="T54" fmla="*/ 64 w 580"/>
                <a:gd name="T55" fmla="*/ 3 h 1250"/>
                <a:gd name="T56" fmla="*/ 88 w 580"/>
                <a:gd name="T57" fmla="*/ 0 h 1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80" h="1250">
                  <a:moveTo>
                    <a:pt x="88" y="0"/>
                  </a:moveTo>
                  <a:lnTo>
                    <a:pt x="493" y="0"/>
                  </a:lnTo>
                  <a:lnTo>
                    <a:pt x="516" y="3"/>
                  </a:lnTo>
                  <a:lnTo>
                    <a:pt x="537" y="11"/>
                  </a:lnTo>
                  <a:lnTo>
                    <a:pt x="555" y="25"/>
                  </a:lnTo>
                  <a:lnTo>
                    <a:pt x="568" y="43"/>
                  </a:lnTo>
                  <a:lnTo>
                    <a:pt x="577" y="64"/>
                  </a:lnTo>
                  <a:lnTo>
                    <a:pt x="580" y="87"/>
                  </a:lnTo>
                  <a:lnTo>
                    <a:pt x="580" y="1163"/>
                  </a:lnTo>
                  <a:lnTo>
                    <a:pt x="577" y="1186"/>
                  </a:lnTo>
                  <a:lnTo>
                    <a:pt x="568" y="1207"/>
                  </a:lnTo>
                  <a:lnTo>
                    <a:pt x="555" y="1224"/>
                  </a:lnTo>
                  <a:lnTo>
                    <a:pt x="537" y="1238"/>
                  </a:lnTo>
                  <a:lnTo>
                    <a:pt x="516" y="1247"/>
                  </a:lnTo>
                  <a:lnTo>
                    <a:pt x="493" y="1250"/>
                  </a:lnTo>
                  <a:lnTo>
                    <a:pt x="88" y="1250"/>
                  </a:lnTo>
                  <a:lnTo>
                    <a:pt x="64" y="1247"/>
                  </a:lnTo>
                  <a:lnTo>
                    <a:pt x="43" y="1238"/>
                  </a:lnTo>
                  <a:lnTo>
                    <a:pt x="26" y="1224"/>
                  </a:lnTo>
                  <a:lnTo>
                    <a:pt x="12" y="1207"/>
                  </a:lnTo>
                  <a:lnTo>
                    <a:pt x="4" y="1186"/>
                  </a:lnTo>
                  <a:lnTo>
                    <a:pt x="0" y="1163"/>
                  </a:lnTo>
                  <a:lnTo>
                    <a:pt x="0" y="87"/>
                  </a:lnTo>
                  <a:lnTo>
                    <a:pt x="4" y="64"/>
                  </a:lnTo>
                  <a:lnTo>
                    <a:pt x="12" y="43"/>
                  </a:lnTo>
                  <a:lnTo>
                    <a:pt x="26" y="25"/>
                  </a:lnTo>
                  <a:lnTo>
                    <a:pt x="43" y="11"/>
                  </a:lnTo>
                  <a:lnTo>
                    <a:pt x="64" y="3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1" name="Freeform 769"/>
            <p:cNvSpPr/>
            <p:nvPr/>
          </p:nvSpPr>
          <p:spPr bwMode="auto">
            <a:xfrm>
              <a:off x="608" y="3396"/>
              <a:ext cx="290" cy="867"/>
            </a:xfrm>
            <a:custGeom>
              <a:avLst/>
              <a:gdLst>
                <a:gd name="T0" fmla="*/ 86 w 579"/>
                <a:gd name="T1" fmla="*/ 0 h 1734"/>
                <a:gd name="T2" fmla="*/ 493 w 579"/>
                <a:gd name="T3" fmla="*/ 0 h 1734"/>
                <a:gd name="T4" fmla="*/ 515 w 579"/>
                <a:gd name="T5" fmla="*/ 3 h 1734"/>
                <a:gd name="T6" fmla="*/ 536 w 579"/>
                <a:gd name="T7" fmla="*/ 11 h 1734"/>
                <a:gd name="T8" fmla="*/ 553 w 579"/>
                <a:gd name="T9" fmla="*/ 25 h 1734"/>
                <a:gd name="T10" fmla="*/ 567 w 579"/>
                <a:gd name="T11" fmla="*/ 43 h 1734"/>
                <a:gd name="T12" fmla="*/ 577 w 579"/>
                <a:gd name="T13" fmla="*/ 64 h 1734"/>
                <a:gd name="T14" fmla="*/ 579 w 579"/>
                <a:gd name="T15" fmla="*/ 87 h 1734"/>
                <a:gd name="T16" fmla="*/ 579 w 579"/>
                <a:gd name="T17" fmla="*/ 1647 h 1734"/>
                <a:gd name="T18" fmla="*/ 577 w 579"/>
                <a:gd name="T19" fmla="*/ 1670 h 1734"/>
                <a:gd name="T20" fmla="*/ 567 w 579"/>
                <a:gd name="T21" fmla="*/ 1691 h 1734"/>
                <a:gd name="T22" fmla="*/ 553 w 579"/>
                <a:gd name="T23" fmla="*/ 1708 h 1734"/>
                <a:gd name="T24" fmla="*/ 536 w 579"/>
                <a:gd name="T25" fmla="*/ 1722 h 1734"/>
                <a:gd name="T26" fmla="*/ 515 w 579"/>
                <a:gd name="T27" fmla="*/ 1731 h 1734"/>
                <a:gd name="T28" fmla="*/ 493 w 579"/>
                <a:gd name="T29" fmla="*/ 1734 h 1734"/>
                <a:gd name="T30" fmla="*/ 86 w 579"/>
                <a:gd name="T31" fmla="*/ 1734 h 1734"/>
                <a:gd name="T32" fmla="*/ 63 w 579"/>
                <a:gd name="T33" fmla="*/ 1731 h 1734"/>
                <a:gd name="T34" fmla="*/ 43 w 579"/>
                <a:gd name="T35" fmla="*/ 1722 h 1734"/>
                <a:gd name="T36" fmla="*/ 26 w 579"/>
                <a:gd name="T37" fmla="*/ 1708 h 1734"/>
                <a:gd name="T38" fmla="*/ 12 w 579"/>
                <a:gd name="T39" fmla="*/ 1691 h 1734"/>
                <a:gd name="T40" fmla="*/ 2 w 579"/>
                <a:gd name="T41" fmla="*/ 1670 h 1734"/>
                <a:gd name="T42" fmla="*/ 0 w 579"/>
                <a:gd name="T43" fmla="*/ 1647 h 1734"/>
                <a:gd name="T44" fmla="*/ 0 w 579"/>
                <a:gd name="T45" fmla="*/ 87 h 1734"/>
                <a:gd name="T46" fmla="*/ 2 w 579"/>
                <a:gd name="T47" fmla="*/ 64 h 1734"/>
                <a:gd name="T48" fmla="*/ 12 w 579"/>
                <a:gd name="T49" fmla="*/ 43 h 1734"/>
                <a:gd name="T50" fmla="*/ 26 w 579"/>
                <a:gd name="T51" fmla="*/ 25 h 1734"/>
                <a:gd name="T52" fmla="*/ 43 w 579"/>
                <a:gd name="T53" fmla="*/ 11 h 1734"/>
                <a:gd name="T54" fmla="*/ 63 w 579"/>
                <a:gd name="T55" fmla="*/ 3 h 1734"/>
                <a:gd name="T56" fmla="*/ 86 w 579"/>
                <a:gd name="T57" fmla="*/ 0 h 1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79" h="1734">
                  <a:moveTo>
                    <a:pt x="86" y="0"/>
                  </a:moveTo>
                  <a:lnTo>
                    <a:pt x="493" y="0"/>
                  </a:lnTo>
                  <a:lnTo>
                    <a:pt x="515" y="3"/>
                  </a:lnTo>
                  <a:lnTo>
                    <a:pt x="536" y="11"/>
                  </a:lnTo>
                  <a:lnTo>
                    <a:pt x="553" y="25"/>
                  </a:lnTo>
                  <a:lnTo>
                    <a:pt x="567" y="43"/>
                  </a:lnTo>
                  <a:lnTo>
                    <a:pt x="577" y="64"/>
                  </a:lnTo>
                  <a:lnTo>
                    <a:pt x="579" y="87"/>
                  </a:lnTo>
                  <a:lnTo>
                    <a:pt x="579" y="1647"/>
                  </a:lnTo>
                  <a:lnTo>
                    <a:pt x="577" y="1670"/>
                  </a:lnTo>
                  <a:lnTo>
                    <a:pt x="567" y="1691"/>
                  </a:lnTo>
                  <a:lnTo>
                    <a:pt x="553" y="1708"/>
                  </a:lnTo>
                  <a:lnTo>
                    <a:pt x="536" y="1722"/>
                  </a:lnTo>
                  <a:lnTo>
                    <a:pt x="515" y="1731"/>
                  </a:lnTo>
                  <a:lnTo>
                    <a:pt x="493" y="1734"/>
                  </a:lnTo>
                  <a:lnTo>
                    <a:pt x="86" y="1734"/>
                  </a:lnTo>
                  <a:lnTo>
                    <a:pt x="63" y="1731"/>
                  </a:lnTo>
                  <a:lnTo>
                    <a:pt x="43" y="1722"/>
                  </a:lnTo>
                  <a:lnTo>
                    <a:pt x="26" y="1708"/>
                  </a:lnTo>
                  <a:lnTo>
                    <a:pt x="12" y="1691"/>
                  </a:lnTo>
                  <a:lnTo>
                    <a:pt x="2" y="1670"/>
                  </a:lnTo>
                  <a:lnTo>
                    <a:pt x="0" y="1647"/>
                  </a:lnTo>
                  <a:lnTo>
                    <a:pt x="0" y="87"/>
                  </a:lnTo>
                  <a:lnTo>
                    <a:pt x="2" y="64"/>
                  </a:lnTo>
                  <a:lnTo>
                    <a:pt x="12" y="43"/>
                  </a:lnTo>
                  <a:lnTo>
                    <a:pt x="26" y="25"/>
                  </a:lnTo>
                  <a:lnTo>
                    <a:pt x="43" y="11"/>
                  </a:lnTo>
                  <a:lnTo>
                    <a:pt x="63" y="3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2" name="Freeform 770"/>
            <p:cNvSpPr/>
            <p:nvPr/>
          </p:nvSpPr>
          <p:spPr bwMode="auto">
            <a:xfrm>
              <a:off x="844" y="2642"/>
              <a:ext cx="636" cy="1621"/>
            </a:xfrm>
            <a:custGeom>
              <a:avLst/>
              <a:gdLst>
                <a:gd name="T0" fmla="*/ 636 w 1273"/>
                <a:gd name="T1" fmla="*/ 0 h 3242"/>
                <a:gd name="T2" fmla="*/ 653 w 1273"/>
                <a:gd name="T3" fmla="*/ 1 h 3242"/>
                <a:gd name="T4" fmla="*/ 668 w 1273"/>
                <a:gd name="T5" fmla="*/ 7 h 3242"/>
                <a:gd name="T6" fmla="*/ 682 w 1273"/>
                <a:gd name="T7" fmla="*/ 18 h 3242"/>
                <a:gd name="T8" fmla="*/ 692 w 1273"/>
                <a:gd name="T9" fmla="*/ 30 h 3242"/>
                <a:gd name="T10" fmla="*/ 1262 w 1273"/>
                <a:gd name="T11" fmla="*/ 946 h 3242"/>
                <a:gd name="T12" fmla="*/ 1270 w 1273"/>
                <a:gd name="T13" fmla="*/ 962 h 3242"/>
                <a:gd name="T14" fmla="*/ 1273 w 1273"/>
                <a:gd name="T15" fmla="*/ 980 h 3242"/>
                <a:gd name="T16" fmla="*/ 1270 w 1273"/>
                <a:gd name="T17" fmla="*/ 996 h 3242"/>
                <a:gd name="T18" fmla="*/ 1264 w 1273"/>
                <a:gd name="T19" fmla="*/ 1012 h 3242"/>
                <a:gd name="T20" fmla="*/ 1254 w 1273"/>
                <a:gd name="T21" fmla="*/ 1025 h 3242"/>
                <a:gd name="T22" fmla="*/ 1241 w 1273"/>
                <a:gd name="T23" fmla="*/ 1037 h 3242"/>
                <a:gd name="T24" fmla="*/ 1225 w 1273"/>
                <a:gd name="T25" fmla="*/ 1044 h 3242"/>
                <a:gd name="T26" fmla="*/ 1207 w 1273"/>
                <a:gd name="T27" fmla="*/ 1046 h 3242"/>
                <a:gd name="T28" fmla="*/ 927 w 1273"/>
                <a:gd name="T29" fmla="*/ 1046 h 3242"/>
                <a:gd name="T30" fmla="*/ 927 w 1273"/>
                <a:gd name="T31" fmla="*/ 1766 h 3242"/>
                <a:gd name="T32" fmla="*/ 874 w 1273"/>
                <a:gd name="T33" fmla="*/ 1830 h 3242"/>
                <a:gd name="T34" fmla="*/ 828 w 1273"/>
                <a:gd name="T35" fmla="*/ 1898 h 3242"/>
                <a:gd name="T36" fmla="*/ 786 w 1273"/>
                <a:gd name="T37" fmla="*/ 1970 h 3242"/>
                <a:gd name="T38" fmla="*/ 749 w 1273"/>
                <a:gd name="T39" fmla="*/ 2044 h 3242"/>
                <a:gd name="T40" fmla="*/ 720 w 1273"/>
                <a:gd name="T41" fmla="*/ 2122 h 3242"/>
                <a:gd name="T42" fmla="*/ 696 w 1273"/>
                <a:gd name="T43" fmla="*/ 2204 h 3242"/>
                <a:gd name="T44" fmla="*/ 678 w 1273"/>
                <a:gd name="T45" fmla="*/ 2287 h 3242"/>
                <a:gd name="T46" fmla="*/ 668 w 1273"/>
                <a:gd name="T47" fmla="*/ 2373 h 3242"/>
                <a:gd name="T48" fmla="*/ 664 w 1273"/>
                <a:gd name="T49" fmla="*/ 2460 h 3242"/>
                <a:gd name="T50" fmla="*/ 668 w 1273"/>
                <a:gd name="T51" fmla="*/ 2548 h 3242"/>
                <a:gd name="T52" fmla="*/ 678 w 1273"/>
                <a:gd name="T53" fmla="*/ 2634 h 3242"/>
                <a:gd name="T54" fmla="*/ 696 w 1273"/>
                <a:gd name="T55" fmla="*/ 2718 h 3242"/>
                <a:gd name="T56" fmla="*/ 720 w 1273"/>
                <a:gd name="T57" fmla="*/ 2799 h 3242"/>
                <a:gd name="T58" fmla="*/ 749 w 1273"/>
                <a:gd name="T59" fmla="*/ 2877 h 3242"/>
                <a:gd name="T60" fmla="*/ 786 w 1273"/>
                <a:gd name="T61" fmla="*/ 2953 h 3242"/>
                <a:gd name="T62" fmla="*/ 828 w 1273"/>
                <a:gd name="T63" fmla="*/ 3024 h 3242"/>
                <a:gd name="T64" fmla="*/ 874 w 1273"/>
                <a:gd name="T65" fmla="*/ 3091 h 3242"/>
                <a:gd name="T66" fmla="*/ 926 w 1273"/>
                <a:gd name="T67" fmla="*/ 3155 h 3242"/>
                <a:gd name="T68" fmla="*/ 923 w 1273"/>
                <a:gd name="T69" fmla="*/ 3179 h 3242"/>
                <a:gd name="T70" fmla="*/ 914 w 1273"/>
                <a:gd name="T71" fmla="*/ 3199 h 3242"/>
                <a:gd name="T72" fmla="*/ 900 w 1273"/>
                <a:gd name="T73" fmla="*/ 3216 h 3242"/>
                <a:gd name="T74" fmla="*/ 883 w 1273"/>
                <a:gd name="T75" fmla="*/ 3230 h 3242"/>
                <a:gd name="T76" fmla="*/ 862 w 1273"/>
                <a:gd name="T77" fmla="*/ 3239 h 3242"/>
                <a:gd name="T78" fmla="*/ 839 w 1273"/>
                <a:gd name="T79" fmla="*/ 3242 h 3242"/>
                <a:gd name="T80" fmla="*/ 433 w 1273"/>
                <a:gd name="T81" fmla="*/ 3242 h 3242"/>
                <a:gd name="T82" fmla="*/ 410 w 1273"/>
                <a:gd name="T83" fmla="*/ 3239 h 3242"/>
                <a:gd name="T84" fmla="*/ 390 w 1273"/>
                <a:gd name="T85" fmla="*/ 3230 h 3242"/>
                <a:gd name="T86" fmla="*/ 371 w 1273"/>
                <a:gd name="T87" fmla="*/ 3216 h 3242"/>
                <a:gd name="T88" fmla="*/ 358 w 1273"/>
                <a:gd name="T89" fmla="*/ 3199 h 3242"/>
                <a:gd name="T90" fmla="*/ 349 w 1273"/>
                <a:gd name="T91" fmla="*/ 3178 h 3242"/>
                <a:gd name="T92" fmla="*/ 347 w 1273"/>
                <a:gd name="T93" fmla="*/ 3155 h 3242"/>
                <a:gd name="T94" fmla="*/ 347 w 1273"/>
                <a:gd name="T95" fmla="*/ 1046 h 3242"/>
                <a:gd name="T96" fmla="*/ 66 w 1273"/>
                <a:gd name="T97" fmla="*/ 1046 h 3242"/>
                <a:gd name="T98" fmla="*/ 48 w 1273"/>
                <a:gd name="T99" fmla="*/ 1044 h 3242"/>
                <a:gd name="T100" fmla="*/ 31 w 1273"/>
                <a:gd name="T101" fmla="*/ 1037 h 3242"/>
                <a:gd name="T102" fmla="*/ 18 w 1273"/>
                <a:gd name="T103" fmla="*/ 1025 h 3242"/>
                <a:gd name="T104" fmla="*/ 9 w 1273"/>
                <a:gd name="T105" fmla="*/ 1012 h 3242"/>
                <a:gd name="T106" fmla="*/ 2 w 1273"/>
                <a:gd name="T107" fmla="*/ 996 h 3242"/>
                <a:gd name="T108" fmla="*/ 0 w 1273"/>
                <a:gd name="T109" fmla="*/ 980 h 3242"/>
                <a:gd name="T110" fmla="*/ 3 w 1273"/>
                <a:gd name="T111" fmla="*/ 962 h 3242"/>
                <a:gd name="T112" fmla="*/ 10 w 1273"/>
                <a:gd name="T113" fmla="*/ 946 h 3242"/>
                <a:gd name="T114" fmla="*/ 580 w 1273"/>
                <a:gd name="T115" fmla="*/ 30 h 3242"/>
                <a:gd name="T116" fmla="*/ 592 w 1273"/>
                <a:gd name="T117" fmla="*/ 18 h 3242"/>
                <a:gd name="T118" fmla="*/ 605 w 1273"/>
                <a:gd name="T119" fmla="*/ 7 h 3242"/>
                <a:gd name="T120" fmla="*/ 620 w 1273"/>
                <a:gd name="T121" fmla="*/ 1 h 3242"/>
                <a:gd name="T122" fmla="*/ 636 w 1273"/>
                <a:gd name="T123" fmla="*/ 0 h 3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73" h="3242">
                  <a:moveTo>
                    <a:pt x="636" y="0"/>
                  </a:moveTo>
                  <a:lnTo>
                    <a:pt x="653" y="1"/>
                  </a:lnTo>
                  <a:lnTo>
                    <a:pt x="668" y="7"/>
                  </a:lnTo>
                  <a:lnTo>
                    <a:pt x="682" y="18"/>
                  </a:lnTo>
                  <a:lnTo>
                    <a:pt x="692" y="30"/>
                  </a:lnTo>
                  <a:lnTo>
                    <a:pt x="1262" y="946"/>
                  </a:lnTo>
                  <a:lnTo>
                    <a:pt x="1270" y="962"/>
                  </a:lnTo>
                  <a:lnTo>
                    <a:pt x="1273" y="980"/>
                  </a:lnTo>
                  <a:lnTo>
                    <a:pt x="1270" y="996"/>
                  </a:lnTo>
                  <a:lnTo>
                    <a:pt x="1264" y="1012"/>
                  </a:lnTo>
                  <a:lnTo>
                    <a:pt x="1254" y="1025"/>
                  </a:lnTo>
                  <a:lnTo>
                    <a:pt x="1241" y="1037"/>
                  </a:lnTo>
                  <a:lnTo>
                    <a:pt x="1225" y="1044"/>
                  </a:lnTo>
                  <a:lnTo>
                    <a:pt x="1207" y="1046"/>
                  </a:lnTo>
                  <a:lnTo>
                    <a:pt x="927" y="1046"/>
                  </a:lnTo>
                  <a:lnTo>
                    <a:pt x="927" y="1766"/>
                  </a:lnTo>
                  <a:lnTo>
                    <a:pt x="874" y="1830"/>
                  </a:lnTo>
                  <a:lnTo>
                    <a:pt x="828" y="1898"/>
                  </a:lnTo>
                  <a:lnTo>
                    <a:pt x="786" y="1970"/>
                  </a:lnTo>
                  <a:lnTo>
                    <a:pt x="749" y="2044"/>
                  </a:lnTo>
                  <a:lnTo>
                    <a:pt x="720" y="2122"/>
                  </a:lnTo>
                  <a:lnTo>
                    <a:pt x="696" y="2204"/>
                  </a:lnTo>
                  <a:lnTo>
                    <a:pt x="678" y="2287"/>
                  </a:lnTo>
                  <a:lnTo>
                    <a:pt x="668" y="2373"/>
                  </a:lnTo>
                  <a:lnTo>
                    <a:pt x="664" y="2460"/>
                  </a:lnTo>
                  <a:lnTo>
                    <a:pt x="668" y="2548"/>
                  </a:lnTo>
                  <a:lnTo>
                    <a:pt x="678" y="2634"/>
                  </a:lnTo>
                  <a:lnTo>
                    <a:pt x="696" y="2718"/>
                  </a:lnTo>
                  <a:lnTo>
                    <a:pt x="720" y="2799"/>
                  </a:lnTo>
                  <a:lnTo>
                    <a:pt x="749" y="2877"/>
                  </a:lnTo>
                  <a:lnTo>
                    <a:pt x="786" y="2953"/>
                  </a:lnTo>
                  <a:lnTo>
                    <a:pt x="828" y="3024"/>
                  </a:lnTo>
                  <a:lnTo>
                    <a:pt x="874" y="3091"/>
                  </a:lnTo>
                  <a:lnTo>
                    <a:pt x="926" y="3155"/>
                  </a:lnTo>
                  <a:lnTo>
                    <a:pt x="923" y="3179"/>
                  </a:lnTo>
                  <a:lnTo>
                    <a:pt x="914" y="3199"/>
                  </a:lnTo>
                  <a:lnTo>
                    <a:pt x="900" y="3216"/>
                  </a:lnTo>
                  <a:lnTo>
                    <a:pt x="883" y="3230"/>
                  </a:lnTo>
                  <a:lnTo>
                    <a:pt x="862" y="3239"/>
                  </a:lnTo>
                  <a:lnTo>
                    <a:pt x="839" y="3242"/>
                  </a:lnTo>
                  <a:lnTo>
                    <a:pt x="433" y="3242"/>
                  </a:lnTo>
                  <a:lnTo>
                    <a:pt x="410" y="3239"/>
                  </a:lnTo>
                  <a:lnTo>
                    <a:pt x="390" y="3230"/>
                  </a:lnTo>
                  <a:lnTo>
                    <a:pt x="371" y="3216"/>
                  </a:lnTo>
                  <a:lnTo>
                    <a:pt x="358" y="3199"/>
                  </a:lnTo>
                  <a:lnTo>
                    <a:pt x="349" y="3178"/>
                  </a:lnTo>
                  <a:lnTo>
                    <a:pt x="347" y="3155"/>
                  </a:lnTo>
                  <a:lnTo>
                    <a:pt x="347" y="1046"/>
                  </a:lnTo>
                  <a:lnTo>
                    <a:pt x="66" y="1046"/>
                  </a:lnTo>
                  <a:lnTo>
                    <a:pt x="48" y="1044"/>
                  </a:lnTo>
                  <a:lnTo>
                    <a:pt x="31" y="1037"/>
                  </a:lnTo>
                  <a:lnTo>
                    <a:pt x="18" y="1025"/>
                  </a:lnTo>
                  <a:lnTo>
                    <a:pt x="9" y="1012"/>
                  </a:lnTo>
                  <a:lnTo>
                    <a:pt x="2" y="996"/>
                  </a:lnTo>
                  <a:lnTo>
                    <a:pt x="0" y="980"/>
                  </a:lnTo>
                  <a:lnTo>
                    <a:pt x="3" y="962"/>
                  </a:lnTo>
                  <a:lnTo>
                    <a:pt x="10" y="946"/>
                  </a:lnTo>
                  <a:lnTo>
                    <a:pt x="580" y="30"/>
                  </a:lnTo>
                  <a:lnTo>
                    <a:pt x="592" y="18"/>
                  </a:lnTo>
                  <a:lnTo>
                    <a:pt x="605" y="7"/>
                  </a:lnTo>
                  <a:lnTo>
                    <a:pt x="620" y="1"/>
                  </a:lnTo>
                  <a:lnTo>
                    <a:pt x="6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3" name="Freeform 771"/>
            <p:cNvSpPr>
              <a:spLocks noEditPoints="1"/>
            </p:cNvSpPr>
            <p:nvPr/>
          </p:nvSpPr>
          <p:spPr bwMode="auto">
            <a:xfrm>
              <a:off x="1291" y="3458"/>
              <a:ext cx="830" cy="829"/>
            </a:xfrm>
            <a:custGeom>
              <a:avLst/>
              <a:gdLst>
                <a:gd name="T0" fmla="*/ 766 w 1661"/>
                <a:gd name="T1" fmla="*/ 276 h 1659"/>
                <a:gd name="T2" fmla="*/ 762 w 1661"/>
                <a:gd name="T3" fmla="*/ 365 h 1659"/>
                <a:gd name="T4" fmla="*/ 746 w 1661"/>
                <a:gd name="T5" fmla="*/ 398 h 1659"/>
                <a:gd name="T6" fmla="*/ 655 w 1661"/>
                <a:gd name="T7" fmla="*/ 439 h 1659"/>
                <a:gd name="T8" fmla="*/ 569 w 1661"/>
                <a:gd name="T9" fmla="*/ 530 h 1659"/>
                <a:gd name="T10" fmla="*/ 544 w 1661"/>
                <a:gd name="T11" fmla="*/ 665 h 1659"/>
                <a:gd name="T12" fmla="*/ 595 w 1661"/>
                <a:gd name="T13" fmla="*/ 782 h 1659"/>
                <a:gd name="T14" fmla="*/ 710 w 1661"/>
                <a:gd name="T15" fmla="*/ 866 h 1659"/>
                <a:gd name="T16" fmla="*/ 862 w 1661"/>
                <a:gd name="T17" fmla="*/ 932 h 1659"/>
                <a:gd name="T18" fmla="*/ 923 w 1661"/>
                <a:gd name="T19" fmla="*/ 1007 h 1659"/>
                <a:gd name="T20" fmla="*/ 891 w 1661"/>
                <a:gd name="T21" fmla="*/ 1078 h 1659"/>
                <a:gd name="T22" fmla="*/ 769 w 1661"/>
                <a:gd name="T23" fmla="*/ 1103 h 1659"/>
                <a:gd name="T24" fmla="*/ 612 w 1661"/>
                <a:gd name="T25" fmla="*/ 1057 h 1659"/>
                <a:gd name="T26" fmla="*/ 575 w 1661"/>
                <a:gd name="T27" fmla="*/ 1055 h 1659"/>
                <a:gd name="T28" fmla="*/ 542 w 1661"/>
                <a:gd name="T29" fmla="*/ 1158 h 1659"/>
                <a:gd name="T30" fmla="*/ 544 w 1661"/>
                <a:gd name="T31" fmla="*/ 1205 h 1659"/>
                <a:gd name="T32" fmla="*/ 662 w 1661"/>
                <a:gd name="T33" fmla="*/ 1252 h 1659"/>
                <a:gd name="T34" fmla="*/ 745 w 1661"/>
                <a:gd name="T35" fmla="*/ 1271 h 1659"/>
                <a:gd name="T36" fmla="*/ 752 w 1661"/>
                <a:gd name="T37" fmla="*/ 1336 h 1659"/>
                <a:gd name="T38" fmla="*/ 771 w 1661"/>
                <a:gd name="T39" fmla="*/ 1395 h 1659"/>
                <a:gd name="T40" fmla="*/ 880 w 1661"/>
                <a:gd name="T41" fmla="*/ 1395 h 1659"/>
                <a:gd name="T42" fmla="*/ 898 w 1661"/>
                <a:gd name="T43" fmla="*/ 1326 h 1659"/>
                <a:gd name="T44" fmla="*/ 908 w 1661"/>
                <a:gd name="T45" fmla="*/ 1257 h 1659"/>
                <a:gd name="T46" fmla="*/ 1007 w 1661"/>
                <a:gd name="T47" fmla="*/ 1212 h 1659"/>
                <a:gd name="T48" fmla="*/ 1108 w 1661"/>
                <a:gd name="T49" fmla="*/ 1092 h 1659"/>
                <a:gd name="T50" fmla="*/ 1120 w 1661"/>
                <a:gd name="T51" fmla="*/ 952 h 1659"/>
                <a:gd name="T52" fmla="*/ 1051 w 1661"/>
                <a:gd name="T53" fmla="*/ 826 h 1659"/>
                <a:gd name="T54" fmla="*/ 897 w 1661"/>
                <a:gd name="T55" fmla="*/ 736 h 1659"/>
                <a:gd name="T56" fmla="*/ 773 w 1661"/>
                <a:gd name="T57" fmla="*/ 674 h 1659"/>
                <a:gd name="T58" fmla="*/ 745 w 1661"/>
                <a:gd name="T59" fmla="*/ 610 h 1659"/>
                <a:gd name="T60" fmla="*/ 790 w 1661"/>
                <a:gd name="T61" fmla="*/ 557 h 1659"/>
                <a:gd name="T62" fmla="*/ 926 w 1661"/>
                <a:gd name="T63" fmla="*/ 553 h 1659"/>
                <a:gd name="T64" fmla="*/ 1038 w 1661"/>
                <a:gd name="T65" fmla="*/ 588 h 1659"/>
                <a:gd name="T66" fmla="*/ 1072 w 1661"/>
                <a:gd name="T67" fmla="*/ 516 h 1659"/>
                <a:gd name="T68" fmla="*/ 1078 w 1661"/>
                <a:gd name="T69" fmla="*/ 433 h 1659"/>
                <a:gd name="T70" fmla="*/ 954 w 1661"/>
                <a:gd name="T71" fmla="*/ 393 h 1659"/>
                <a:gd name="T72" fmla="*/ 908 w 1661"/>
                <a:gd name="T73" fmla="*/ 377 h 1659"/>
                <a:gd name="T74" fmla="*/ 904 w 1661"/>
                <a:gd name="T75" fmla="*/ 308 h 1659"/>
                <a:gd name="T76" fmla="*/ 878 w 1661"/>
                <a:gd name="T77" fmla="*/ 265 h 1659"/>
                <a:gd name="T78" fmla="*/ 830 w 1661"/>
                <a:gd name="T79" fmla="*/ 0 h 1659"/>
                <a:gd name="T80" fmla="*/ 1120 w 1661"/>
                <a:gd name="T81" fmla="*/ 53 h 1659"/>
                <a:gd name="T82" fmla="*/ 1365 w 1661"/>
                <a:gd name="T83" fmla="*/ 195 h 1659"/>
                <a:gd name="T84" fmla="*/ 1548 w 1661"/>
                <a:gd name="T85" fmla="*/ 411 h 1659"/>
                <a:gd name="T86" fmla="*/ 1648 w 1661"/>
                <a:gd name="T87" fmla="*/ 680 h 1659"/>
                <a:gd name="T88" fmla="*/ 1648 w 1661"/>
                <a:gd name="T89" fmla="*/ 979 h 1659"/>
                <a:gd name="T90" fmla="*/ 1548 w 1661"/>
                <a:gd name="T91" fmla="*/ 1248 h 1659"/>
                <a:gd name="T92" fmla="*/ 1365 w 1661"/>
                <a:gd name="T93" fmla="*/ 1464 h 1659"/>
                <a:gd name="T94" fmla="*/ 1120 w 1661"/>
                <a:gd name="T95" fmla="*/ 1606 h 1659"/>
                <a:gd name="T96" fmla="*/ 830 w 1661"/>
                <a:gd name="T97" fmla="*/ 1659 h 1659"/>
                <a:gd name="T98" fmla="*/ 541 w 1661"/>
                <a:gd name="T99" fmla="*/ 1606 h 1659"/>
                <a:gd name="T100" fmla="*/ 296 w 1661"/>
                <a:gd name="T101" fmla="*/ 1464 h 1659"/>
                <a:gd name="T102" fmla="*/ 113 w 1661"/>
                <a:gd name="T103" fmla="*/ 1248 h 1659"/>
                <a:gd name="T104" fmla="*/ 14 w 1661"/>
                <a:gd name="T105" fmla="*/ 979 h 1659"/>
                <a:gd name="T106" fmla="*/ 14 w 1661"/>
                <a:gd name="T107" fmla="*/ 680 h 1659"/>
                <a:gd name="T108" fmla="*/ 113 w 1661"/>
                <a:gd name="T109" fmla="*/ 411 h 1659"/>
                <a:gd name="T110" fmla="*/ 296 w 1661"/>
                <a:gd name="T111" fmla="*/ 195 h 1659"/>
                <a:gd name="T112" fmla="*/ 541 w 1661"/>
                <a:gd name="T113" fmla="*/ 53 h 1659"/>
                <a:gd name="T114" fmla="*/ 830 w 1661"/>
                <a:gd name="T115" fmla="*/ 0 h 1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61" h="1659">
                  <a:moveTo>
                    <a:pt x="801" y="264"/>
                  </a:moveTo>
                  <a:lnTo>
                    <a:pt x="785" y="265"/>
                  </a:lnTo>
                  <a:lnTo>
                    <a:pt x="773" y="269"/>
                  </a:lnTo>
                  <a:lnTo>
                    <a:pt x="766" y="276"/>
                  </a:lnTo>
                  <a:lnTo>
                    <a:pt x="763" y="287"/>
                  </a:lnTo>
                  <a:lnTo>
                    <a:pt x="762" y="305"/>
                  </a:lnTo>
                  <a:lnTo>
                    <a:pt x="762" y="349"/>
                  </a:lnTo>
                  <a:lnTo>
                    <a:pt x="762" y="365"/>
                  </a:lnTo>
                  <a:lnTo>
                    <a:pt x="760" y="378"/>
                  </a:lnTo>
                  <a:lnTo>
                    <a:pt x="758" y="386"/>
                  </a:lnTo>
                  <a:lnTo>
                    <a:pt x="753" y="392"/>
                  </a:lnTo>
                  <a:lnTo>
                    <a:pt x="746" y="398"/>
                  </a:lnTo>
                  <a:lnTo>
                    <a:pt x="735" y="403"/>
                  </a:lnTo>
                  <a:lnTo>
                    <a:pt x="718" y="409"/>
                  </a:lnTo>
                  <a:lnTo>
                    <a:pt x="686" y="423"/>
                  </a:lnTo>
                  <a:lnTo>
                    <a:pt x="655" y="439"/>
                  </a:lnTo>
                  <a:lnTo>
                    <a:pt x="628" y="458"/>
                  </a:lnTo>
                  <a:lnTo>
                    <a:pt x="605" y="478"/>
                  </a:lnTo>
                  <a:lnTo>
                    <a:pt x="585" y="503"/>
                  </a:lnTo>
                  <a:lnTo>
                    <a:pt x="569" y="530"/>
                  </a:lnTo>
                  <a:lnTo>
                    <a:pt x="557" y="560"/>
                  </a:lnTo>
                  <a:lnTo>
                    <a:pt x="549" y="594"/>
                  </a:lnTo>
                  <a:lnTo>
                    <a:pt x="544" y="629"/>
                  </a:lnTo>
                  <a:lnTo>
                    <a:pt x="544" y="665"/>
                  </a:lnTo>
                  <a:lnTo>
                    <a:pt x="550" y="698"/>
                  </a:lnTo>
                  <a:lnTo>
                    <a:pt x="561" y="728"/>
                  </a:lnTo>
                  <a:lnTo>
                    <a:pt x="575" y="756"/>
                  </a:lnTo>
                  <a:lnTo>
                    <a:pt x="595" y="782"/>
                  </a:lnTo>
                  <a:lnTo>
                    <a:pt x="617" y="805"/>
                  </a:lnTo>
                  <a:lnTo>
                    <a:pt x="642" y="826"/>
                  </a:lnTo>
                  <a:lnTo>
                    <a:pt x="672" y="845"/>
                  </a:lnTo>
                  <a:lnTo>
                    <a:pt x="710" y="866"/>
                  </a:lnTo>
                  <a:lnTo>
                    <a:pt x="751" y="883"/>
                  </a:lnTo>
                  <a:lnTo>
                    <a:pt x="792" y="899"/>
                  </a:lnTo>
                  <a:lnTo>
                    <a:pt x="832" y="917"/>
                  </a:lnTo>
                  <a:lnTo>
                    <a:pt x="862" y="932"/>
                  </a:lnTo>
                  <a:lnTo>
                    <a:pt x="890" y="951"/>
                  </a:lnTo>
                  <a:lnTo>
                    <a:pt x="906" y="967"/>
                  </a:lnTo>
                  <a:lnTo>
                    <a:pt x="917" y="987"/>
                  </a:lnTo>
                  <a:lnTo>
                    <a:pt x="923" y="1007"/>
                  </a:lnTo>
                  <a:lnTo>
                    <a:pt x="923" y="1027"/>
                  </a:lnTo>
                  <a:lnTo>
                    <a:pt x="917" y="1045"/>
                  </a:lnTo>
                  <a:lnTo>
                    <a:pt x="906" y="1063"/>
                  </a:lnTo>
                  <a:lnTo>
                    <a:pt x="891" y="1078"/>
                  </a:lnTo>
                  <a:lnTo>
                    <a:pt x="871" y="1089"/>
                  </a:lnTo>
                  <a:lnTo>
                    <a:pt x="837" y="1101"/>
                  </a:lnTo>
                  <a:lnTo>
                    <a:pt x="804" y="1105"/>
                  </a:lnTo>
                  <a:lnTo>
                    <a:pt x="769" y="1103"/>
                  </a:lnTo>
                  <a:lnTo>
                    <a:pt x="728" y="1096"/>
                  </a:lnTo>
                  <a:lnTo>
                    <a:pt x="688" y="1087"/>
                  </a:lnTo>
                  <a:lnTo>
                    <a:pt x="649" y="1074"/>
                  </a:lnTo>
                  <a:lnTo>
                    <a:pt x="612" y="1057"/>
                  </a:lnTo>
                  <a:lnTo>
                    <a:pt x="599" y="1051"/>
                  </a:lnTo>
                  <a:lnTo>
                    <a:pt x="590" y="1049"/>
                  </a:lnTo>
                  <a:lnTo>
                    <a:pt x="582" y="1050"/>
                  </a:lnTo>
                  <a:lnTo>
                    <a:pt x="575" y="1055"/>
                  </a:lnTo>
                  <a:lnTo>
                    <a:pt x="570" y="1063"/>
                  </a:lnTo>
                  <a:lnTo>
                    <a:pt x="565" y="1077"/>
                  </a:lnTo>
                  <a:lnTo>
                    <a:pt x="553" y="1117"/>
                  </a:lnTo>
                  <a:lnTo>
                    <a:pt x="542" y="1158"/>
                  </a:lnTo>
                  <a:lnTo>
                    <a:pt x="537" y="1175"/>
                  </a:lnTo>
                  <a:lnTo>
                    <a:pt x="537" y="1186"/>
                  </a:lnTo>
                  <a:lnTo>
                    <a:pt x="538" y="1197"/>
                  </a:lnTo>
                  <a:lnTo>
                    <a:pt x="544" y="1205"/>
                  </a:lnTo>
                  <a:lnTo>
                    <a:pt x="555" y="1212"/>
                  </a:lnTo>
                  <a:lnTo>
                    <a:pt x="570" y="1220"/>
                  </a:lnTo>
                  <a:lnTo>
                    <a:pt x="616" y="1239"/>
                  </a:lnTo>
                  <a:lnTo>
                    <a:pt x="662" y="1252"/>
                  </a:lnTo>
                  <a:lnTo>
                    <a:pt x="711" y="1261"/>
                  </a:lnTo>
                  <a:lnTo>
                    <a:pt x="728" y="1263"/>
                  </a:lnTo>
                  <a:lnTo>
                    <a:pt x="738" y="1267"/>
                  </a:lnTo>
                  <a:lnTo>
                    <a:pt x="745" y="1271"/>
                  </a:lnTo>
                  <a:lnTo>
                    <a:pt x="749" y="1280"/>
                  </a:lnTo>
                  <a:lnTo>
                    <a:pt x="751" y="1291"/>
                  </a:lnTo>
                  <a:lnTo>
                    <a:pt x="751" y="1309"/>
                  </a:lnTo>
                  <a:lnTo>
                    <a:pt x="752" y="1336"/>
                  </a:lnTo>
                  <a:lnTo>
                    <a:pt x="752" y="1362"/>
                  </a:lnTo>
                  <a:lnTo>
                    <a:pt x="755" y="1377"/>
                  </a:lnTo>
                  <a:lnTo>
                    <a:pt x="760" y="1388"/>
                  </a:lnTo>
                  <a:lnTo>
                    <a:pt x="771" y="1395"/>
                  </a:lnTo>
                  <a:lnTo>
                    <a:pt x="786" y="1397"/>
                  </a:lnTo>
                  <a:lnTo>
                    <a:pt x="825" y="1398"/>
                  </a:lnTo>
                  <a:lnTo>
                    <a:pt x="865" y="1397"/>
                  </a:lnTo>
                  <a:lnTo>
                    <a:pt x="880" y="1395"/>
                  </a:lnTo>
                  <a:lnTo>
                    <a:pt x="889" y="1388"/>
                  </a:lnTo>
                  <a:lnTo>
                    <a:pt x="896" y="1377"/>
                  </a:lnTo>
                  <a:lnTo>
                    <a:pt x="897" y="1364"/>
                  </a:lnTo>
                  <a:lnTo>
                    <a:pt x="898" y="1326"/>
                  </a:lnTo>
                  <a:lnTo>
                    <a:pt x="897" y="1290"/>
                  </a:lnTo>
                  <a:lnTo>
                    <a:pt x="898" y="1276"/>
                  </a:lnTo>
                  <a:lnTo>
                    <a:pt x="902" y="1266"/>
                  </a:lnTo>
                  <a:lnTo>
                    <a:pt x="908" y="1257"/>
                  </a:lnTo>
                  <a:lnTo>
                    <a:pt x="918" y="1250"/>
                  </a:lnTo>
                  <a:lnTo>
                    <a:pt x="931" y="1246"/>
                  </a:lnTo>
                  <a:lnTo>
                    <a:pt x="971" y="1232"/>
                  </a:lnTo>
                  <a:lnTo>
                    <a:pt x="1007" y="1212"/>
                  </a:lnTo>
                  <a:lnTo>
                    <a:pt x="1041" y="1187"/>
                  </a:lnTo>
                  <a:lnTo>
                    <a:pt x="1070" y="1157"/>
                  </a:lnTo>
                  <a:lnTo>
                    <a:pt x="1091" y="1126"/>
                  </a:lnTo>
                  <a:lnTo>
                    <a:pt x="1108" y="1092"/>
                  </a:lnTo>
                  <a:lnTo>
                    <a:pt x="1119" y="1058"/>
                  </a:lnTo>
                  <a:lnTo>
                    <a:pt x="1125" y="1022"/>
                  </a:lnTo>
                  <a:lnTo>
                    <a:pt x="1125" y="987"/>
                  </a:lnTo>
                  <a:lnTo>
                    <a:pt x="1120" y="952"/>
                  </a:lnTo>
                  <a:lnTo>
                    <a:pt x="1110" y="918"/>
                  </a:lnTo>
                  <a:lnTo>
                    <a:pt x="1096" y="885"/>
                  </a:lnTo>
                  <a:lnTo>
                    <a:pt x="1076" y="854"/>
                  </a:lnTo>
                  <a:lnTo>
                    <a:pt x="1051" y="826"/>
                  </a:lnTo>
                  <a:lnTo>
                    <a:pt x="1022" y="801"/>
                  </a:lnTo>
                  <a:lnTo>
                    <a:pt x="989" y="780"/>
                  </a:lnTo>
                  <a:lnTo>
                    <a:pt x="944" y="757"/>
                  </a:lnTo>
                  <a:lnTo>
                    <a:pt x="897" y="736"/>
                  </a:lnTo>
                  <a:lnTo>
                    <a:pt x="850" y="718"/>
                  </a:lnTo>
                  <a:lnTo>
                    <a:pt x="823" y="705"/>
                  </a:lnTo>
                  <a:lnTo>
                    <a:pt x="798" y="691"/>
                  </a:lnTo>
                  <a:lnTo>
                    <a:pt x="773" y="674"/>
                  </a:lnTo>
                  <a:lnTo>
                    <a:pt x="759" y="660"/>
                  </a:lnTo>
                  <a:lnTo>
                    <a:pt x="750" y="644"/>
                  </a:lnTo>
                  <a:lnTo>
                    <a:pt x="745" y="628"/>
                  </a:lnTo>
                  <a:lnTo>
                    <a:pt x="745" y="610"/>
                  </a:lnTo>
                  <a:lnTo>
                    <a:pt x="750" y="595"/>
                  </a:lnTo>
                  <a:lnTo>
                    <a:pt x="759" y="580"/>
                  </a:lnTo>
                  <a:lnTo>
                    <a:pt x="772" y="567"/>
                  </a:lnTo>
                  <a:lnTo>
                    <a:pt x="790" y="557"/>
                  </a:lnTo>
                  <a:lnTo>
                    <a:pt x="813" y="550"/>
                  </a:lnTo>
                  <a:lnTo>
                    <a:pt x="836" y="546"/>
                  </a:lnTo>
                  <a:lnTo>
                    <a:pt x="882" y="547"/>
                  </a:lnTo>
                  <a:lnTo>
                    <a:pt x="926" y="553"/>
                  </a:lnTo>
                  <a:lnTo>
                    <a:pt x="969" y="565"/>
                  </a:lnTo>
                  <a:lnTo>
                    <a:pt x="1013" y="581"/>
                  </a:lnTo>
                  <a:lnTo>
                    <a:pt x="1027" y="587"/>
                  </a:lnTo>
                  <a:lnTo>
                    <a:pt x="1038" y="588"/>
                  </a:lnTo>
                  <a:lnTo>
                    <a:pt x="1047" y="585"/>
                  </a:lnTo>
                  <a:lnTo>
                    <a:pt x="1052" y="576"/>
                  </a:lnTo>
                  <a:lnTo>
                    <a:pt x="1058" y="561"/>
                  </a:lnTo>
                  <a:lnTo>
                    <a:pt x="1072" y="516"/>
                  </a:lnTo>
                  <a:lnTo>
                    <a:pt x="1086" y="469"/>
                  </a:lnTo>
                  <a:lnTo>
                    <a:pt x="1089" y="455"/>
                  </a:lnTo>
                  <a:lnTo>
                    <a:pt x="1085" y="444"/>
                  </a:lnTo>
                  <a:lnTo>
                    <a:pt x="1078" y="433"/>
                  </a:lnTo>
                  <a:lnTo>
                    <a:pt x="1065" y="426"/>
                  </a:lnTo>
                  <a:lnTo>
                    <a:pt x="1029" y="412"/>
                  </a:lnTo>
                  <a:lnTo>
                    <a:pt x="993" y="400"/>
                  </a:lnTo>
                  <a:lnTo>
                    <a:pt x="954" y="393"/>
                  </a:lnTo>
                  <a:lnTo>
                    <a:pt x="936" y="390"/>
                  </a:lnTo>
                  <a:lnTo>
                    <a:pt x="923" y="388"/>
                  </a:lnTo>
                  <a:lnTo>
                    <a:pt x="913" y="383"/>
                  </a:lnTo>
                  <a:lnTo>
                    <a:pt x="908" y="377"/>
                  </a:lnTo>
                  <a:lnTo>
                    <a:pt x="905" y="368"/>
                  </a:lnTo>
                  <a:lnTo>
                    <a:pt x="904" y="354"/>
                  </a:lnTo>
                  <a:lnTo>
                    <a:pt x="904" y="335"/>
                  </a:lnTo>
                  <a:lnTo>
                    <a:pt x="904" y="308"/>
                  </a:lnTo>
                  <a:lnTo>
                    <a:pt x="903" y="290"/>
                  </a:lnTo>
                  <a:lnTo>
                    <a:pt x="898" y="277"/>
                  </a:lnTo>
                  <a:lnTo>
                    <a:pt x="891" y="269"/>
                  </a:lnTo>
                  <a:lnTo>
                    <a:pt x="878" y="265"/>
                  </a:lnTo>
                  <a:lnTo>
                    <a:pt x="858" y="264"/>
                  </a:lnTo>
                  <a:lnTo>
                    <a:pt x="833" y="264"/>
                  </a:lnTo>
                  <a:lnTo>
                    <a:pt x="801" y="264"/>
                  </a:lnTo>
                  <a:close/>
                  <a:moveTo>
                    <a:pt x="830" y="0"/>
                  </a:moveTo>
                  <a:lnTo>
                    <a:pt x="906" y="4"/>
                  </a:lnTo>
                  <a:lnTo>
                    <a:pt x="980" y="13"/>
                  </a:lnTo>
                  <a:lnTo>
                    <a:pt x="1051" y="30"/>
                  </a:lnTo>
                  <a:lnTo>
                    <a:pt x="1120" y="53"/>
                  </a:lnTo>
                  <a:lnTo>
                    <a:pt x="1187" y="80"/>
                  </a:lnTo>
                  <a:lnTo>
                    <a:pt x="1250" y="114"/>
                  </a:lnTo>
                  <a:lnTo>
                    <a:pt x="1309" y="152"/>
                  </a:lnTo>
                  <a:lnTo>
                    <a:pt x="1365" y="195"/>
                  </a:lnTo>
                  <a:lnTo>
                    <a:pt x="1418" y="243"/>
                  </a:lnTo>
                  <a:lnTo>
                    <a:pt x="1466" y="295"/>
                  </a:lnTo>
                  <a:lnTo>
                    <a:pt x="1509" y="351"/>
                  </a:lnTo>
                  <a:lnTo>
                    <a:pt x="1548" y="411"/>
                  </a:lnTo>
                  <a:lnTo>
                    <a:pt x="1581" y="474"/>
                  </a:lnTo>
                  <a:lnTo>
                    <a:pt x="1609" y="540"/>
                  </a:lnTo>
                  <a:lnTo>
                    <a:pt x="1632" y="609"/>
                  </a:lnTo>
                  <a:lnTo>
                    <a:pt x="1648" y="680"/>
                  </a:lnTo>
                  <a:lnTo>
                    <a:pt x="1657" y="754"/>
                  </a:lnTo>
                  <a:lnTo>
                    <a:pt x="1661" y="829"/>
                  </a:lnTo>
                  <a:lnTo>
                    <a:pt x="1657" y="905"/>
                  </a:lnTo>
                  <a:lnTo>
                    <a:pt x="1648" y="979"/>
                  </a:lnTo>
                  <a:lnTo>
                    <a:pt x="1632" y="1050"/>
                  </a:lnTo>
                  <a:lnTo>
                    <a:pt x="1609" y="1119"/>
                  </a:lnTo>
                  <a:lnTo>
                    <a:pt x="1581" y="1185"/>
                  </a:lnTo>
                  <a:lnTo>
                    <a:pt x="1548" y="1248"/>
                  </a:lnTo>
                  <a:lnTo>
                    <a:pt x="1509" y="1308"/>
                  </a:lnTo>
                  <a:lnTo>
                    <a:pt x="1466" y="1364"/>
                  </a:lnTo>
                  <a:lnTo>
                    <a:pt x="1418" y="1416"/>
                  </a:lnTo>
                  <a:lnTo>
                    <a:pt x="1365" y="1464"/>
                  </a:lnTo>
                  <a:lnTo>
                    <a:pt x="1309" y="1507"/>
                  </a:lnTo>
                  <a:lnTo>
                    <a:pt x="1250" y="1545"/>
                  </a:lnTo>
                  <a:lnTo>
                    <a:pt x="1187" y="1578"/>
                  </a:lnTo>
                  <a:lnTo>
                    <a:pt x="1120" y="1606"/>
                  </a:lnTo>
                  <a:lnTo>
                    <a:pt x="1051" y="1628"/>
                  </a:lnTo>
                  <a:lnTo>
                    <a:pt x="980" y="1645"/>
                  </a:lnTo>
                  <a:lnTo>
                    <a:pt x="906" y="1655"/>
                  </a:lnTo>
                  <a:lnTo>
                    <a:pt x="830" y="1659"/>
                  </a:lnTo>
                  <a:lnTo>
                    <a:pt x="756" y="1655"/>
                  </a:lnTo>
                  <a:lnTo>
                    <a:pt x="682" y="1645"/>
                  </a:lnTo>
                  <a:lnTo>
                    <a:pt x="610" y="1628"/>
                  </a:lnTo>
                  <a:lnTo>
                    <a:pt x="541" y="1606"/>
                  </a:lnTo>
                  <a:lnTo>
                    <a:pt x="475" y="1578"/>
                  </a:lnTo>
                  <a:lnTo>
                    <a:pt x="411" y="1545"/>
                  </a:lnTo>
                  <a:lnTo>
                    <a:pt x="352" y="1507"/>
                  </a:lnTo>
                  <a:lnTo>
                    <a:pt x="296" y="1464"/>
                  </a:lnTo>
                  <a:lnTo>
                    <a:pt x="244" y="1416"/>
                  </a:lnTo>
                  <a:lnTo>
                    <a:pt x="196" y="1364"/>
                  </a:lnTo>
                  <a:lnTo>
                    <a:pt x="152" y="1308"/>
                  </a:lnTo>
                  <a:lnTo>
                    <a:pt x="113" y="1248"/>
                  </a:lnTo>
                  <a:lnTo>
                    <a:pt x="81" y="1185"/>
                  </a:lnTo>
                  <a:lnTo>
                    <a:pt x="53" y="1119"/>
                  </a:lnTo>
                  <a:lnTo>
                    <a:pt x="30" y="1050"/>
                  </a:lnTo>
                  <a:lnTo>
                    <a:pt x="14" y="979"/>
                  </a:lnTo>
                  <a:lnTo>
                    <a:pt x="4" y="905"/>
                  </a:lnTo>
                  <a:lnTo>
                    <a:pt x="0" y="829"/>
                  </a:lnTo>
                  <a:lnTo>
                    <a:pt x="4" y="754"/>
                  </a:lnTo>
                  <a:lnTo>
                    <a:pt x="14" y="680"/>
                  </a:lnTo>
                  <a:lnTo>
                    <a:pt x="30" y="609"/>
                  </a:lnTo>
                  <a:lnTo>
                    <a:pt x="53" y="540"/>
                  </a:lnTo>
                  <a:lnTo>
                    <a:pt x="81" y="474"/>
                  </a:lnTo>
                  <a:lnTo>
                    <a:pt x="113" y="411"/>
                  </a:lnTo>
                  <a:lnTo>
                    <a:pt x="152" y="351"/>
                  </a:lnTo>
                  <a:lnTo>
                    <a:pt x="196" y="295"/>
                  </a:lnTo>
                  <a:lnTo>
                    <a:pt x="244" y="243"/>
                  </a:lnTo>
                  <a:lnTo>
                    <a:pt x="296" y="195"/>
                  </a:lnTo>
                  <a:lnTo>
                    <a:pt x="352" y="152"/>
                  </a:lnTo>
                  <a:lnTo>
                    <a:pt x="411" y="114"/>
                  </a:lnTo>
                  <a:lnTo>
                    <a:pt x="475" y="80"/>
                  </a:lnTo>
                  <a:lnTo>
                    <a:pt x="541" y="53"/>
                  </a:lnTo>
                  <a:lnTo>
                    <a:pt x="610" y="30"/>
                  </a:lnTo>
                  <a:lnTo>
                    <a:pt x="682" y="13"/>
                  </a:lnTo>
                  <a:lnTo>
                    <a:pt x="756" y="4"/>
                  </a:lnTo>
                  <a:lnTo>
                    <a:pt x="8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7" name="Group 1435"/>
          <p:cNvGrpSpPr>
            <a:grpSpLocks noChangeAspect="1"/>
          </p:cNvGrpSpPr>
          <p:nvPr/>
        </p:nvGrpSpPr>
        <p:grpSpPr bwMode="auto">
          <a:xfrm>
            <a:off x="2038484" y="3356864"/>
            <a:ext cx="292354" cy="292357"/>
            <a:chOff x="3590" y="3617"/>
            <a:chExt cx="195" cy="195"/>
          </a:xfrm>
          <a:solidFill>
            <a:schemeClr val="tx1"/>
          </a:solidFill>
        </p:grpSpPr>
        <p:sp>
          <p:nvSpPr>
            <p:cNvPr id="24" name="Freeform 1437"/>
            <p:cNvSpPr/>
            <p:nvPr/>
          </p:nvSpPr>
          <p:spPr bwMode="auto">
            <a:xfrm>
              <a:off x="3590" y="3710"/>
              <a:ext cx="39" cy="102"/>
            </a:xfrm>
            <a:custGeom>
              <a:avLst/>
              <a:gdLst>
                <a:gd name="T0" fmla="*/ 151 w 671"/>
                <a:gd name="T1" fmla="*/ 0 h 1723"/>
                <a:gd name="T2" fmla="*/ 520 w 671"/>
                <a:gd name="T3" fmla="*/ 0 h 1723"/>
                <a:gd name="T4" fmla="*/ 551 w 671"/>
                <a:gd name="T5" fmla="*/ 3 h 1723"/>
                <a:gd name="T6" fmla="*/ 579 w 671"/>
                <a:gd name="T7" fmla="*/ 12 h 1723"/>
                <a:gd name="T8" fmla="*/ 604 w 671"/>
                <a:gd name="T9" fmla="*/ 25 h 1723"/>
                <a:gd name="T10" fmla="*/ 627 w 671"/>
                <a:gd name="T11" fmla="*/ 44 h 1723"/>
                <a:gd name="T12" fmla="*/ 645 w 671"/>
                <a:gd name="T13" fmla="*/ 66 h 1723"/>
                <a:gd name="T14" fmla="*/ 660 w 671"/>
                <a:gd name="T15" fmla="*/ 92 h 1723"/>
                <a:gd name="T16" fmla="*/ 668 w 671"/>
                <a:gd name="T17" fmla="*/ 120 h 1723"/>
                <a:gd name="T18" fmla="*/ 671 w 671"/>
                <a:gd name="T19" fmla="*/ 150 h 1723"/>
                <a:gd name="T20" fmla="*/ 671 w 671"/>
                <a:gd name="T21" fmla="*/ 1573 h 1723"/>
                <a:gd name="T22" fmla="*/ 668 w 671"/>
                <a:gd name="T23" fmla="*/ 1603 h 1723"/>
                <a:gd name="T24" fmla="*/ 660 w 671"/>
                <a:gd name="T25" fmla="*/ 1631 h 1723"/>
                <a:gd name="T26" fmla="*/ 645 w 671"/>
                <a:gd name="T27" fmla="*/ 1657 h 1723"/>
                <a:gd name="T28" fmla="*/ 627 w 671"/>
                <a:gd name="T29" fmla="*/ 1679 h 1723"/>
                <a:gd name="T30" fmla="*/ 604 w 671"/>
                <a:gd name="T31" fmla="*/ 1698 h 1723"/>
                <a:gd name="T32" fmla="*/ 579 w 671"/>
                <a:gd name="T33" fmla="*/ 1711 h 1723"/>
                <a:gd name="T34" fmla="*/ 551 w 671"/>
                <a:gd name="T35" fmla="*/ 1720 h 1723"/>
                <a:gd name="T36" fmla="*/ 520 w 671"/>
                <a:gd name="T37" fmla="*/ 1723 h 1723"/>
                <a:gd name="T38" fmla="*/ 151 w 671"/>
                <a:gd name="T39" fmla="*/ 1723 h 1723"/>
                <a:gd name="T40" fmla="*/ 120 w 671"/>
                <a:gd name="T41" fmla="*/ 1720 h 1723"/>
                <a:gd name="T42" fmla="*/ 92 w 671"/>
                <a:gd name="T43" fmla="*/ 1711 h 1723"/>
                <a:gd name="T44" fmla="*/ 67 w 671"/>
                <a:gd name="T45" fmla="*/ 1698 h 1723"/>
                <a:gd name="T46" fmla="*/ 44 w 671"/>
                <a:gd name="T47" fmla="*/ 1679 h 1723"/>
                <a:gd name="T48" fmla="*/ 26 w 671"/>
                <a:gd name="T49" fmla="*/ 1657 h 1723"/>
                <a:gd name="T50" fmla="*/ 13 w 671"/>
                <a:gd name="T51" fmla="*/ 1631 h 1723"/>
                <a:gd name="T52" fmla="*/ 3 w 671"/>
                <a:gd name="T53" fmla="*/ 1603 h 1723"/>
                <a:gd name="T54" fmla="*/ 0 w 671"/>
                <a:gd name="T55" fmla="*/ 1573 h 1723"/>
                <a:gd name="T56" fmla="*/ 0 w 671"/>
                <a:gd name="T57" fmla="*/ 150 h 1723"/>
                <a:gd name="T58" fmla="*/ 3 w 671"/>
                <a:gd name="T59" fmla="*/ 120 h 1723"/>
                <a:gd name="T60" fmla="*/ 13 w 671"/>
                <a:gd name="T61" fmla="*/ 92 h 1723"/>
                <a:gd name="T62" fmla="*/ 26 w 671"/>
                <a:gd name="T63" fmla="*/ 66 h 1723"/>
                <a:gd name="T64" fmla="*/ 44 w 671"/>
                <a:gd name="T65" fmla="*/ 44 h 1723"/>
                <a:gd name="T66" fmla="*/ 67 w 671"/>
                <a:gd name="T67" fmla="*/ 25 h 1723"/>
                <a:gd name="T68" fmla="*/ 92 w 671"/>
                <a:gd name="T69" fmla="*/ 12 h 1723"/>
                <a:gd name="T70" fmla="*/ 120 w 671"/>
                <a:gd name="T71" fmla="*/ 3 h 1723"/>
                <a:gd name="T72" fmla="*/ 151 w 671"/>
                <a:gd name="T73" fmla="*/ 0 h 1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71" h="1723">
                  <a:moveTo>
                    <a:pt x="151" y="0"/>
                  </a:moveTo>
                  <a:lnTo>
                    <a:pt x="520" y="0"/>
                  </a:lnTo>
                  <a:lnTo>
                    <a:pt x="551" y="3"/>
                  </a:lnTo>
                  <a:lnTo>
                    <a:pt x="579" y="12"/>
                  </a:lnTo>
                  <a:lnTo>
                    <a:pt x="604" y="25"/>
                  </a:lnTo>
                  <a:lnTo>
                    <a:pt x="627" y="44"/>
                  </a:lnTo>
                  <a:lnTo>
                    <a:pt x="645" y="66"/>
                  </a:lnTo>
                  <a:lnTo>
                    <a:pt x="660" y="92"/>
                  </a:lnTo>
                  <a:lnTo>
                    <a:pt x="668" y="120"/>
                  </a:lnTo>
                  <a:lnTo>
                    <a:pt x="671" y="150"/>
                  </a:lnTo>
                  <a:lnTo>
                    <a:pt x="671" y="1573"/>
                  </a:lnTo>
                  <a:lnTo>
                    <a:pt x="668" y="1603"/>
                  </a:lnTo>
                  <a:lnTo>
                    <a:pt x="660" y="1631"/>
                  </a:lnTo>
                  <a:lnTo>
                    <a:pt x="645" y="1657"/>
                  </a:lnTo>
                  <a:lnTo>
                    <a:pt x="627" y="1679"/>
                  </a:lnTo>
                  <a:lnTo>
                    <a:pt x="604" y="1698"/>
                  </a:lnTo>
                  <a:lnTo>
                    <a:pt x="579" y="1711"/>
                  </a:lnTo>
                  <a:lnTo>
                    <a:pt x="551" y="1720"/>
                  </a:lnTo>
                  <a:lnTo>
                    <a:pt x="520" y="1723"/>
                  </a:lnTo>
                  <a:lnTo>
                    <a:pt x="151" y="1723"/>
                  </a:lnTo>
                  <a:lnTo>
                    <a:pt x="120" y="1720"/>
                  </a:lnTo>
                  <a:lnTo>
                    <a:pt x="92" y="1711"/>
                  </a:lnTo>
                  <a:lnTo>
                    <a:pt x="67" y="1698"/>
                  </a:lnTo>
                  <a:lnTo>
                    <a:pt x="44" y="1679"/>
                  </a:lnTo>
                  <a:lnTo>
                    <a:pt x="26" y="1657"/>
                  </a:lnTo>
                  <a:lnTo>
                    <a:pt x="13" y="1631"/>
                  </a:lnTo>
                  <a:lnTo>
                    <a:pt x="3" y="1603"/>
                  </a:lnTo>
                  <a:lnTo>
                    <a:pt x="0" y="1573"/>
                  </a:lnTo>
                  <a:lnTo>
                    <a:pt x="0" y="150"/>
                  </a:lnTo>
                  <a:lnTo>
                    <a:pt x="3" y="120"/>
                  </a:lnTo>
                  <a:lnTo>
                    <a:pt x="13" y="92"/>
                  </a:lnTo>
                  <a:lnTo>
                    <a:pt x="26" y="66"/>
                  </a:lnTo>
                  <a:lnTo>
                    <a:pt x="44" y="44"/>
                  </a:lnTo>
                  <a:lnTo>
                    <a:pt x="67" y="25"/>
                  </a:lnTo>
                  <a:lnTo>
                    <a:pt x="92" y="12"/>
                  </a:lnTo>
                  <a:lnTo>
                    <a:pt x="120" y="3"/>
                  </a:lnTo>
                  <a:lnTo>
                    <a:pt x="1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5" name="Freeform 1438"/>
            <p:cNvSpPr/>
            <p:nvPr/>
          </p:nvSpPr>
          <p:spPr bwMode="auto">
            <a:xfrm>
              <a:off x="3642" y="3737"/>
              <a:ext cx="39" cy="75"/>
            </a:xfrm>
            <a:custGeom>
              <a:avLst/>
              <a:gdLst>
                <a:gd name="T0" fmla="*/ 152 w 672"/>
                <a:gd name="T1" fmla="*/ 0 h 1273"/>
                <a:gd name="T2" fmla="*/ 521 w 672"/>
                <a:gd name="T3" fmla="*/ 0 h 1273"/>
                <a:gd name="T4" fmla="*/ 551 w 672"/>
                <a:gd name="T5" fmla="*/ 2 h 1273"/>
                <a:gd name="T6" fmla="*/ 579 w 672"/>
                <a:gd name="T7" fmla="*/ 11 h 1273"/>
                <a:gd name="T8" fmla="*/ 606 w 672"/>
                <a:gd name="T9" fmla="*/ 25 h 1273"/>
                <a:gd name="T10" fmla="*/ 628 w 672"/>
                <a:gd name="T11" fmla="*/ 44 h 1273"/>
                <a:gd name="T12" fmla="*/ 645 w 672"/>
                <a:gd name="T13" fmla="*/ 65 h 1273"/>
                <a:gd name="T14" fmla="*/ 660 w 672"/>
                <a:gd name="T15" fmla="*/ 91 h 1273"/>
                <a:gd name="T16" fmla="*/ 668 w 672"/>
                <a:gd name="T17" fmla="*/ 120 h 1273"/>
                <a:gd name="T18" fmla="*/ 672 w 672"/>
                <a:gd name="T19" fmla="*/ 150 h 1273"/>
                <a:gd name="T20" fmla="*/ 672 w 672"/>
                <a:gd name="T21" fmla="*/ 1123 h 1273"/>
                <a:gd name="T22" fmla="*/ 668 w 672"/>
                <a:gd name="T23" fmla="*/ 1153 h 1273"/>
                <a:gd name="T24" fmla="*/ 660 w 672"/>
                <a:gd name="T25" fmla="*/ 1181 h 1273"/>
                <a:gd name="T26" fmla="*/ 645 w 672"/>
                <a:gd name="T27" fmla="*/ 1207 h 1273"/>
                <a:gd name="T28" fmla="*/ 628 w 672"/>
                <a:gd name="T29" fmla="*/ 1229 h 1273"/>
                <a:gd name="T30" fmla="*/ 606 w 672"/>
                <a:gd name="T31" fmla="*/ 1248 h 1273"/>
                <a:gd name="T32" fmla="*/ 579 w 672"/>
                <a:gd name="T33" fmla="*/ 1261 h 1273"/>
                <a:gd name="T34" fmla="*/ 551 w 672"/>
                <a:gd name="T35" fmla="*/ 1270 h 1273"/>
                <a:gd name="T36" fmla="*/ 521 w 672"/>
                <a:gd name="T37" fmla="*/ 1273 h 1273"/>
                <a:gd name="T38" fmla="*/ 152 w 672"/>
                <a:gd name="T39" fmla="*/ 1273 h 1273"/>
                <a:gd name="T40" fmla="*/ 122 w 672"/>
                <a:gd name="T41" fmla="*/ 1270 h 1273"/>
                <a:gd name="T42" fmla="*/ 93 w 672"/>
                <a:gd name="T43" fmla="*/ 1261 h 1273"/>
                <a:gd name="T44" fmla="*/ 68 w 672"/>
                <a:gd name="T45" fmla="*/ 1248 h 1273"/>
                <a:gd name="T46" fmla="*/ 46 w 672"/>
                <a:gd name="T47" fmla="*/ 1229 h 1273"/>
                <a:gd name="T48" fmla="*/ 27 w 672"/>
                <a:gd name="T49" fmla="*/ 1207 h 1273"/>
                <a:gd name="T50" fmla="*/ 13 w 672"/>
                <a:gd name="T51" fmla="*/ 1181 h 1273"/>
                <a:gd name="T52" fmla="*/ 4 w 672"/>
                <a:gd name="T53" fmla="*/ 1153 h 1273"/>
                <a:gd name="T54" fmla="*/ 0 w 672"/>
                <a:gd name="T55" fmla="*/ 1123 h 1273"/>
                <a:gd name="T56" fmla="*/ 0 w 672"/>
                <a:gd name="T57" fmla="*/ 150 h 1273"/>
                <a:gd name="T58" fmla="*/ 4 w 672"/>
                <a:gd name="T59" fmla="*/ 120 h 1273"/>
                <a:gd name="T60" fmla="*/ 13 w 672"/>
                <a:gd name="T61" fmla="*/ 91 h 1273"/>
                <a:gd name="T62" fmla="*/ 27 w 672"/>
                <a:gd name="T63" fmla="*/ 65 h 1273"/>
                <a:gd name="T64" fmla="*/ 46 w 672"/>
                <a:gd name="T65" fmla="*/ 44 h 1273"/>
                <a:gd name="T66" fmla="*/ 68 w 672"/>
                <a:gd name="T67" fmla="*/ 25 h 1273"/>
                <a:gd name="T68" fmla="*/ 93 w 672"/>
                <a:gd name="T69" fmla="*/ 11 h 1273"/>
                <a:gd name="T70" fmla="*/ 122 w 672"/>
                <a:gd name="T71" fmla="*/ 2 h 1273"/>
                <a:gd name="T72" fmla="*/ 152 w 672"/>
                <a:gd name="T73" fmla="*/ 0 h 1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72" h="1273">
                  <a:moveTo>
                    <a:pt x="152" y="0"/>
                  </a:moveTo>
                  <a:lnTo>
                    <a:pt x="521" y="0"/>
                  </a:lnTo>
                  <a:lnTo>
                    <a:pt x="551" y="2"/>
                  </a:lnTo>
                  <a:lnTo>
                    <a:pt x="579" y="11"/>
                  </a:lnTo>
                  <a:lnTo>
                    <a:pt x="606" y="25"/>
                  </a:lnTo>
                  <a:lnTo>
                    <a:pt x="628" y="44"/>
                  </a:lnTo>
                  <a:lnTo>
                    <a:pt x="645" y="65"/>
                  </a:lnTo>
                  <a:lnTo>
                    <a:pt x="660" y="91"/>
                  </a:lnTo>
                  <a:lnTo>
                    <a:pt x="668" y="120"/>
                  </a:lnTo>
                  <a:lnTo>
                    <a:pt x="672" y="150"/>
                  </a:lnTo>
                  <a:lnTo>
                    <a:pt x="672" y="1123"/>
                  </a:lnTo>
                  <a:lnTo>
                    <a:pt x="668" y="1153"/>
                  </a:lnTo>
                  <a:lnTo>
                    <a:pt x="660" y="1181"/>
                  </a:lnTo>
                  <a:lnTo>
                    <a:pt x="645" y="1207"/>
                  </a:lnTo>
                  <a:lnTo>
                    <a:pt x="628" y="1229"/>
                  </a:lnTo>
                  <a:lnTo>
                    <a:pt x="606" y="1248"/>
                  </a:lnTo>
                  <a:lnTo>
                    <a:pt x="579" y="1261"/>
                  </a:lnTo>
                  <a:lnTo>
                    <a:pt x="551" y="1270"/>
                  </a:lnTo>
                  <a:lnTo>
                    <a:pt x="521" y="1273"/>
                  </a:lnTo>
                  <a:lnTo>
                    <a:pt x="152" y="1273"/>
                  </a:lnTo>
                  <a:lnTo>
                    <a:pt x="122" y="1270"/>
                  </a:lnTo>
                  <a:lnTo>
                    <a:pt x="93" y="1261"/>
                  </a:lnTo>
                  <a:lnTo>
                    <a:pt x="68" y="1248"/>
                  </a:lnTo>
                  <a:lnTo>
                    <a:pt x="46" y="1229"/>
                  </a:lnTo>
                  <a:lnTo>
                    <a:pt x="27" y="1207"/>
                  </a:lnTo>
                  <a:lnTo>
                    <a:pt x="13" y="1181"/>
                  </a:lnTo>
                  <a:lnTo>
                    <a:pt x="4" y="1153"/>
                  </a:lnTo>
                  <a:lnTo>
                    <a:pt x="0" y="1123"/>
                  </a:lnTo>
                  <a:lnTo>
                    <a:pt x="0" y="150"/>
                  </a:lnTo>
                  <a:lnTo>
                    <a:pt x="4" y="120"/>
                  </a:lnTo>
                  <a:lnTo>
                    <a:pt x="13" y="91"/>
                  </a:lnTo>
                  <a:lnTo>
                    <a:pt x="27" y="65"/>
                  </a:lnTo>
                  <a:lnTo>
                    <a:pt x="46" y="44"/>
                  </a:lnTo>
                  <a:lnTo>
                    <a:pt x="68" y="25"/>
                  </a:lnTo>
                  <a:lnTo>
                    <a:pt x="93" y="11"/>
                  </a:lnTo>
                  <a:lnTo>
                    <a:pt x="122" y="2"/>
                  </a:lnTo>
                  <a:lnTo>
                    <a:pt x="1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6" name="Freeform 1439"/>
            <p:cNvSpPr/>
            <p:nvPr/>
          </p:nvSpPr>
          <p:spPr bwMode="auto">
            <a:xfrm>
              <a:off x="3694" y="3737"/>
              <a:ext cx="39" cy="75"/>
            </a:xfrm>
            <a:custGeom>
              <a:avLst/>
              <a:gdLst>
                <a:gd name="T0" fmla="*/ 150 w 670"/>
                <a:gd name="T1" fmla="*/ 0 h 1273"/>
                <a:gd name="T2" fmla="*/ 519 w 670"/>
                <a:gd name="T3" fmla="*/ 0 h 1273"/>
                <a:gd name="T4" fmla="*/ 550 w 670"/>
                <a:gd name="T5" fmla="*/ 2 h 1273"/>
                <a:gd name="T6" fmla="*/ 578 w 670"/>
                <a:gd name="T7" fmla="*/ 11 h 1273"/>
                <a:gd name="T8" fmla="*/ 604 w 670"/>
                <a:gd name="T9" fmla="*/ 25 h 1273"/>
                <a:gd name="T10" fmla="*/ 626 w 670"/>
                <a:gd name="T11" fmla="*/ 44 h 1273"/>
                <a:gd name="T12" fmla="*/ 645 w 670"/>
                <a:gd name="T13" fmla="*/ 65 h 1273"/>
                <a:gd name="T14" fmla="*/ 659 w 670"/>
                <a:gd name="T15" fmla="*/ 91 h 1273"/>
                <a:gd name="T16" fmla="*/ 667 w 670"/>
                <a:gd name="T17" fmla="*/ 120 h 1273"/>
                <a:gd name="T18" fmla="*/ 670 w 670"/>
                <a:gd name="T19" fmla="*/ 150 h 1273"/>
                <a:gd name="T20" fmla="*/ 670 w 670"/>
                <a:gd name="T21" fmla="*/ 1123 h 1273"/>
                <a:gd name="T22" fmla="*/ 667 w 670"/>
                <a:gd name="T23" fmla="*/ 1153 h 1273"/>
                <a:gd name="T24" fmla="*/ 659 w 670"/>
                <a:gd name="T25" fmla="*/ 1181 h 1273"/>
                <a:gd name="T26" fmla="*/ 645 w 670"/>
                <a:gd name="T27" fmla="*/ 1207 h 1273"/>
                <a:gd name="T28" fmla="*/ 626 w 670"/>
                <a:gd name="T29" fmla="*/ 1229 h 1273"/>
                <a:gd name="T30" fmla="*/ 604 w 670"/>
                <a:gd name="T31" fmla="*/ 1248 h 1273"/>
                <a:gd name="T32" fmla="*/ 578 w 670"/>
                <a:gd name="T33" fmla="*/ 1261 h 1273"/>
                <a:gd name="T34" fmla="*/ 550 w 670"/>
                <a:gd name="T35" fmla="*/ 1270 h 1273"/>
                <a:gd name="T36" fmla="*/ 519 w 670"/>
                <a:gd name="T37" fmla="*/ 1273 h 1273"/>
                <a:gd name="T38" fmla="*/ 150 w 670"/>
                <a:gd name="T39" fmla="*/ 1273 h 1273"/>
                <a:gd name="T40" fmla="*/ 119 w 670"/>
                <a:gd name="T41" fmla="*/ 1270 h 1273"/>
                <a:gd name="T42" fmla="*/ 92 w 670"/>
                <a:gd name="T43" fmla="*/ 1261 h 1273"/>
                <a:gd name="T44" fmla="*/ 66 w 670"/>
                <a:gd name="T45" fmla="*/ 1248 h 1273"/>
                <a:gd name="T46" fmla="*/ 44 w 670"/>
                <a:gd name="T47" fmla="*/ 1229 h 1273"/>
                <a:gd name="T48" fmla="*/ 25 w 670"/>
                <a:gd name="T49" fmla="*/ 1207 h 1273"/>
                <a:gd name="T50" fmla="*/ 12 w 670"/>
                <a:gd name="T51" fmla="*/ 1181 h 1273"/>
                <a:gd name="T52" fmla="*/ 3 w 670"/>
                <a:gd name="T53" fmla="*/ 1153 h 1273"/>
                <a:gd name="T54" fmla="*/ 0 w 670"/>
                <a:gd name="T55" fmla="*/ 1123 h 1273"/>
                <a:gd name="T56" fmla="*/ 0 w 670"/>
                <a:gd name="T57" fmla="*/ 150 h 1273"/>
                <a:gd name="T58" fmla="*/ 3 w 670"/>
                <a:gd name="T59" fmla="*/ 120 h 1273"/>
                <a:gd name="T60" fmla="*/ 12 w 670"/>
                <a:gd name="T61" fmla="*/ 91 h 1273"/>
                <a:gd name="T62" fmla="*/ 25 w 670"/>
                <a:gd name="T63" fmla="*/ 65 h 1273"/>
                <a:gd name="T64" fmla="*/ 44 w 670"/>
                <a:gd name="T65" fmla="*/ 44 h 1273"/>
                <a:gd name="T66" fmla="*/ 66 w 670"/>
                <a:gd name="T67" fmla="*/ 25 h 1273"/>
                <a:gd name="T68" fmla="*/ 92 w 670"/>
                <a:gd name="T69" fmla="*/ 11 h 1273"/>
                <a:gd name="T70" fmla="*/ 119 w 670"/>
                <a:gd name="T71" fmla="*/ 2 h 1273"/>
                <a:gd name="T72" fmla="*/ 150 w 670"/>
                <a:gd name="T73" fmla="*/ 0 h 1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70" h="1273">
                  <a:moveTo>
                    <a:pt x="150" y="0"/>
                  </a:moveTo>
                  <a:lnTo>
                    <a:pt x="519" y="0"/>
                  </a:lnTo>
                  <a:lnTo>
                    <a:pt x="550" y="2"/>
                  </a:lnTo>
                  <a:lnTo>
                    <a:pt x="578" y="11"/>
                  </a:lnTo>
                  <a:lnTo>
                    <a:pt x="604" y="25"/>
                  </a:lnTo>
                  <a:lnTo>
                    <a:pt x="626" y="44"/>
                  </a:lnTo>
                  <a:lnTo>
                    <a:pt x="645" y="65"/>
                  </a:lnTo>
                  <a:lnTo>
                    <a:pt x="659" y="91"/>
                  </a:lnTo>
                  <a:lnTo>
                    <a:pt x="667" y="120"/>
                  </a:lnTo>
                  <a:lnTo>
                    <a:pt x="670" y="150"/>
                  </a:lnTo>
                  <a:lnTo>
                    <a:pt x="670" y="1123"/>
                  </a:lnTo>
                  <a:lnTo>
                    <a:pt x="667" y="1153"/>
                  </a:lnTo>
                  <a:lnTo>
                    <a:pt x="659" y="1181"/>
                  </a:lnTo>
                  <a:lnTo>
                    <a:pt x="645" y="1207"/>
                  </a:lnTo>
                  <a:lnTo>
                    <a:pt x="626" y="1229"/>
                  </a:lnTo>
                  <a:lnTo>
                    <a:pt x="604" y="1248"/>
                  </a:lnTo>
                  <a:lnTo>
                    <a:pt x="578" y="1261"/>
                  </a:lnTo>
                  <a:lnTo>
                    <a:pt x="550" y="1270"/>
                  </a:lnTo>
                  <a:lnTo>
                    <a:pt x="519" y="1273"/>
                  </a:lnTo>
                  <a:lnTo>
                    <a:pt x="150" y="1273"/>
                  </a:lnTo>
                  <a:lnTo>
                    <a:pt x="119" y="1270"/>
                  </a:lnTo>
                  <a:lnTo>
                    <a:pt x="92" y="1261"/>
                  </a:lnTo>
                  <a:lnTo>
                    <a:pt x="66" y="1248"/>
                  </a:lnTo>
                  <a:lnTo>
                    <a:pt x="44" y="1229"/>
                  </a:lnTo>
                  <a:lnTo>
                    <a:pt x="25" y="1207"/>
                  </a:lnTo>
                  <a:lnTo>
                    <a:pt x="12" y="1181"/>
                  </a:lnTo>
                  <a:lnTo>
                    <a:pt x="3" y="1153"/>
                  </a:lnTo>
                  <a:lnTo>
                    <a:pt x="0" y="1123"/>
                  </a:lnTo>
                  <a:lnTo>
                    <a:pt x="0" y="150"/>
                  </a:lnTo>
                  <a:lnTo>
                    <a:pt x="3" y="120"/>
                  </a:lnTo>
                  <a:lnTo>
                    <a:pt x="12" y="91"/>
                  </a:lnTo>
                  <a:lnTo>
                    <a:pt x="25" y="65"/>
                  </a:lnTo>
                  <a:lnTo>
                    <a:pt x="44" y="44"/>
                  </a:lnTo>
                  <a:lnTo>
                    <a:pt x="66" y="25"/>
                  </a:lnTo>
                  <a:lnTo>
                    <a:pt x="92" y="11"/>
                  </a:lnTo>
                  <a:lnTo>
                    <a:pt x="119" y="2"/>
                  </a:lnTo>
                  <a:lnTo>
                    <a:pt x="1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7" name="Freeform 1440"/>
            <p:cNvSpPr/>
            <p:nvPr/>
          </p:nvSpPr>
          <p:spPr bwMode="auto">
            <a:xfrm>
              <a:off x="3746" y="3710"/>
              <a:ext cx="39" cy="102"/>
            </a:xfrm>
            <a:custGeom>
              <a:avLst/>
              <a:gdLst>
                <a:gd name="T0" fmla="*/ 150 w 670"/>
                <a:gd name="T1" fmla="*/ 0 h 1723"/>
                <a:gd name="T2" fmla="*/ 520 w 670"/>
                <a:gd name="T3" fmla="*/ 0 h 1723"/>
                <a:gd name="T4" fmla="*/ 550 w 670"/>
                <a:gd name="T5" fmla="*/ 3 h 1723"/>
                <a:gd name="T6" fmla="*/ 579 w 670"/>
                <a:gd name="T7" fmla="*/ 12 h 1723"/>
                <a:gd name="T8" fmla="*/ 604 w 670"/>
                <a:gd name="T9" fmla="*/ 25 h 1723"/>
                <a:gd name="T10" fmla="*/ 626 w 670"/>
                <a:gd name="T11" fmla="*/ 44 h 1723"/>
                <a:gd name="T12" fmla="*/ 645 w 670"/>
                <a:gd name="T13" fmla="*/ 66 h 1723"/>
                <a:gd name="T14" fmla="*/ 658 w 670"/>
                <a:gd name="T15" fmla="*/ 92 h 1723"/>
                <a:gd name="T16" fmla="*/ 668 w 670"/>
                <a:gd name="T17" fmla="*/ 120 h 1723"/>
                <a:gd name="T18" fmla="*/ 670 w 670"/>
                <a:gd name="T19" fmla="*/ 150 h 1723"/>
                <a:gd name="T20" fmla="*/ 670 w 670"/>
                <a:gd name="T21" fmla="*/ 1573 h 1723"/>
                <a:gd name="T22" fmla="*/ 668 w 670"/>
                <a:gd name="T23" fmla="*/ 1603 h 1723"/>
                <a:gd name="T24" fmla="*/ 658 w 670"/>
                <a:gd name="T25" fmla="*/ 1631 h 1723"/>
                <a:gd name="T26" fmla="*/ 645 w 670"/>
                <a:gd name="T27" fmla="*/ 1657 h 1723"/>
                <a:gd name="T28" fmla="*/ 626 w 670"/>
                <a:gd name="T29" fmla="*/ 1679 h 1723"/>
                <a:gd name="T30" fmla="*/ 604 w 670"/>
                <a:gd name="T31" fmla="*/ 1698 h 1723"/>
                <a:gd name="T32" fmla="*/ 579 w 670"/>
                <a:gd name="T33" fmla="*/ 1711 h 1723"/>
                <a:gd name="T34" fmla="*/ 550 w 670"/>
                <a:gd name="T35" fmla="*/ 1720 h 1723"/>
                <a:gd name="T36" fmla="*/ 520 w 670"/>
                <a:gd name="T37" fmla="*/ 1723 h 1723"/>
                <a:gd name="T38" fmla="*/ 150 w 670"/>
                <a:gd name="T39" fmla="*/ 1723 h 1723"/>
                <a:gd name="T40" fmla="*/ 120 w 670"/>
                <a:gd name="T41" fmla="*/ 1720 h 1723"/>
                <a:gd name="T42" fmla="*/ 92 w 670"/>
                <a:gd name="T43" fmla="*/ 1711 h 1723"/>
                <a:gd name="T44" fmla="*/ 66 w 670"/>
                <a:gd name="T45" fmla="*/ 1698 h 1723"/>
                <a:gd name="T46" fmla="*/ 44 w 670"/>
                <a:gd name="T47" fmla="*/ 1679 h 1723"/>
                <a:gd name="T48" fmla="*/ 25 w 670"/>
                <a:gd name="T49" fmla="*/ 1657 h 1723"/>
                <a:gd name="T50" fmla="*/ 11 w 670"/>
                <a:gd name="T51" fmla="*/ 1631 h 1723"/>
                <a:gd name="T52" fmla="*/ 3 w 670"/>
                <a:gd name="T53" fmla="*/ 1603 h 1723"/>
                <a:gd name="T54" fmla="*/ 0 w 670"/>
                <a:gd name="T55" fmla="*/ 1573 h 1723"/>
                <a:gd name="T56" fmla="*/ 0 w 670"/>
                <a:gd name="T57" fmla="*/ 150 h 1723"/>
                <a:gd name="T58" fmla="*/ 3 w 670"/>
                <a:gd name="T59" fmla="*/ 120 h 1723"/>
                <a:gd name="T60" fmla="*/ 11 w 670"/>
                <a:gd name="T61" fmla="*/ 92 h 1723"/>
                <a:gd name="T62" fmla="*/ 25 w 670"/>
                <a:gd name="T63" fmla="*/ 66 h 1723"/>
                <a:gd name="T64" fmla="*/ 44 w 670"/>
                <a:gd name="T65" fmla="*/ 44 h 1723"/>
                <a:gd name="T66" fmla="*/ 66 w 670"/>
                <a:gd name="T67" fmla="*/ 25 h 1723"/>
                <a:gd name="T68" fmla="*/ 92 w 670"/>
                <a:gd name="T69" fmla="*/ 12 h 1723"/>
                <a:gd name="T70" fmla="*/ 120 w 670"/>
                <a:gd name="T71" fmla="*/ 3 h 1723"/>
                <a:gd name="T72" fmla="*/ 150 w 670"/>
                <a:gd name="T73" fmla="*/ 0 h 1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70" h="1723">
                  <a:moveTo>
                    <a:pt x="150" y="0"/>
                  </a:moveTo>
                  <a:lnTo>
                    <a:pt x="520" y="0"/>
                  </a:lnTo>
                  <a:lnTo>
                    <a:pt x="550" y="3"/>
                  </a:lnTo>
                  <a:lnTo>
                    <a:pt x="579" y="12"/>
                  </a:lnTo>
                  <a:lnTo>
                    <a:pt x="604" y="25"/>
                  </a:lnTo>
                  <a:lnTo>
                    <a:pt x="626" y="44"/>
                  </a:lnTo>
                  <a:lnTo>
                    <a:pt x="645" y="66"/>
                  </a:lnTo>
                  <a:lnTo>
                    <a:pt x="658" y="92"/>
                  </a:lnTo>
                  <a:lnTo>
                    <a:pt x="668" y="120"/>
                  </a:lnTo>
                  <a:lnTo>
                    <a:pt x="670" y="150"/>
                  </a:lnTo>
                  <a:lnTo>
                    <a:pt x="670" y="1573"/>
                  </a:lnTo>
                  <a:lnTo>
                    <a:pt x="668" y="1603"/>
                  </a:lnTo>
                  <a:lnTo>
                    <a:pt x="658" y="1631"/>
                  </a:lnTo>
                  <a:lnTo>
                    <a:pt x="645" y="1657"/>
                  </a:lnTo>
                  <a:lnTo>
                    <a:pt x="626" y="1679"/>
                  </a:lnTo>
                  <a:lnTo>
                    <a:pt x="604" y="1698"/>
                  </a:lnTo>
                  <a:lnTo>
                    <a:pt x="579" y="1711"/>
                  </a:lnTo>
                  <a:lnTo>
                    <a:pt x="550" y="1720"/>
                  </a:lnTo>
                  <a:lnTo>
                    <a:pt x="520" y="1723"/>
                  </a:lnTo>
                  <a:lnTo>
                    <a:pt x="150" y="1723"/>
                  </a:lnTo>
                  <a:lnTo>
                    <a:pt x="120" y="1720"/>
                  </a:lnTo>
                  <a:lnTo>
                    <a:pt x="92" y="1711"/>
                  </a:lnTo>
                  <a:lnTo>
                    <a:pt x="66" y="1698"/>
                  </a:lnTo>
                  <a:lnTo>
                    <a:pt x="44" y="1679"/>
                  </a:lnTo>
                  <a:lnTo>
                    <a:pt x="25" y="1657"/>
                  </a:lnTo>
                  <a:lnTo>
                    <a:pt x="11" y="1631"/>
                  </a:lnTo>
                  <a:lnTo>
                    <a:pt x="3" y="1603"/>
                  </a:lnTo>
                  <a:lnTo>
                    <a:pt x="0" y="1573"/>
                  </a:lnTo>
                  <a:lnTo>
                    <a:pt x="0" y="150"/>
                  </a:lnTo>
                  <a:lnTo>
                    <a:pt x="3" y="120"/>
                  </a:lnTo>
                  <a:lnTo>
                    <a:pt x="11" y="92"/>
                  </a:lnTo>
                  <a:lnTo>
                    <a:pt x="25" y="66"/>
                  </a:lnTo>
                  <a:lnTo>
                    <a:pt x="44" y="44"/>
                  </a:lnTo>
                  <a:lnTo>
                    <a:pt x="66" y="25"/>
                  </a:lnTo>
                  <a:lnTo>
                    <a:pt x="92" y="12"/>
                  </a:lnTo>
                  <a:lnTo>
                    <a:pt x="120" y="3"/>
                  </a:lnTo>
                  <a:lnTo>
                    <a:pt x="1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8" name="Freeform 1441"/>
            <p:cNvSpPr/>
            <p:nvPr/>
          </p:nvSpPr>
          <p:spPr bwMode="auto">
            <a:xfrm>
              <a:off x="3621" y="3625"/>
              <a:ext cx="116" cy="102"/>
            </a:xfrm>
            <a:custGeom>
              <a:avLst/>
              <a:gdLst>
                <a:gd name="T0" fmla="*/ 1517 w 1970"/>
                <a:gd name="T1" fmla="*/ 155 h 1724"/>
                <a:gd name="T2" fmla="*/ 1966 w 1970"/>
                <a:gd name="T3" fmla="*/ 645 h 1724"/>
                <a:gd name="T4" fmla="*/ 1767 w 1970"/>
                <a:gd name="T5" fmla="*/ 1090 h 1724"/>
                <a:gd name="T6" fmla="*/ 1723 w 1970"/>
                <a:gd name="T7" fmla="*/ 1232 h 1724"/>
                <a:gd name="T8" fmla="*/ 1607 w 1970"/>
                <a:gd name="T9" fmla="*/ 1333 h 1724"/>
                <a:gd name="T10" fmla="*/ 1471 w 1970"/>
                <a:gd name="T11" fmla="*/ 1427 h 1724"/>
                <a:gd name="T12" fmla="*/ 1375 w 1970"/>
                <a:gd name="T13" fmla="*/ 1563 h 1724"/>
                <a:gd name="T14" fmla="*/ 1275 w 1970"/>
                <a:gd name="T15" fmla="*/ 1677 h 1724"/>
                <a:gd name="T16" fmla="*/ 1132 w 1970"/>
                <a:gd name="T17" fmla="*/ 1721 h 1724"/>
                <a:gd name="T18" fmla="*/ 790 w 1970"/>
                <a:gd name="T19" fmla="*/ 1615 h 1724"/>
                <a:gd name="T20" fmla="*/ 667 w 1970"/>
                <a:gd name="T21" fmla="*/ 1594 h 1724"/>
                <a:gd name="T22" fmla="*/ 645 w 1970"/>
                <a:gd name="T23" fmla="*/ 1471 h 1724"/>
                <a:gd name="T24" fmla="*/ 557 w 1970"/>
                <a:gd name="T25" fmla="*/ 1471 h 1724"/>
                <a:gd name="T26" fmla="*/ 483 w 1970"/>
                <a:gd name="T27" fmla="*/ 1363 h 1724"/>
                <a:gd name="T28" fmla="*/ 450 w 1970"/>
                <a:gd name="T29" fmla="*/ 1330 h 1724"/>
                <a:gd name="T30" fmla="*/ 341 w 1970"/>
                <a:gd name="T31" fmla="*/ 1258 h 1724"/>
                <a:gd name="T32" fmla="*/ 342 w 1970"/>
                <a:gd name="T33" fmla="*/ 1169 h 1724"/>
                <a:gd name="T34" fmla="*/ 217 w 1970"/>
                <a:gd name="T35" fmla="*/ 1149 h 1724"/>
                <a:gd name="T36" fmla="*/ 197 w 1970"/>
                <a:gd name="T37" fmla="*/ 1026 h 1724"/>
                <a:gd name="T38" fmla="*/ 0 w 1970"/>
                <a:gd name="T39" fmla="*/ 606 h 1724"/>
                <a:gd name="T40" fmla="*/ 67 w 1970"/>
                <a:gd name="T41" fmla="*/ 572 h 1724"/>
                <a:gd name="T42" fmla="*/ 436 w 1970"/>
                <a:gd name="T43" fmla="*/ 844 h 1724"/>
                <a:gd name="T44" fmla="*/ 525 w 1970"/>
                <a:gd name="T45" fmla="*/ 935 h 1724"/>
                <a:gd name="T46" fmla="*/ 538 w 1970"/>
                <a:gd name="T47" fmla="*/ 994 h 1724"/>
                <a:gd name="T48" fmla="*/ 658 w 1970"/>
                <a:gd name="T49" fmla="*/ 1042 h 1724"/>
                <a:gd name="T50" fmla="*/ 651 w 1970"/>
                <a:gd name="T51" fmla="*/ 1163 h 1724"/>
                <a:gd name="T52" fmla="*/ 773 w 1970"/>
                <a:gd name="T53" fmla="*/ 1157 h 1724"/>
                <a:gd name="T54" fmla="*/ 822 w 1970"/>
                <a:gd name="T55" fmla="*/ 1276 h 1724"/>
                <a:gd name="T56" fmla="*/ 880 w 1970"/>
                <a:gd name="T57" fmla="*/ 1288 h 1724"/>
                <a:gd name="T58" fmla="*/ 973 w 1970"/>
                <a:gd name="T59" fmla="*/ 1384 h 1724"/>
                <a:gd name="T60" fmla="*/ 1156 w 1970"/>
                <a:gd name="T61" fmla="*/ 1630 h 1724"/>
                <a:gd name="T62" fmla="*/ 1225 w 1970"/>
                <a:gd name="T63" fmla="*/ 1587 h 1724"/>
                <a:gd name="T64" fmla="*/ 1065 w 1970"/>
                <a:gd name="T65" fmla="*/ 1384 h 1724"/>
                <a:gd name="T66" fmla="*/ 1100 w 1970"/>
                <a:gd name="T67" fmla="*/ 1316 h 1724"/>
                <a:gd name="T68" fmla="*/ 1305 w 1970"/>
                <a:gd name="T69" fmla="*/ 1482 h 1724"/>
                <a:gd name="T70" fmla="*/ 1373 w 1970"/>
                <a:gd name="T71" fmla="*/ 1438 h 1724"/>
                <a:gd name="T72" fmla="*/ 1215 w 1970"/>
                <a:gd name="T73" fmla="*/ 1235 h 1724"/>
                <a:gd name="T74" fmla="*/ 1250 w 1970"/>
                <a:gd name="T75" fmla="*/ 1168 h 1724"/>
                <a:gd name="T76" fmla="*/ 1455 w 1970"/>
                <a:gd name="T77" fmla="*/ 1334 h 1724"/>
                <a:gd name="T78" fmla="*/ 1523 w 1970"/>
                <a:gd name="T79" fmla="*/ 1289 h 1724"/>
                <a:gd name="T80" fmla="*/ 1364 w 1970"/>
                <a:gd name="T81" fmla="*/ 1086 h 1724"/>
                <a:gd name="T82" fmla="*/ 1399 w 1970"/>
                <a:gd name="T83" fmla="*/ 1020 h 1724"/>
                <a:gd name="T84" fmla="*/ 1605 w 1970"/>
                <a:gd name="T85" fmla="*/ 1185 h 1724"/>
                <a:gd name="T86" fmla="*/ 1673 w 1970"/>
                <a:gd name="T87" fmla="*/ 1141 h 1724"/>
                <a:gd name="T88" fmla="*/ 1657 w 1970"/>
                <a:gd name="T89" fmla="*/ 1084 h 1724"/>
                <a:gd name="T90" fmla="*/ 1555 w 1970"/>
                <a:gd name="T91" fmla="*/ 982 h 1724"/>
                <a:gd name="T92" fmla="*/ 1384 w 1970"/>
                <a:gd name="T93" fmla="*/ 811 h 1724"/>
                <a:gd name="T94" fmla="*/ 1203 w 1970"/>
                <a:gd name="T95" fmla="*/ 632 h 1724"/>
                <a:gd name="T96" fmla="*/ 1074 w 1970"/>
                <a:gd name="T97" fmla="*/ 504 h 1724"/>
                <a:gd name="T98" fmla="*/ 1026 w 1970"/>
                <a:gd name="T99" fmla="*/ 477 h 1724"/>
                <a:gd name="T100" fmla="*/ 938 w 1970"/>
                <a:gd name="T101" fmla="*/ 549 h 1724"/>
                <a:gd name="T102" fmla="*/ 806 w 1970"/>
                <a:gd name="T103" fmla="*/ 747 h 1724"/>
                <a:gd name="T104" fmla="*/ 631 w 1970"/>
                <a:gd name="T105" fmla="*/ 769 h 1724"/>
                <a:gd name="T106" fmla="*/ 524 w 1970"/>
                <a:gd name="T107" fmla="*/ 642 h 1724"/>
                <a:gd name="T108" fmla="*/ 743 w 1970"/>
                <a:gd name="T109" fmla="*/ 104 h 1724"/>
                <a:gd name="T110" fmla="*/ 829 w 1970"/>
                <a:gd name="T111" fmla="*/ 35 h 1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70" h="1724">
                  <a:moveTo>
                    <a:pt x="965" y="0"/>
                  </a:moveTo>
                  <a:lnTo>
                    <a:pt x="1000" y="1"/>
                  </a:lnTo>
                  <a:lnTo>
                    <a:pt x="1036" y="6"/>
                  </a:lnTo>
                  <a:lnTo>
                    <a:pt x="1075" y="16"/>
                  </a:lnTo>
                  <a:lnTo>
                    <a:pt x="1506" y="151"/>
                  </a:lnTo>
                  <a:lnTo>
                    <a:pt x="1517" y="155"/>
                  </a:lnTo>
                  <a:lnTo>
                    <a:pt x="1525" y="162"/>
                  </a:lnTo>
                  <a:lnTo>
                    <a:pt x="1958" y="591"/>
                  </a:lnTo>
                  <a:lnTo>
                    <a:pt x="1966" y="603"/>
                  </a:lnTo>
                  <a:lnTo>
                    <a:pt x="1970" y="617"/>
                  </a:lnTo>
                  <a:lnTo>
                    <a:pt x="1970" y="631"/>
                  </a:lnTo>
                  <a:lnTo>
                    <a:pt x="1966" y="645"/>
                  </a:lnTo>
                  <a:lnTo>
                    <a:pt x="1958" y="657"/>
                  </a:lnTo>
                  <a:lnTo>
                    <a:pt x="1659" y="954"/>
                  </a:lnTo>
                  <a:lnTo>
                    <a:pt x="1731" y="1026"/>
                  </a:lnTo>
                  <a:lnTo>
                    <a:pt x="1747" y="1046"/>
                  </a:lnTo>
                  <a:lnTo>
                    <a:pt x="1760" y="1067"/>
                  </a:lnTo>
                  <a:lnTo>
                    <a:pt x="1767" y="1090"/>
                  </a:lnTo>
                  <a:lnTo>
                    <a:pt x="1770" y="1115"/>
                  </a:lnTo>
                  <a:lnTo>
                    <a:pt x="1769" y="1140"/>
                  </a:lnTo>
                  <a:lnTo>
                    <a:pt x="1764" y="1164"/>
                  </a:lnTo>
                  <a:lnTo>
                    <a:pt x="1754" y="1188"/>
                  </a:lnTo>
                  <a:lnTo>
                    <a:pt x="1741" y="1211"/>
                  </a:lnTo>
                  <a:lnTo>
                    <a:pt x="1723" y="1232"/>
                  </a:lnTo>
                  <a:lnTo>
                    <a:pt x="1700" y="1252"/>
                  </a:lnTo>
                  <a:lnTo>
                    <a:pt x="1675" y="1265"/>
                  </a:lnTo>
                  <a:lnTo>
                    <a:pt x="1648" y="1275"/>
                  </a:lnTo>
                  <a:lnTo>
                    <a:pt x="1620" y="1279"/>
                  </a:lnTo>
                  <a:lnTo>
                    <a:pt x="1616" y="1306"/>
                  </a:lnTo>
                  <a:lnTo>
                    <a:pt x="1607" y="1333"/>
                  </a:lnTo>
                  <a:lnTo>
                    <a:pt x="1593" y="1358"/>
                  </a:lnTo>
                  <a:lnTo>
                    <a:pt x="1573" y="1381"/>
                  </a:lnTo>
                  <a:lnTo>
                    <a:pt x="1550" y="1400"/>
                  </a:lnTo>
                  <a:lnTo>
                    <a:pt x="1525" y="1414"/>
                  </a:lnTo>
                  <a:lnTo>
                    <a:pt x="1498" y="1423"/>
                  </a:lnTo>
                  <a:lnTo>
                    <a:pt x="1471" y="1427"/>
                  </a:lnTo>
                  <a:lnTo>
                    <a:pt x="1466" y="1455"/>
                  </a:lnTo>
                  <a:lnTo>
                    <a:pt x="1457" y="1482"/>
                  </a:lnTo>
                  <a:lnTo>
                    <a:pt x="1443" y="1507"/>
                  </a:lnTo>
                  <a:lnTo>
                    <a:pt x="1424" y="1529"/>
                  </a:lnTo>
                  <a:lnTo>
                    <a:pt x="1401" y="1548"/>
                  </a:lnTo>
                  <a:lnTo>
                    <a:pt x="1375" y="1563"/>
                  </a:lnTo>
                  <a:lnTo>
                    <a:pt x="1349" y="1572"/>
                  </a:lnTo>
                  <a:lnTo>
                    <a:pt x="1321" y="1575"/>
                  </a:lnTo>
                  <a:lnTo>
                    <a:pt x="1317" y="1603"/>
                  </a:lnTo>
                  <a:lnTo>
                    <a:pt x="1308" y="1629"/>
                  </a:lnTo>
                  <a:lnTo>
                    <a:pt x="1294" y="1654"/>
                  </a:lnTo>
                  <a:lnTo>
                    <a:pt x="1275" y="1677"/>
                  </a:lnTo>
                  <a:lnTo>
                    <a:pt x="1254" y="1695"/>
                  </a:lnTo>
                  <a:lnTo>
                    <a:pt x="1231" y="1708"/>
                  </a:lnTo>
                  <a:lnTo>
                    <a:pt x="1207" y="1718"/>
                  </a:lnTo>
                  <a:lnTo>
                    <a:pt x="1182" y="1723"/>
                  </a:lnTo>
                  <a:lnTo>
                    <a:pt x="1157" y="1724"/>
                  </a:lnTo>
                  <a:lnTo>
                    <a:pt x="1132" y="1721"/>
                  </a:lnTo>
                  <a:lnTo>
                    <a:pt x="1108" y="1714"/>
                  </a:lnTo>
                  <a:lnTo>
                    <a:pt x="1086" y="1702"/>
                  </a:lnTo>
                  <a:lnTo>
                    <a:pt x="1068" y="1687"/>
                  </a:lnTo>
                  <a:lnTo>
                    <a:pt x="895" y="1515"/>
                  </a:lnTo>
                  <a:lnTo>
                    <a:pt x="807" y="1602"/>
                  </a:lnTo>
                  <a:lnTo>
                    <a:pt x="790" y="1615"/>
                  </a:lnTo>
                  <a:lnTo>
                    <a:pt x="770" y="1623"/>
                  </a:lnTo>
                  <a:lnTo>
                    <a:pt x="749" y="1627"/>
                  </a:lnTo>
                  <a:lnTo>
                    <a:pt x="727" y="1626"/>
                  </a:lnTo>
                  <a:lnTo>
                    <a:pt x="705" y="1620"/>
                  </a:lnTo>
                  <a:lnTo>
                    <a:pt x="685" y="1610"/>
                  </a:lnTo>
                  <a:lnTo>
                    <a:pt x="667" y="1594"/>
                  </a:lnTo>
                  <a:lnTo>
                    <a:pt x="651" y="1575"/>
                  </a:lnTo>
                  <a:lnTo>
                    <a:pt x="640" y="1554"/>
                  </a:lnTo>
                  <a:lnTo>
                    <a:pt x="634" y="1533"/>
                  </a:lnTo>
                  <a:lnTo>
                    <a:pt x="633" y="1511"/>
                  </a:lnTo>
                  <a:lnTo>
                    <a:pt x="636" y="1490"/>
                  </a:lnTo>
                  <a:lnTo>
                    <a:pt x="645" y="1471"/>
                  </a:lnTo>
                  <a:lnTo>
                    <a:pt x="657" y="1454"/>
                  </a:lnTo>
                  <a:lnTo>
                    <a:pt x="640" y="1467"/>
                  </a:lnTo>
                  <a:lnTo>
                    <a:pt x="621" y="1475"/>
                  </a:lnTo>
                  <a:lnTo>
                    <a:pt x="600" y="1478"/>
                  </a:lnTo>
                  <a:lnTo>
                    <a:pt x="578" y="1477"/>
                  </a:lnTo>
                  <a:lnTo>
                    <a:pt x="557" y="1471"/>
                  </a:lnTo>
                  <a:lnTo>
                    <a:pt x="536" y="1461"/>
                  </a:lnTo>
                  <a:lnTo>
                    <a:pt x="517" y="1445"/>
                  </a:lnTo>
                  <a:lnTo>
                    <a:pt x="501" y="1426"/>
                  </a:lnTo>
                  <a:lnTo>
                    <a:pt x="491" y="1406"/>
                  </a:lnTo>
                  <a:lnTo>
                    <a:pt x="484" y="1385"/>
                  </a:lnTo>
                  <a:lnTo>
                    <a:pt x="483" y="1363"/>
                  </a:lnTo>
                  <a:lnTo>
                    <a:pt x="487" y="1341"/>
                  </a:lnTo>
                  <a:lnTo>
                    <a:pt x="495" y="1322"/>
                  </a:lnTo>
                  <a:lnTo>
                    <a:pt x="508" y="1305"/>
                  </a:lnTo>
                  <a:lnTo>
                    <a:pt x="491" y="1318"/>
                  </a:lnTo>
                  <a:lnTo>
                    <a:pt x="472" y="1327"/>
                  </a:lnTo>
                  <a:lnTo>
                    <a:pt x="450" y="1330"/>
                  </a:lnTo>
                  <a:lnTo>
                    <a:pt x="428" y="1329"/>
                  </a:lnTo>
                  <a:lnTo>
                    <a:pt x="407" y="1322"/>
                  </a:lnTo>
                  <a:lnTo>
                    <a:pt x="386" y="1312"/>
                  </a:lnTo>
                  <a:lnTo>
                    <a:pt x="367" y="1297"/>
                  </a:lnTo>
                  <a:lnTo>
                    <a:pt x="351" y="1279"/>
                  </a:lnTo>
                  <a:lnTo>
                    <a:pt x="341" y="1258"/>
                  </a:lnTo>
                  <a:lnTo>
                    <a:pt x="335" y="1236"/>
                  </a:lnTo>
                  <a:lnTo>
                    <a:pt x="334" y="1214"/>
                  </a:lnTo>
                  <a:lnTo>
                    <a:pt x="337" y="1193"/>
                  </a:lnTo>
                  <a:lnTo>
                    <a:pt x="345" y="1174"/>
                  </a:lnTo>
                  <a:lnTo>
                    <a:pt x="359" y="1157"/>
                  </a:lnTo>
                  <a:lnTo>
                    <a:pt x="342" y="1169"/>
                  </a:lnTo>
                  <a:lnTo>
                    <a:pt x="322" y="1178"/>
                  </a:lnTo>
                  <a:lnTo>
                    <a:pt x="301" y="1182"/>
                  </a:lnTo>
                  <a:lnTo>
                    <a:pt x="279" y="1180"/>
                  </a:lnTo>
                  <a:lnTo>
                    <a:pt x="257" y="1175"/>
                  </a:lnTo>
                  <a:lnTo>
                    <a:pt x="236" y="1164"/>
                  </a:lnTo>
                  <a:lnTo>
                    <a:pt x="217" y="1149"/>
                  </a:lnTo>
                  <a:lnTo>
                    <a:pt x="203" y="1130"/>
                  </a:lnTo>
                  <a:lnTo>
                    <a:pt x="191" y="1109"/>
                  </a:lnTo>
                  <a:lnTo>
                    <a:pt x="186" y="1087"/>
                  </a:lnTo>
                  <a:lnTo>
                    <a:pt x="184" y="1065"/>
                  </a:lnTo>
                  <a:lnTo>
                    <a:pt x="188" y="1045"/>
                  </a:lnTo>
                  <a:lnTo>
                    <a:pt x="197" y="1026"/>
                  </a:lnTo>
                  <a:lnTo>
                    <a:pt x="209" y="1008"/>
                  </a:lnTo>
                  <a:lnTo>
                    <a:pt x="293" y="925"/>
                  </a:lnTo>
                  <a:lnTo>
                    <a:pt x="12" y="647"/>
                  </a:lnTo>
                  <a:lnTo>
                    <a:pt x="4" y="635"/>
                  </a:lnTo>
                  <a:lnTo>
                    <a:pt x="0" y="621"/>
                  </a:lnTo>
                  <a:lnTo>
                    <a:pt x="0" y="606"/>
                  </a:lnTo>
                  <a:lnTo>
                    <a:pt x="4" y="593"/>
                  </a:lnTo>
                  <a:lnTo>
                    <a:pt x="12" y="580"/>
                  </a:lnTo>
                  <a:lnTo>
                    <a:pt x="25" y="572"/>
                  </a:lnTo>
                  <a:lnTo>
                    <a:pt x="38" y="568"/>
                  </a:lnTo>
                  <a:lnTo>
                    <a:pt x="52" y="568"/>
                  </a:lnTo>
                  <a:lnTo>
                    <a:pt x="67" y="572"/>
                  </a:lnTo>
                  <a:lnTo>
                    <a:pt x="78" y="580"/>
                  </a:lnTo>
                  <a:lnTo>
                    <a:pt x="360" y="860"/>
                  </a:lnTo>
                  <a:lnTo>
                    <a:pt x="377" y="850"/>
                  </a:lnTo>
                  <a:lnTo>
                    <a:pt x="395" y="844"/>
                  </a:lnTo>
                  <a:lnTo>
                    <a:pt x="415" y="842"/>
                  </a:lnTo>
                  <a:lnTo>
                    <a:pt x="436" y="844"/>
                  </a:lnTo>
                  <a:lnTo>
                    <a:pt x="456" y="850"/>
                  </a:lnTo>
                  <a:lnTo>
                    <a:pt x="476" y="860"/>
                  </a:lnTo>
                  <a:lnTo>
                    <a:pt x="493" y="875"/>
                  </a:lnTo>
                  <a:lnTo>
                    <a:pt x="508" y="894"/>
                  </a:lnTo>
                  <a:lnTo>
                    <a:pt x="519" y="913"/>
                  </a:lnTo>
                  <a:lnTo>
                    <a:pt x="525" y="935"/>
                  </a:lnTo>
                  <a:lnTo>
                    <a:pt x="526" y="957"/>
                  </a:lnTo>
                  <a:lnTo>
                    <a:pt x="523" y="978"/>
                  </a:lnTo>
                  <a:lnTo>
                    <a:pt x="515" y="998"/>
                  </a:lnTo>
                  <a:lnTo>
                    <a:pt x="501" y="1014"/>
                  </a:lnTo>
                  <a:lnTo>
                    <a:pt x="519" y="1002"/>
                  </a:lnTo>
                  <a:lnTo>
                    <a:pt x="538" y="994"/>
                  </a:lnTo>
                  <a:lnTo>
                    <a:pt x="560" y="989"/>
                  </a:lnTo>
                  <a:lnTo>
                    <a:pt x="581" y="991"/>
                  </a:lnTo>
                  <a:lnTo>
                    <a:pt x="603" y="997"/>
                  </a:lnTo>
                  <a:lnTo>
                    <a:pt x="624" y="1008"/>
                  </a:lnTo>
                  <a:lnTo>
                    <a:pt x="643" y="1024"/>
                  </a:lnTo>
                  <a:lnTo>
                    <a:pt x="658" y="1042"/>
                  </a:lnTo>
                  <a:lnTo>
                    <a:pt x="669" y="1062"/>
                  </a:lnTo>
                  <a:lnTo>
                    <a:pt x="675" y="1084"/>
                  </a:lnTo>
                  <a:lnTo>
                    <a:pt x="676" y="1106"/>
                  </a:lnTo>
                  <a:lnTo>
                    <a:pt x="673" y="1127"/>
                  </a:lnTo>
                  <a:lnTo>
                    <a:pt x="664" y="1147"/>
                  </a:lnTo>
                  <a:lnTo>
                    <a:pt x="651" y="1163"/>
                  </a:lnTo>
                  <a:lnTo>
                    <a:pt x="668" y="1150"/>
                  </a:lnTo>
                  <a:lnTo>
                    <a:pt x="688" y="1142"/>
                  </a:lnTo>
                  <a:lnTo>
                    <a:pt x="708" y="1138"/>
                  </a:lnTo>
                  <a:lnTo>
                    <a:pt x="730" y="1139"/>
                  </a:lnTo>
                  <a:lnTo>
                    <a:pt x="752" y="1145"/>
                  </a:lnTo>
                  <a:lnTo>
                    <a:pt x="773" y="1157"/>
                  </a:lnTo>
                  <a:lnTo>
                    <a:pt x="792" y="1172"/>
                  </a:lnTo>
                  <a:lnTo>
                    <a:pt x="807" y="1190"/>
                  </a:lnTo>
                  <a:lnTo>
                    <a:pt x="818" y="1211"/>
                  </a:lnTo>
                  <a:lnTo>
                    <a:pt x="824" y="1233"/>
                  </a:lnTo>
                  <a:lnTo>
                    <a:pt x="826" y="1255"/>
                  </a:lnTo>
                  <a:lnTo>
                    <a:pt x="822" y="1276"/>
                  </a:lnTo>
                  <a:lnTo>
                    <a:pt x="813" y="1294"/>
                  </a:lnTo>
                  <a:lnTo>
                    <a:pt x="801" y="1312"/>
                  </a:lnTo>
                  <a:lnTo>
                    <a:pt x="817" y="1298"/>
                  </a:lnTo>
                  <a:lnTo>
                    <a:pt x="837" y="1290"/>
                  </a:lnTo>
                  <a:lnTo>
                    <a:pt x="858" y="1287"/>
                  </a:lnTo>
                  <a:lnTo>
                    <a:pt x="880" y="1288"/>
                  </a:lnTo>
                  <a:lnTo>
                    <a:pt x="902" y="1294"/>
                  </a:lnTo>
                  <a:lnTo>
                    <a:pt x="922" y="1305"/>
                  </a:lnTo>
                  <a:lnTo>
                    <a:pt x="941" y="1320"/>
                  </a:lnTo>
                  <a:lnTo>
                    <a:pt x="958" y="1339"/>
                  </a:lnTo>
                  <a:lnTo>
                    <a:pt x="968" y="1361"/>
                  </a:lnTo>
                  <a:lnTo>
                    <a:pt x="973" y="1384"/>
                  </a:lnTo>
                  <a:lnTo>
                    <a:pt x="974" y="1406"/>
                  </a:lnTo>
                  <a:lnTo>
                    <a:pt x="970" y="1427"/>
                  </a:lnTo>
                  <a:lnTo>
                    <a:pt x="960" y="1447"/>
                  </a:lnTo>
                  <a:lnTo>
                    <a:pt x="1134" y="1620"/>
                  </a:lnTo>
                  <a:lnTo>
                    <a:pt x="1144" y="1627"/>
                  </a:lnTo>
                  <a:lnTo>
                    <a:pt x="1156" y="1630"/>
                  </a:lnTo>
                  <a:lnTo>
                    <a:pt x="1169" y="1630"/>
                  </a:lnTo>
                  <a:lnTo>
                    <a:pt x="1183" y="1627"/>
                  </a:lnTo>
                  <a:lnTo>
                    <a:pt x="1196" y="1621"/>
                  </a:lnTo>
                  <a:lnTo>
                    <a:pt x="1209" y="1612"/>
                  </a:lnTo>
                  <a:lnTo>
                    <a:pt x="1218" y="1599"/>
                  </a:lnTo>
                  <a:lnTo>
                    <a:pt x="1225" y="1587"/>
                  </a:lnTo>
                  <a:lnTo>
                    <a:pt x="1228" y="1573"/>
                  </a:lnTo>
                  <a:lnTo>
                    <a:pt x="1228" y="1560"/>
                  </a:lnTo>
                  <a:lnTo>
                    <a:pt x="1224" y="1547"/>
                  </a:lnTo>
                  <a:lnTo>
                    <a:pt x="1216" y="1538"/>
                  </a:lnTo>
                  <a:lnTo>
                    <a:pt x="1074" y="1396"/>
                  </a:lnTo>
                  <a:lnTo>
                    <a:pt x="1065" y="1384"/>
                  </a:lnTo>
                  <a:lnTo>
                    <a:pt x="1061" y="1370"/>
                  </a:lnTo>
                  <a:lnTo>
                    <a:pt x="1061" y="1356"/>
                  </a:lnTo>
                  <a:lnTo>
                    <a:pt x="1065" y="1342"/>
                  </a:lnTo>
                  <a:lnTo>
                    <a:pt x="1074" y="1330"/>
                  </a:lnTo>
                  <a:lnTo>
                    <a:pt x="1086" y="1321"/>
                  </a:lnTo>
                  <a:lnTo>
                    <a:pt x="1100" y="1316"/>
                  </a:lnTo>
                  <a:lnTo>
                    <a:pt x="1115" y="1316"/>
                  </a:lnTo>
                  <a:lnTo>
                    <a:pt x="1128" y="1321"/>
                  </a:lnTo>
                  <a:lnTo>
                    <a:pt x="1140" y="1330"/>
                  </a:lnTo>
                  <a:lnTo>
                    <a:pt x="1283" y="1471"/>
                  </a:lnTo>
                  <a:lnTo>
                    <a:pt x="1294" y="1478"/>
                  </a:lnTo>
                  <a:lnTo>
                    <a:pt x="1305" y="1482"/>
                  </a:lnTo>
                  <a:lnTo>
                    <a:pt x="1319" y="1483"/>
                  </a:lnTo>
                  <a:lnTo>
                    <a:pt x="1332" y="1480"/>
                  </a:lnTo>
                  <a:lnTo>
                    <a:pt x="1346" y="1472"/>
                  </a:lnTo>
                  <a:lnTo>
                    <a:pt x="1358" y="1463"/>
                  </a:lnTo>
                  <a:lnTo>
                    <a:pt x="1367" y="1451"/>
                  </a:lnTo>
                  <a:lnTo>
                    <a:pt x="1373" y="1438"/>
                  </a:lnTo>
                  <a:lnTo>
                    <a:pt x="1377" y="1424"/>
                  </a:lnTo>
                  <a:lnTo>
                    <a:pt x="1376" y="1411"/>
                  </a:lnTo>
                  <a:lnTo>
                    <a:pt x="1373" y="1399"/>
                  </a:lnTo>
                  <a:lnTo>
                    <a:pt x="1366" y="1389"/>
                  </a:lnTo>
                  <a:lnTo>
                    <a:pt x="1224" y="1247"/>
                  </a:lnTo>
                  <a:lnTo>
                    <a:pt x="1215" y="1235"/>
                  </a:lnTo>
                  <a:lnTo>
                    <a:pt x="1210" y="1221"/>
                  </a:lnTo>
                  <a:lnTo>
                    <a:pt x="1210" y="1207"/>
                  </a:lnTo>
                  <a:lnTo>
                    <a:pt x="1215" y="1193"/>
                  </a:lnTo>
                  <a:lnTo>
                    <a:pt x="1224" y="1181"/>
                  </a:lnTo>
                  <a:lnTo>
                    <a:pt x="1236" y="1173"/>
                  </a:lnTo>
                  <a:lnTo>
                    <a:pt x="1250" y="1168"/>
                  </a:lnTo>
                  <a:lnTo>
                    <a:pt x="1264" y="1168"/>
                  </a:lnTo>
                  <a:lnTo>
                    <a:pt x="1278" y="1173"/>
                  </a:lnTo>
                  <a:lnTo>
                    <a:pt x="1291" y="1181"/>
                  </a:lnTo>
                  <a:lnTo>
                    <a:pt x="1433" y="1322"/>
                  </a:lnTo>
                  <a:lnTo>
                    <a:pt x="1442" y="1330"/>
                  </a:lnTo>
                  <a:lnTo>
                    <a:pt x="1455" y="1334"/>
                  </a:lnTo>
                  <a:lnTo>
                    <a:pt x="1469" y="1334"/>
                  </a:lnTo>
                  <a:lnTo>
                    <a:pt x="1482" y="1331"/>
                  </a:lnTo>
                  <a:lnTo>
                    <a:pt x="1495" y="1324"/>
                  </a:lnTo>
                  <a:lnTo>
                    <a:pt x="1507" y="1315"/>
                  </a:lnTo>
                  <a:lnTo>
                    <a:pt x="1517" y="1303"/>
                  </a:lnTo>
                  <a:lnTo>
                    <a:pt x="1523" y="1289"/>
                  </a:lnTo>
                  <a:lnTo>
                    <a:pt x="1526" y="1276"/>
                  </a:lnTo>
                  <a:lnTo>
                    <a:pt x="1526" y="1263"/>
                  </a:lnTo>
                  <a:lnTo>
                    <a:pt x="1523" y="1251"/>
                  </a:lnTo>
                  <a:lnTo>
                    <a:pt x="1516" y="1240"/>
                  </a:lnTo>
                  <a:lnTo>
                    <a:pt x="1373" y="1099"/>
                  </a:lnTo>
                  <a:lnTo>
                    <a:pt x="1364" y="1086"/>
                  </a:lnTo>
                  <a:lnTo>
                    <a:pt x="1360" y="1073"/>
                  </a:lnTo>
                  <a:lnTo>
                    <a:pt x="1360" y="1059"/>
                  </a:lnTo>
                  <a:lnTo>
                    <a:pt x="1364" y="1045"/>
                  </a:lnTo>
                  <a:lnTo>
                    <a:pt x="1373" y="1033"/>
                  </a:lnTo>
                  <a:lnTo>
                    <a:pt x="1386" y="1024"/>
                  </a:lnTo>
                  <a:lnTo>
                    <a:pt x="1399" y="1020"/>
                  </a:lnTo>
                  <a:lnTo>
                    <a:pt x="1413" y="1020"/>
                  </a:lnTo>
                  <a:lnTo>
                    <a:pt x="1428" y="1024"/>
                  </a:lnTo>
                  <a:lnTo>
                    <a:pt x="1439" y="1033"/>
                  </a:lnTo>
                  <a:lnTo>
                    <a:pt x="1582" y="1175"/>
                  </a:lnTo>
                  <a:lnTo>
                    <a:pt x="1592" y="1182"/>
                  </a:lnTo>
                  <a:lnTo>
                    <a:pt x="1605" y="1185"/>
                  </a:lnTo>
                  <a:lnTo>
                    <a:pt x="1617" y="1185"/>
                  </a:lnTo>
                  <a:lnTo>
                    <a:pt x="1631" y="1182"/>
                  </a:lnTo>
                  <a:lnTo>
                    <a:pt x="1644" y="1176"/>
                  </a:lnTo>
                  <a:lnTo>
                    <a:pt x="1657" y="1166"/>
                  </a:lnTo>
                  <a:lnTo>
                    <a:pt x="1666" y="1154"/>
                  </a:lnTo>
                  <a:lnTo>
                    <a:pt x="1673" y="1141"/>
                  </a:lnTo>
                  <a:lnTo>
                    <a:pt x="1676" y="1127"/>
                  </a:lnTo>
                  <a:lnTo>
                    <a:pt x="1676" y="1114"/>
                  </a:lnTo>
                  <a:lnTo>
                    <a:pt x="1673" y="1102"/>
                  </a:lnTo>
                  <a:lnTo>
                    <a:pt x="1665" y="1091"/>
                  </a:lnTo>
                  <a:lnTo>
                    <a:pt x="1663" y="1089"/>
                  </a:lnTo>
                  <a:lnTo>
                    <a:pt x="1657" y="1084"/>
                  </a:lnTo>
                  <a:lnTo>
                    <a:pt x="1648" y="1075"/>
                  </a:lnTo>
                  <a:lnTo>
                    <a:pt x="1635" y="1061"/>
                  </a:lnTo>
                  <a:lnTo>
                    <a:pt x="1618" y="1046"/>
                  </a:lnTo>
                  <a:lnTo>
                    <a:pt x="1599" y="1027"/>
                  </a:lnTo>
                  <a:lnTo>
                    <a:pt x="1578" y="1006"/>
                  </a:lnTo>
                  <a:lnTo>
                    <a:pt x="1555" y="982"/>
                  </a:lnTo>
                  <a:lnTo>
                    <a:pt x="1530" y="957"/>
                  </a:lnTo>
                  <a:lnTo>
                    <a:pt x="1503" y="930"/>
                  </a:lnTo>
                  <a:lnTo>
                    <a:pt x="1475" y="902"/>
                  </a:lnTo>
                  <a:lnTo>
                    <a:pt x="1444" y="873"/>
                  </a:lnTo>
                  <a:lnTo>
                    <a:pt x="1415" y="843"/>
                  </a:lnTo>
                  <a:lnTo>
                    <a:pt x="1384" y="811"/>
                  </a:lnTo>
                  <a:lnTo>
                    <a:pt x="1352" y="781"/>
                  </a:lnTo>
                  <a:lnTo>
                    <a:pt x="1322" y="750"/>
                  </a:lnTo>
                  <a:lnTo>
                    <a:pt x="1291" y="720"/>
                  </a:lnTo>
                  <a:lnTo>
                    <a:pt x="1260" y="690"/>
                  </a:lnTo>
                  <a:lnTo>
                    <a:pt x="1231" y="661"/>
                  </a:lnTo>
                  <a:lnTo>
                    <a:pt x="1203" y="632"/>
                  </a:lnTo>
                  <a:lnTo>
                    <a:pt x="1176" y="605"/>
                  </a:lnTo>
                  <a:lnTo>
                    <a:pt x="1151" y="581"/>
                  </a:lnTo>
                  <a:lnTo>
                    <a:pt x="1128" y="559"/>
                  </a:lnTo>
                  <a:lnTo>
                    <a:pt x="1107" y="538"/>
                  </a:lnTo>
                  <a:lnTo>
                    <a:pt x="1089" y="520"/>
                  </a:lnTo>
                  <a:lnTo>
                    <a:pt x="1074" y="504"/>
                  </a:lnTo>
                  <a:lnTo>
                    <a:pt x="1061" y="493"/>
                  </a:lnTo>
                  <a:lnTo>
                    <a:pt x="1057" y="489"/>
                  </a:lnTo>
                  <a:lnTo>
                    <a:pt x="1051" y="485"/>
                  </a:lnTo>
                  <a:lnTo>
                    <a:pt x="1045" y="481"/>
                  </a:lnTo>
                  <a:lnTo>
                    <a:pt x="1036" y="478"/>
                  </a:lnTo>
                  <a:lnTo>
                    <a:pt x="1026" y="477"/>
                  </a:lnTo>
                  <a:lnTo>
                    <a:pt x="1014" y="480"/>
                  </a:lnTo>
                  <a:lnTo>
                    <a:pt x="1001" y="486"/>
                  </a:lnTo>
                  <a:lnTo>
                    <a:pt x="986" y="496"/>
                  </a:lnTo>
                  <a:lnTo>
                    <a:pt x="968" y="512"/>
                  </a:lnTo>
                  <a:lnTo>
                    <a:pt x="952" y="529"/>
                  </a:lnTo>
                  <a:lnTo>
                    <a:pt x="938" y="549"/>
                  </a:lnTo>
                  <a:lnTo>
                    <a:pt x="926" y="569"/>
                  </a:lnTo>
                  <a:lnTo>
                    <a:pt x="861" y="688"/>
                  </a:lnTo>
                  <a:lnTo>
                    <a:pt x="853" y="700"/>
                  </a:lnTo>
                  <a:lnTo>
                    <a:pt x="844" y="713"/>
                  </a:lnTo>
                  <a:lnTo>
                    <a:pt x="831" y="725"/>
                  </a:lnTo>
                  <a:lnTo>
                    <a:pt x="806" y="747"/>
                  </a:lnTo>
                  <a:lnTo>
                    <a:pt x="779" y="764"/>
                  </a:lnTo>
                  <a:lnTo>
                    <a:pt x="750" y="776"/>
                  </a:lnTo>
                  <a:lnTo>
                    <a:pt x="721" y="782"/>
                  </a:lnTo>
                  <a:lnTo>
                    <a:pt x="692" y="783"/>
                  </a:lnTo>
                  <a:lnTo>
                    <a:pt x="661" y="779"/>
                  </a:lnTo>
                  <a:lnTo>
                    <a:pt x="631" y="769"/>
                  </a:lnTo>
                  <a:lnTo>
                    <a:pt x="603" y="753"/>
                  </a:lnTo>
                  <a:lnTo>
                    <a:pt x="578" y="733"/>
                  </a:lnTo>
                  <a:lnTo>
                    <a:pt x="556" y="709"/>
                  </a:lnTo>
                  <a:lnTo>
                    <a:pt x="539" y="682"/>
                  </a:lnTo>
                  <a:lnTo>
                    <a:pt x="530" y="662"/>
                  </a:lnTo>
                  <a:lnTo>
                    <a:pt x="524" y="642"/>
                  </a:lnTo>
                  <a:lnTo>
                    <a:pt x="522" y="622"/>
                  </a:lnTo>
                  <a:lnTo>
                    <a:pt x="524" y="604"/>
                  </a:lnTo>
                  <a:lnTo>
                    <a:pt x="528" y="588"/>
                  </a:lnTo>
                  <a:lnTo>
                    <a:pt x="721" y="138"/>
                  </a:lnTo>
                  <a:lnTo>
                    <a:pt x="730" y="122"/>
                  </a:lnTo>
                  <a:lnTo>
                    <a:pt x="743" y="104"/>
                  </a:lnTo>
                  <a:lnTo>
                    <a:pt x="760" y="86"/>
                  </a:lnTo>
                  <a:lnTo>
                    <a:pt x="768" y="78"/>
                  </a:lnTo>
                  <a:lnTo>
                    <a:pt x="779" y="68"/>
                  </a:lnTo>
                  <a:lnTo>
                    <a:pt x="793" y="57"/>
                  </a:lnTo>
                  <a:lnTo>
                    <a:pt x="810" y="47"/>
                  </a:lnTo>
                  <a:lnTo>
                    <a:pt x="829" y="35"/>
                  </a:lnTo>
                  <a:lnTo>
                    <a:pt x="852" y="24"/>
                  </a:lnTo>
                  <a:lnTo>
                    <a:pt x="876" y="14"/>
                  </a:lnTo>
                  <a:lnTo>
                    <a:pt x="903" y="7"/>
                  </a:lnTo>
                  <a:lnTo>
                    <a:pt x="933" y="2"/>
                  </a:lnTo>
                  <a:lnTo>
                    <a:pt x="9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9" name="Freeform 1442"/>
            <p:cNvSpPr>
              <a:spLocks noEditPoints="1"/>
            </p:cNvSpPr>
            <p:nvPr/>
          </p:nvSpPr>
          <p:spPr bwMode="auto">
            <a:xfrm>
              <a:off x="3713" y="3617"/>
              <a:ext cx="41" cy="41"/>
            </a:xfrm>
            <a:custGeom>
              <a:avLst/>
              <a:gdLst>
                <a:gd name="T0" fmla="*/ 473 w 699"/>
                <a:gd name="T1" fmla="*/ 445 h 697"/>
                <a:gd name="T2" fmla="*/ 452 w 699"/>
                <a:gd name="T3" fmla="*/ 447 h 697"/>
                <a:gd name="T4" fmla="*/ 434 w 699"/>
                <a:gd name="T5" fmla="*/ 455 h 697"/>
                <a:gd name="T6" fmla="*/ 418 w 699"/>
                <a:gd name="T7" fmla="*/ 467 h 697"/>
                <a:gd name="T8" fmla="*/ 407 w 699"/>
                <a:gd name="T9" fmla="*/ 482 h 697"/>
                <a:gd name="T10" fmla="*/ 399 w 699"/>
                <a:gd name="T11" fmla="*/ 501 h 697"/>
                <a:gd name="T12" fmla="*/ 396 w 699"/>
                <a:gd name="T13" fmla="*/ 522 h 697"/>
                <a:gd name="T14" fmla="*/ 399 w 699"/>
                <a:gd name="T15" fmla="*/ 541 h 697"/>
                <a:gd name="T16" fmla="*/ 407 w 699"/>
                <a:gd name="T17" fmla="*/ 560 h 697"/>
                <a:gd name="T18" fmla="*/ 418 w 699"/>
                <a:gd name="T19" fmla="*/ 576 h 697"/>
                <a:gd name="T20" fmla="*/ 434 w 699"/>
                <a:gd name="T21" fmla="*/ 587 h 697"/>
                <a:gd name="T22" fmla="*/ 452 w 699"/>
                <a:gd name="T23" fmla="*/ 596 h 697"/>
                <a:gd name="T24" fmla="*/ 473 w 699"/>
                <a:gd name="T25" fmla="*/ 598 h 697"/>
                <a:gd name="T26" fmla="*/ 493 w 699"/>
                <a:gd name="T27" fmla="*/ 596 h 697"/>
                <a:gd name="T28" fmla="*/ 512 w 699"/>
                <a:gd name="T29" fmla="*/ 587 h 697"/>
                <a:gd name="T30" fmla="*/ 527 w 699"/>
                <a:gd name="T31" fmla="*/ 576 h 697"/>
                <a:gd name="T32" fmla="*/ 540 w 699"/>
                <a:gd name="T33" fmla="*/ 560 h 697"/>
                <a:gd name="T34" fmla="*/ 547 w 699"/>
                <a:gd name="T35" fmla="*/ 541 h 697"/>
                <a:gd name="T36" fmla="*/ 550 w 699"/>
                <a:gd name="T37" fmla="*/ 522 h 697"/>
                <a:gd name="T38" fmla="*/ 547 w 699"/>
                <a:gd name="T39" fmla="*/ 501 h 697"/>
                <a:gd name="T40" fmla="*/ 540 w 699"/>
                <a:gd name="T41" fmla="*/ 482 h 697"/>
                <a:gd name="T42" fmla="*/ 527 w 699"/>
                <a:gd name="T43" fmla="*/ 467 h 697"/>
                <a:gd name="T44" fmla="*/ 512 w 699"/>
                <a:gd name="T45" fmla="*/ 455 h 697"/>
                <a:gd name="T46" fmla="*/ 493 w 699"/>
                <a:gd name="T47" fmla="*/ 447 h 697"/>
                <a:gd name="T48" fmla="*/ 473 w 699"/>
                <a:gd name="T49" fmla="*/ 445 h 697"/>
                <a:gd name="T50" fmla="*/ 215 w 699"/>
                <a:gd name="T51" fmla="*/ 0 h 697"/>
                <a:gd name="T52" fmla="*/ 236 w 699"/>
                <a:gd name="T53" fmla="*/ 0 h 697"/>
                <a:gd name="T54" fmla="*/ 256 w 699"/>
                <a:gd name="T55" fmla="*/ 6 h 697"/>
                <a:gd name="T56" fmla="*/ 275 w 699"/>
                <a:gd name="T57" fmla="*/ 14 h 697"/>
                <a:gd name="T58" fmla="*/ 292 w 699"/>
                <a:gd name="T59" fmla="*/ 27 h 697"/>
                <a:gd name="T60" fmla="*/ 672 w 699"/>
                <a:gd name="T61" fmla="*/ 405 h 697"/>
                <a:gd name="T62" fmla="*/ 685 w 699"/>
                <a:gd name="T63" fmla="*/ 422 h 697"/>
                <a:gd name="T64" fmla="*/ 695 w 699"/>
                <a:gd name="T65" fmla="*/ 442 h 697"/>
                <a:gd name="T66" fmla="*/ 699 w 699"/>
                <a:gd name="T67" fmla="*/ 461 h 697"/>
                <a:gd name="T68" fmla="*/ 699 w 699"/>
                <a:gd name="T69" fmla="*/ 482 h 697"/>
                <a:gd name="T70" fmla="*/ 695 w 699"/>
                <a:gd name="T71" fmla="*/ 502 h 697"/>
                <a:gd name="T72" fmla="*/ 685 w 699"/>
                <a:gd name="T73" fmla="*/ 521 h 697"/>
                <a:gd name="T74" fmla="*/ 673 w 699"/>
                <a:gd name="T75" fmla="*/ 537 h 697"/>
                <a:gd name="T76" fmla="*/ 540 w 699"/>
                <a:gd name="T77" fmla="*/ 669 h 697"/>
                <a:gd name="T78" fmla="*/ 522 w 699"/>
                <a:gd name="T79" fmla="*/ 683 h 697"/>
                <a:gd name="T80" fmla="*/ 503 w 699"/>
                <a:gd name="T81" fmla="*/ 691 h 697"/>
                <a:gd name="T82" fmla="*/ 483 w 699"/>
                <a:gd name="T83" fmla="*/ 697 h 697"/>
                <a:gd name="T84" fmla="*/ 462 w 699"/>
                <a:gd name="T85" fmla="*/ 697 h 697"/>
                <a:gd name="T86" fmla="*/ 443 w 699"/>
                <a:gd name="T87" fmla="*/ 691 h 697"/>
                <a:gd name="T88" fmla="*/ 424 w 699"/>
                <a:gd name="T89" fmla="*/ 683 h 697"/>
                <a:gd name="T90" fmla="*/ 407 w 699"/>
                <a:gd name="T91" fmla="*/ 669 h 697"/>
                <a:gd name="T92" fmla="*/ 26 w 699"/>
                <a:gd name="T93" fmla="*/ 292 h 697"/>
                <a:gd name="T94" fmla="*/ 13 w 699"/>
                <a:gd name="T95" fmla="*/ 275 h 697"/>
                <a:gd name="T96" fmla="*/ 4 w 699"/>
                <a:gd name="T97" fmla="*/ 256 h 697"/>
                <a:gd name="T98" fmla="*/ 0 w 699"/>
                <a:gd name="T99" fmla="*/ 236 h 697"/>
                <a:gd name="T100" fmla="*/ 0 w 699"/>
                <a:gd name="T101" fmla="*/ 216 h 697"/>
                <a:gd name="T102" fmla="*/ 4 w 699"/>
                <a:gd name="T103" fmla="*/ 196 h 697"/>
                <a:gd name="T104" fmla="*/ 13 w 699"/>
                <a:gd name="T105" fmla="*/ 176 h 697"/>
                <a:gd name="T106" fmla="*/ 26 w 699"/>
                <a:gd name="T107" fmla="*/ 160 h 697"/>
                <a:gd name="T108" fmla="*/ 159 w 699"/>
                <a:gd name="T109" fmla="*/ 27 h 697"/>
                <a:gd name="T110" fmla="*/ 177 w 699"/>
                <a:gd name="T111" fmla="*/ 14 h 697"/>
                <a:gd name="T112" fmla="*/ 195 w 699"/>
                <a:gd name="T113" fmla="*/ 6 h 697"/>
                <a:gd name="T114" fmla="*/ 215 w 699"/>
                <a:gd name="T115" fmla="*/ 0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99" h="697">
                  <a:moveTo>
                    <a:pt x="473" y="445"/>
                  </a:moveTo>
                  <a:lnTo>
                    <a:pt x="452" y="447"/>
                  </a:lnTo>
                  <a:lnTo>
                    <a:pt x="434" y="455"/>
                  </a:lnTo>
                  <a:lnTo>
                    <a:pt x="418" y="467"/>
                  </a:lnTo>
                  <a:lnTo>
                    <a:pt x="407" y="482"/>
                  </a:lnTo>
                  <a:lnTo>
                    <a:pt x="399" y="501"/>
                  </a:lnTo>
                  <a:lnTo>
                    <a:pt x="396" y="522"/>
                  </a:lnTo>
                  <a:lnTo>
                    <a:pt x="399" y="541"/>
                  </a:lnTo>
                  <a:lnTo>
                    <a:pt x="407" y="560"/>
                  </a:lnTo>
                  <a:lnTo>
                    <a:pt x="418" y="576"/>
                  </a:lnTo>
                  <a:lnTo>
                    <a:pt x="434" y="587"/>
                  </a:lnTo>
                  <a:lnTo>
                    <a:pt x="452" y="596"/>
                  </a:lnTo>
                  <a:lnTo>
                    <a:pt x="473" y="598"/>
                  </a:lnTo>
                  <a:lnTo>
                    <a:pt x="493" y="596"/>
                  </a:lnTo>
                  <a:lnTo>
                    <a:pt x="512" y="587"/>
                  </a:lnTo>
                  <a:lnTo>
                    <a:pt x="527" y="576"/>
                  </a:lnTo>
                  <a:lnTo>
                    <a:pt x="540" y="560"/>
                  </a:lnTo>
                  <a:lnTo>
                    <a:pt x="547" y="541"/>
                  </a:lnTo>
                  <a:lnTo>
                    <a:pt x="550" y="522"/>
                  </a:lnTo>
                  <a:lnTo>
                    <a:pt x="547" y="501"/>
                  </a:lnTo>
                  <a:lnTo>
                    <a:pt x="540" y="482"/>
                  </a:lnTo>
                  <a:lnTo>
                    <a:pt x="527" y="467"/>
                  </a:lnTo>
                  <a:lnTo>
                    <a:pt x="512" y="455"/>
                  </a:lnTo>
                  <a:lnTo>
                    <a:pt x="493" y="447"/>
                  </a:lnTo>
                  <a:lnTo>
                    <a:pt x="473" y="445"/>
                  </a:lnTo>
                  <a:close/>
                  <a:moveTo>
                    <a:pt x="215" y="0"/>
                  </a:moveTo>
                  <a:lnTo>
                    <a:pt x="236" y="0"/>
                  </a:lnTo>
                  <a:lnTo>
                    <a:pt x="256" y="6"/>
                  </a:lnTo>
                  <a:lnTo>
                    <a:pt x="275" y="14"/>
                  </a:lnTo>
                  <a:lnTo>
                    <a:pt x="292" y="27"/>
                  </a:lnTo>
                  <a:lnTo>
                    <a:pt x="672" y="405"/>
                  </a:lnTo>
                  <a:lnTo>
                    <a:pt x="685" y="422"/>
                  </a:lnTo>
                  <a:lnTo>
                    <a:pt x="695" y="442"/>
                  </a:lnTo>
                  <a:lnTo>
                    <a:pt x="699" y="461"/>
                  </a:lnTo>
                  <a:lnTo>
                    <a:pt x="699" y="482"/>
                  </a:lnTo>
                  <a:lnTo>
                    <a:pt x="695" y="502"/>
                  </a:lnTo>
                  <a:lnTo>
                    <a:pt x="685" y="521"/>
                  </a:lnTo>
                  <a:lnTo>
                    <a:pt x="673" y="537"/>
                  </a:lnTo>
                  <a:lnTo>
                    <a:pt x="540" y="669"/>
                  </a:lnTo>
                  <a:lnTo>
                    <a:pt x="522" y="683"/>
                  </a:lnTo>
                  <a:lnTo>
                    <a:pt x="503" y="691"/>
                  </a:lnTo>
                  <a:lnTo>
                    <a:pt x="483" y="697"/>
                  </a:lnTo>
                  <a:lnTo>
                    <a:pt x="462" y="697"/>
                  </a:lnTo>
                  <a:lnTo>
                    <a:pt x="443" y="691"/>
                  </a:lnTo>
                  <a:lnTo>
                    <a:pt x="424" y="683"/>
                  </a:lnTo>
                  <a:lnTo>
                    <a:pt x="407" y="669"/>
                  </a:lnTo>
                  <a:lnTo>
                    <a:pt x="26" y="292"/>
                  </a:lnTo>
                  <a:lnTo>
                    <a:pt x="13" y="275"/>
                  </a:lnTo>
                  <a:lnTo>
                    <a:pt x="4" y="256"/>
                  </a:lnTo>
                  <a:lnTo>
                    <a:pt x="0" y="236"/>
                  </a:lnTo>
                  <a:lnTo>
                    <a:pt x="0" y="216"/>
                  </a:lnTo>
                  <a:lnTo>
                    <a:pt x="4" y="196"/>
                  </a:lnTo>
                  <a:lnTo>
                    <a:pt x="13" y="176"/>
                  </a:lnTo>
                  <a:lnTo>
                    <a:pt x="26" y="160"/>
                  </a:lnTo>
                  <a:lnTo>
                    <a:pt x="159" y="27"/>
                  </a:lnTo>
                  <a:lnTo>
                    <a:pt x="177" y="14"/>
                  </a:lnTo>
                  <a:lnTo>
                    <a:pt x="195" y="6"/>
                  </a:lnTo>
                  <a:lnTo>
                    <a:pt x="2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8" name="Group 922"/>
          <p:cNvGrpSpPr>
            <a:grpSpLocks noChangeAspect="1"/>
          </p:cNvGrpSpPr>
          <p:nvPr/>
        </p:nvGrpSpPr>
        <p:grpSpPr bwMode="auto">
          <a:xfrm>
            <a:off x="2970618" y="4317859"/>
            <a:ext cx="331187" cy="304060"/>
            <a:chOff x="2543" y="3774"/>
            <a:chExt cx="696" cy="639"/>
          </a:xfrm>
          <a:solidFill>
            <a:schemeClr val="tx1"/>
          </a:solidFill>
        </p:grpSpPr>
        <p:sp>
          <p:nvSpPr>
            <p:cNvPr id="20" name="Freeform 924"/>
            <p:cNvSpPr/>
            <p:nvPr/>
          </p:nvSpPr>
          <p:spPr bwMode="auto">
            <a:xfrm>
              <a:off x="2711" y="4039"/>
              <a:ext cx="88" cy="196"/>
            </a:xfrm>
            <a:custGeom>
              <a:avLst/>
              <a:gdLst>
                <a:gd name="T0" fmla="*/ 220 w 439"/>
                <a:gd name="T1" fmla="*/ 0 h 979"/>
                <a:gd name="T2" fmla="*/ 255 w 439"/>
                <a:gd name="T3" fmla="*/ 2 h 979"/>
                <a:gd name="T4" fmla="*/ 289 w 439"/>
                <a:gd name="T5" fmla="*/ 10 h 979"/>
                <a:gd name="T6" fmla="*/ 320 w 439"/>
                <a:gd name="T7" fmla="*/ 24 h 979"/>
                <a:gd name="T8" fmla="*/ 349 w 439"/>
                <a:gd name="T9" fmla="*/ 41 h 979"/>
                <a:gd name="T10" fmla="*/ 374 w 439"/>
                <a:gd name="T11" fmla="*/ 63 h 979"/>
                <a:gd name="T12" fmla="*/ 397 w 439"/>
                <a:gd name="T13" fmla="*/ 89 h 979"/>
                <a:gd name="T14" fmla="*/ 415 w 439"/>
                <a:gd name="T15" fmla="*/ 117 h 979"/>
                <a:gd name="T16" fmla="*/ 428 w 439"/>
                <a:gd name="T17" fmla="*/ 148 h 979"/>
                <a:gd name="T18" fmla="*/ 436 w 439"/>
                <a:gd name="T19" fmla="*/ 182 h 979"/>
                <a:gd name="T20" fmla="*/ 439 w 439"/>
                <a:gd name="T21" fmla="*/ 218 h 979"/>
                <a:gd name="T22" fmla="*/ 439 w 439"/>
                <a:gd name="T23" fmla="*/ 761 h 979"/>
                <a:gd name="T24" fmla="*/ 436 w 439"/>
                <a:gd name="T25" fmla="*/ 797 h 979"/>
                <a:gd name="T26" fmla="*/ 428 w 439"/>
                <a:gd name="T27" fmla="*/ 830 h 979"/>
                <a:gd name="T28" fmla="*/ 415 w 439"/>
                <a:gd name="T29" fmla="*/ 862 h 979"/>
                <a:gd name="T30" fmla="*/ 397 w 439"/>
                <a:gd name="T31" fmla="*/ 890 h 979"/>
                <a:gd name="T32" fmla="*/ 374 w 439"/>
                <a:gd name="T33" fmla="*/ 915 h 979"/>
                <a:gd name="T34" fmla="*/ 349 w 439"/>
                <a:gd name="T35" fmla="*/ 937 h 979"/>
                <a:gd name="T36" fmla="*/ 320 w 439"/>
                <a:gd name="T37" fmla="*/ 955 h 979"/>
                <a:gd name="T38" fmla="*/ 289 w 439"/>
                <a:gd name="T39" fmla="*/ 968 h 979"/>
                <a:gd name="T40" fmla="*/ 255 w 439"/>
                <a:gd name="T41" fmla="*/ 976 h 979"/>
                <a:gd name="T42" fmla="*/ 220 w 439"/>
                <a:gd name="T43" fmla="*/ 979 h 979"/>
                <a:gd name="T44" fmla="*/ 184 w 439"/>
                <a:gd name="T45" fmla="*/ 976 h 979"/>
                <a:gd name="T46" fmla="*/ 151 w 439"/>
                <a:gd name="T47" fmla="*/ 968 h 979"/>
                <a:gd name="T48" fmla="*/ 119 w 439"/>
                <a:gd name="T49" fmla="*/ 955 h 979"/>
                <a:gd name="T50" fmla="*/ 90 w 439"/>
                <a:gd name="T51" fmla="*/ 937 h 979"/>
                <a:gd name="T52" fmla="*/ 64 w 439"/>
                <a:gd name="T53" fmla="*/ 915 h 979"/>
                <a:gd name="T54" fmla="*/ 43 w 439"/>
                <a:gd name="T55" fmla="*/ 890 h 979"/>
                <a:gd name="T56" fmla="*/ 25 w 439"/>
                <a:gd name="T57" fmla="*/ 862 h 979"/>
                <a:gd name="T58" fmla="*/ 12 w 439"/>
                <a:gd name="T59" fmla="*/ 830 h 979"/>
                <a:gd name="T60" fmla="*/ 4 w 439"/>
                <a:gd name="T61" fmla="*/ 797 h 979"/>
                <a:gd name="T62" fmla="*/ 0 w 439"/>
                <a:gd name="T63" fmla="*/ 761 h 979"/>
                <a:gd name="T64" fmla="*/ 0 w 439"/>
                <a:gd name="T65" fmla="*/ 218 h 979"/>
                <a:gd name="T66" fmla="*/ 4 w 439"/>
                <a:gd name="T67" fmla="*/ 182 h 979"/>
                <a:gd name="T68" fmla="*/ 12 w 439"/>
                <a:gd name="T69" fmla="*/ 148 h 979"/>
                <a:gd name="T70" fmla="*/ 25 w 439"/>
                <a:gd name="T71" fmla="*/ 117 h 979"/>
                <a:gd name="T72" fmla="*/ 43 w 439"/>
                <a:gd name="T73" fmla="*/ 89 h 979"/>
                <a:gd name="T74" fmla="*/ 64 w 439"/>
                <a:gd name="T75" fmla="*/ 63 h 979"/>
                <a:gd name="T76" fmla="*/ 90 w 439"/>
                <a:gd name="T77" fmla="*/ 41 h 979"/>
                <a:gd name="T78" fmla="*/ 119 w 439"/>
                <a:gd name="T79" fmla="*/ 24 h 979"/>
                <a:gd name="T80" fmla="*/ 151 w 439"/>
                <a:gd name="T81" fmla="*/ 10 h 979"/>
                <a:gd name="T82" fmla="*/ 184 w 439"/>
                <a:gd name="T83" fmla="*/ 2 h 979"/>
                <a:gd name="T84" fmla="*/ 220 w 439"/>
                <a:gd name="T85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39" h="979">
                  <a:moveTo>
                    <a:pt x="220" y="0"/>
                  </a:moveTo>
                  <a:lnTo>
                    <a:pt x="255" y="2"/>
                  </a:lnTo>
                  <a:lnTo>
                    <a:pt x="289" y="10"/>
                  </a:lnTo>
                  <a:lnTo>
                    <a:pt x="320" y="24"/>
                  </a:lnTo>
                  <a:lnTo>
                    <a:pt x="349" y="41"/>
                  </a:lnTo>
                  <a:lnTo>
                    <a:pt x="374" y="63"/>
                  </a:lnTo>
                  <a:lnTo>
                    <a:pt x="397" y="89"/>
                  </a:lnTo>
                  <a:lnTo>
                    <a:pt x="415" y="117"/>
                  </a:lnTo>
                  <a:lnTo>
                    <a:pt x="428" y="148"/>
                  </a:lnTo>
                  <a:lnTo>
                    <a:pt x="436" y="182"/>
                  </a:lnTo>
                  <a:lnTo>
                    <a:pt x="439" y="218"/>
                  </a:lnTo>
                  <a:lnTo>
                    <a:pt x="439" y="761"/>
                  </a:lnTo>
                  <a:lnTo>
                    <a:pt x="436" y="797"/>
                  </a:lnTo>
                  <a:lnTo>
                    <a:pt x="428" y="830"/>
                  </a:lnTo>
                  <a:lnTo>
                    <a:pt x="415" y="862"/>
                  </a:lnTo>
                  <a:lnTo>
                    <a:pt x="397" y="890"/>
                  </a:lnTo>
                  <a:lnTo>
                    <a:pt x="374" y="915"/>
                  </a:lnTo>
                  <a:lnTo>
                    <a:pt x="349" y="937"/>
                  </a:lnTo>
                  <a:lnTo>
                    <a:pt x="320" y="955"/>
                  </a:lnTo>
                  <a:lnTo>
                    <a:pt x="289" y="968"/>
                  </a:lnTo>
                  <a:lnTo>
                    <a:pt x="255" y="976"/>
                  </a:lnTo>
                  <a:lnTo>
                    <a:pt x="220" y="979"/>
                  </a:lnTo>
                  <a:lnTo>
                    <a:pt x="184" y="976"/>
                  </a:lnTo>
                  <a:lnTo>
                    <a:pt x="151" y="968"/>
                  </a:lnTo>
                  <a:lnTo>
                    <a:pt x="119" y="955"/>
                  </a:lnTo>
                  <a:lnTo>
                    <a:pt x="90" y="937"/>
                  </a:lnTo>
                  <a:lnTo>
                    <a:pt x="64" y="915"/>
                  </a:lnTo>
                  <a:lnTo>
                    <a:pt x="43" y="890"/>
                  </a:lnTo>
                  <a:lnTo>
                    <a:pt x="25" y="862"/>
                  </a:lnTo>
                  <a:lnTo>
                    <a:pt x="12" y="830"/>
                  </a:lnTo>
                  <a:lnTo>
                    <a:pt x="4" y="797"/>
                  </a:lnTo>
                  <a:lnTo>
                    <a:pt x="0" y="761"/>
                  </a:lnTo>
                  <a:lnTo>
                    <a:pt x="0" y="218"/>
                  </a:lnTo>
                  <a:lnTo>
                    <a:pt x="4" y="182"/>
                  </a:lnTo>
                  <a:lnTo>
                    <a:pt x="12" y="148"/>
                  </a:lnTo>
                  <a:lnTo>
                    <a:pt x="25" y="117"/>
                  </a:lnTo>
                  <a:lnTo>
                    <a:pt x="43" y="89"/>
                  </a:lnTo>
                  <a:lnTo>
                    <a:pt x="64" y="63"/>
                  </a:lnTo>
                  <a:lnTo>
                    <a:pt x="90" y="41"/>
                  </a:lnTo>
                  <a:lnTo>
                    <a:pt x="119" y="24"/>
                  </a:lnTo>
                  <a:lnTo>
                    <a:pt x="151" y="10"/>
                  </a:lnTo>
                  <a:lnTo>
                    <a:pt x="184" y="2"/>
                  </a:lnTo>
                  <a:lnTo>
                    <a:pt x="2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1" name="Freeform 925"/>
            <p:cNvSpPr/>
            <p:nvPr/>
          </p:nvSpPr>
          <p:spPr bwMode="auto">
            <a:xfrm>
              <a:off x="2821" y="3996"/>
              <a:ext cx="87" cy="239"/>
            </a:xfrm>
            <a:custGeom>
              <a:avLst/>
              <a:gdLst>
                <a:gd name="T0" fmla="*/ 218 w 438"/>
                <a:gd name="T1" fmla="*/ 0 h 1197"/>
                <a:gd name="T2" fmla="*/ 255 w 438"/>
                <a:gd name="T3" fmla="*/ 2 h 1197"/>
                <a:gd name="T4" fmla="*/ 288 w 438"/>
                <a:gd name="T5" fmla="*/ 11 h 1197"/>
                <a:gd name="T6" fmla="*/ 320 w 438"/>
                <a:gd name="T7" fmla="*/ 24 h 1197"/>
                <a:gd name="T8" fmla="*/ 348 w 438"/>
                <a:gd name="T9" fmla="*/ 41 h 1197"/>
                <a:gd name="T10" fmla="*/ 374 w 438"/>
                <a:gd name="T11" fmla="*/ 64 h 1197"/>
                <a:gd name="T12" fmla="*/ 395 w 438"/>
                <a:gd name="T13" fmla="*/ 89 h 1197"/>
                <a:gd name="T14" fmla="*/ 413 w 438"/>
                <a:gd name="T15" fmla="*/ 117 h 1197"/>
                <a:gd name="T16" fmla="*/ 427 w 438"/>
                <a:gd name="T17" fmla="*/ 149 h 1197"/>
                <a:gd name="T18" fmla="*/ 435 w 438"/>
                <a:gd name="T19" fmla="*/ 182 h 1197"/>
                <a:gd name="T20" fmla="*/ 438 w 438"/>
                <a:gd name="T21" fmla="*/ 218 h 1197"/>
                <a:gd name="T22" fmla="*/ 438 w 438"/>
                <a:gd name="T23" fmla="*/ 979 h 1197"/>
                <a:gd name="T24" fmla="*/ 435 w 438"/>
                <a:gd name="T25" fmla="*/ 1015 h 1197"/>
                <a:gd name="T26" fmla="*/ 427 w 438"/>
                <a:gd name="T27" fmla="*/ 1048 h 1197"/>
                <a:gd name="T28" fmla="*/ 413 w 438"/>
                <a:gd name="T29" fmla="*/ 1080 h 1197"/>
                <a:gd name="T30" fmla="*/ 395 w 438"/>
                <a:gd name="T31" fmla="*/ 1108 h 1197"/>
                <a:gd name="T32" fmla="*/ 374 w 438"/>
                <a:gd name="T33" fmla="*/ 1133 h 1197"/>
                <a:gd name="T34" fmla="*/ 348 w 438"/>
                <a:gd name="T35" fmla="*/ 1155 h 1197"/>
                <a:gd name="T36" fmla="*/ 320 w 438"/>
                <a:gd name="T37" fmla="*/ 1173 h 1197"/>
                <a:gd name="T38" fmla="*/ 288 w 438"/>
                <a:gd name="T39" fmla="*/ 1186 h 1197"/>
                <a:gd name="T40" fmla="*/ 255 w 438"/>
                <a:gd name="T41" fmla="*/ 1194 h 1197"/>
                <a:gd name="T42" fmla="*/ 218 w 438"/>
                <a:gd name="T43" fmla="*/ 1197 h 1197"/>
                <a:gd name="T44" fmla="*/ 183 w 438"/>
                <a:gd name="T45" fmla="*/ 1194 h 1197"/>
                <a:gd name="T46" fmla="*/ 149 w 438"/>
                <a:gd name="T47" fmla="*/ 1186 h 1197"/>
                <a:gd name="T48" fmla="*/ 118 w 438"/>
                <a:gd name="T49" fmla="*/ 1173 h 1197"/>
                <a:gd name="T50" fmla="*/ 89 w 438"/>
                <a:gd name="T51" fmla="*/ 1155 h 1197"/>
                <a:gd name="T52" fmla="*/ 64 w 438"/>
                <a:gd name="T53" fmla="*/ 1133 h 1197"/>
                <a:gd name="T54" fmla="*/ 41 w 438"/>
                <a:gd name="T55" fmla="*/ 1108 h 1197"/>
                <a:gd name="T56" fmla="*/ 24 w 438"/>
                <a:gd name="T57" fmla="*/ 1080 h 1197"/>
                <a:gd name="T58" fmla="*/ 11 w 438"/>
                <a:gd name="T59" fmla="*/ 1048 h 1197"/>
                <a:gd name="T60" fmla="*/ 2 w 438"/>
                <a:gd name="T61" fmla="*/ 1015 h 1197"/>
                <a:gd name="T62" fmla="*/ 0 w 438"/>
                <a:gd name="T63" fmla="*/ 979 h 1197"/>
                <a:gd name="T64" fmla="*/ 0 w 438"/>
                <a:gd name="T65" fmla="*/ 218 h 1197"/>
                <a:gd name="T66" fmla="*/ 2 w 438"/>
                <a:gd name="T67" fmla="*/ 182 h 1197"/>
                <a:gd name="T68" fmla="*/ 11 w 438"/>
                <a:gd name="T69" fmla="*/ 149 h 1197"/>
                <a:gd name="T70" fmla="*/ 24 w 438"/>
                <a:gd name="T71" fmla="*/ 117 h 1197"/>
                <a:gd name="T72" fmla="*/ 41 w 438"/>
                <a:gd name="T73" fmla="*/ 89 h 1197"/>
                <a:gd name="T74" fmla="*/ 64 w 438"/>
                <a:gd name="T75" fmla="*/ 64 h 1197"/>
                <a:gd name="T76" fmla="*/ 89 w 438"/>
                <a:gd name="T77" fmla="*/ 41 h 1197"/>
                <a:gd name="T78" fmla="*/ 118 w 438"/>
                <a:gd name="T79" fmla="*/ 24 h 1197"/>
                <a:gd name="T80" fmla="*/ 149 w 438"/>
                <a:gd name="T81" fmla="*/ 11 h 1197"/>
                <a:gd name="T82" fmla="*/ 183 w 438"/>
                <a:gd name="T83" fmla="*/ 2 h 1197"/>
                <a:gd name="T84" fmla="*/ 218 w 438"/>
                <a:gd name="T85" fmla="*/ 0 h 1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38" h="1197">
                  <a:moveTo>
                    <a:pt x="218" y="0"/>
                  </a:moveTo>
                  <a:lnTo>
                    <a:pt x="255" y="2"/>
                  </a:lnTo>
                  <a:lnTo>
                    <a:pt x="288" y="11"/>
                  </a:lnTo>
                  <a:lnTo>
                    <a:pt x="320" y="24"/>
                  </a:lnTo>
                  <a:lnTo>
                    <a:pt x="348" y="41"/>
                  </a:lnTo>
                  <a:lnTo>
                    <a:pt x="374" y="64"/>
                  </a:lnTo>
                  <a:lnTo>
                    <a:pt x="395" y="89"/>
                  </a:lnTo>
                  <a:lnTo>
                    <a:pt x="413" y="117"/>
                  </a:lnTo>
                  <a:lnTo>
                    <a:pt x="427" y="149"/>
                  </a:lnTo>
                  <a:lnTo>
                    <a:pt x="435" y="182"/>
                  </a:lnTo>
                  <a:lnTo>
                    <a:pt x="438" y="218"/>
                  </a:lnTo>
                  <a:lnTo>
                    <a:pt x="438" y="979"/>
                  </a:lnTo>
                  <a:lnTo>
                    <a:pt x="435" y="1015"/>
                  </a:lnTo>
                  <a:lnTo>
                    <a:pt x="427" y="1048"/>
                  </a:lnTo>
                  <a:lnTo>
                    <a:pt x="413" y="1080"/>
                  </a:lnTo>
                  <a:lnTo>
                    <a:pt x="395" y="1108"/>
                  </a:lnTo>
                  <a:lnTo>
                    <a:pt x="374" y="1133"/>
                  </a:lnTo>
                  <a:lnTo>
                    <a:pt x="348" y="1155"/>
                  </a:lnTo>
                  <a:lnTo>
                    <a:pt x="320" y="1173"/>
                  </a:lnTo>
                  <a:lnTo>
                    <a:pt x="288" y="1186"/>
                  </a:lnTo>
                  <a:lnTo>
                    <a:pt x="255" y="1194"/>
                  </a:lnTo>
                  <a:lnTo>
                    <a:pt x="218" y="1197"/>
                  </a:lnTo>
                  <a:lnTo>
                    <a:pt x="183" y="1194"/>
                  </a:lnTo>
                  <a:lnTo>
                    <a:pt x="149" y="1186"/>
                  </a:lnTo>
                  <a:lnTo>
                    <a:pt x="118" y="1173"/>
                  </a:lnTo>
                  <a:lnTo>
                    <a:pt x="89" y="1155"/>
                  </a:lnTo>
                  <a:lnTo>
                    <a:pt x="64" y="1133"/>
                  </a:lnTo>
                  <a:lnTo>
                    <a:pt x="41" y="1108"/>
                  </a:lnTo>
                  <a:lnTo>
                    <a:pt x="24" y="1080"/>
                  </a:lnTo>
                  <a:lnTo>
                    <a:pt x="11" y="1048"/>
                  </a:lnTo>
                  <a:lnTo>
                    <a:pt x="2" y="1015"/>
                  </a:lnTo>
                  <a:lnTo>
                    <a:pt x="0" y="979"/>
                  </a:lnTo>
                  <a:lnTo>
                    <a:pt x="0" y="218"/>
                  </a:lnTo>
                  <a:lnTo>
                    <a:pt x="2" y="182"/>
                  </a:lnTo>
                  <a:lnTo>
                    <a:pt x="11" y="149"/>
                  </a:lnTo>
                  <a:lnTo>
                    <a:pt x="24" y="117"/>
                  </a:lnTo>
                  <a:lnTo>
                    <a:pt x="41" y="89"/>
                  </a:lnTo>
                  <a:lnTo>
                    <a:pt x="64" y="64"/>
                  </a:lnTo>
                  <a:lnTo>
                    <a:pt x="89" y="41"/>
                  </a:lnTo>
                  <a:lnTo>
                    <a:pt x="118" y="24"/>
                  </a:lnTo>
                  <a:lnTo>
                    <a:pt x="149" y="11"/>
                  </a:lnTo>
                  <a:lnTo>
                    <a:pt x="183" y="2"/>
                  </a:lnTo>
                  <a:lnTo>
                    <a:pt x="2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2" name="Freeform 926"/>
            <p:cNvSpPr/>
            <p:nvPr/>
          </p:nvSpPr>
          <p:spPr bwMode="auto">
            <a:xfrm>
              <a:off x="2930" y="3952"/>
              <a:ext cx="88" cy="283"/>
            </a:xfrm>
            <a:custGeom>
              <a:avLst/>
              <a:gdLst>
                <a:gd name="T0" fmla="*/ 220 w 439"/>
                <a:gd name="T1" fmla="*/ 0 h 1415"/>
                <a:gd name="T2" fmla="*/ 255 w 439"/>
                <a:gd name="T3" fmla="*/ 2 h 1415"/>
                <a:gd name="T4" fmla="*/ 289 w 439"/>
                <a:gd name="T5" fmla="*/ 11 h 1415"/>
                <a:gd name="T6" fmla="*/ 320 w 439"/>
                <a:gd name="T7" fmla="*/ 25 h 1415"/>
                <a:gd name="T8" fmla="*/ 349 w 439"/>
                <a:gd name="T9" fmla="*/ 43 h 1415"/>
                <a:gd name="T10" fmla="*/ 374 w 439"/>
                <a:gd name="T11" fmla="*/ 64 h 1415"/>
                <a:gd name="T12" fmla="*/ 397 w 439"/>
                <a:gd name="T13" fmla="*/ 89 h 1415"/>
                <a:gd name="T14" fmla="*/ 415 w 439"/>
                <a:gd name="T15" fmla="*/ 118 h 1415"/>
                <a:gd name="T16" fmla="*/ 428 w 439"/>
                <a:gd name="T17" fmla="*/ 149 h 1415"/>
                <a:gd name="T18" fmla="*/ 436 w 439"/>
                <a:gd name="T19" fmla="*/ 182 h 1415"/>
                <a:gd name="T20" fmla="*/ 439 w 439"/>
                <a:gd name="T21" fmla="*/ 218 h 1415"/>
                <a:gd name="T22" fmla="*/ 439 w 439"/>
                <a:gd name="T23" fmla="*/ 1197 h 1415"/>
                <a:gd name="T24" fmla="*/ 436 w 439"/>
                <a:gd name="T25" fmla="*/ 1233 h 1415"/>
                <a:gd name="T26" fmla="*/ 428 w 439"/>
                <a:gd name="T27" fmla="*/ 1266 h 1415"/>
                <a:gd name="T28" fmla="*/ 415 w 439"/>
                <a:gd name="T29" fmla="*/ 1298 h 1415"/>
                <a:gd name="T30" fmla="*/ 397 w 439"/>
                <a:gd name="T31" fmla="*/ 1326 h 1415"/>
                <a:gd name="T32" fmla="*/ 374 w 439"/>
                <a:gd name="T33" fmla="*/ 1351 h 1415"/>
                <a:gd name="T34" fmla="*/ 349 w 439"/>
                <a:gd name="T35" fmla="*/ 1373 h 1415"/>
                <a:gd name="T36" fmla="*/ 320 w 439"/>
                <a:gd name="T37" fmla="*/ 1391 h 1415"/>
                <a:gd name="T38" fmla="*/ 289 w 439"/>
                <a:gd name="T39" fmla="*/ 1404 h 1415"/>
                <a:gd name="T40" fmla="*/ 255 w 439"/>
                <a:gd name="T41" fmla="*/ 1412 h 1415"/>
                <a:gd name="T42" fmla="*/ 220 w 439"/>
                <a:gd name="T43" fmla="*/ 1415 h 1415"/>
                <a:gd name="T44" fmla="*/ 184 w 439"/>
                <a:gd name="T45" fmla="*/ 1412 h 1415"/>
                <a:gd name="T46" fmla="*/ 151 w 439"/>
                <a:gd name="T47" fmla="*/ 1404 h 1415"/>
                <a:gd name="T48" fmla="*/ 119 w 439"/>
                <a:gd name="T49" fmla="*/ 1391 h 1415"/>
                <a:gd name="T50" fmla="*/ 90 w 439"/>
                <a:gd name="T51" fmla="*/ 1373 h 1415"/>
                <a:gd name="T52" fmla="*/ 64 w 439"/>
                <a:gd name="T53" fmla="*/ 1351 h 1415"/>
                <a:gd name="T54" fmla="*/ 43 w 439"/>
                <a:gd name="T55" fmla="*/ 1326 h 1415"/>
                <a:gd name="T56" fmla="*/ 25 w 439"/>
                <a:gd name="T57" fmla="*/ 1298 h 1415"/>
                <a:gd name="T58" fmla="*/ 11 w 439"/>
                <a:gd name="T59" fmla="*/ 1266 h 1415"/>
                <a:gd name="T60" fmla="*/ 4 w 439"/>
                <a:gd name="T61" fmla="*/ 1233 h 1415"/>
                <a:gd name="T62" fmla="*/ 0 w 439"/>
                <a:gd name="T63" fmla="*/ 1197 h 1415"/>
                <a:gd name="T64" fmla="*/ 0 w 439"/>
                <a:gd name="T65" fmla="*/ 218 h 1415"/>
                <a:gd name="T66" fmla="*/ 4 w 439"/>
                <a:gd name="T67" fmla="*/ 182 h 1415"/>
                <a:gd name="T68" fmla="*/ 11 w 439"/>
                <a:gd name="T69" fmla="*/ 149 h 1415"/>
                <a:gd name="T70" fmla="*/ 25 w 439"/>
                <a:gd name="T71" fmla="*/ 118 h 1415"/>
                <a:gd name="T72" fmla="*/ 43 w 439"/>
                <a:gd name="T73" fmla="*/ 89 h 1415"/>
                <a:gd name="T74" fmla="*/ 64 w 439"/>
                <a:gd name="T75" fmla="*/ 64 h 1415"/>
                <a:gd name="T76" fmla="*/ 90 w 439"/>
                <a:gd name="T77" fmla="*/ 43 h 1415"/>
                <a:gd name="T78" fmla="*/ 119 w 439"/>
                <a:gd name="T79" fmla="*/ 25 h 1415"/>
                <a:gd name="T80" fmla="*/ 151 w 439"/>
                <a:gd name="T81" fmla="*/ 11 h 1415"/>
                <a:gd name="T82" fmla="*/ 184 w 439"/>
                <a:gd name="T83" fmla="*/ 2 h 1415"/>
                <a:gd name="T84" fmla="*/ 220 w 439"/>
                <a:gd name="T85" fmla="*/ 0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39" h="1415">
                  <a:moveTo>
                    <a:pt x="220" y="0"/>
                  </a:moveTo>
                  <a:lnTo>
                    <a:pt x="255" y="2"/>
                  </a:lnTo>
                  <a:lnTo>
                    <a:pt x="289" y="11"/>
                  </a:lnTo>
                  <a:lnTo>
                    <a:pt x="320" y="25"/>
                  </a:lnTo>
                  <a:lnTo>
                    <a:pt x="349" y="43"/>
                  </a:lnTo>
                  <a:lnTo>
                    <a:pt x="374" y="64"/>
                  </a:lnTo>
                  <a:lnTo>
                    <a:pt x="397" y="89"/>
                  </a:lnTo>
                  <a:lnTo>
                    <a:pt x="415" y="118"/>
                  </a:lnTo>
                  <a:lnTo>
                    <a:pt x="428" y="149"/>
                  </a:lnTo>
                  <a:lnTo>
                    <a:pt x="436" y="182"/>
                  </a:lnTo>
                  <a:lnTo>
                    <a:pt x="439" y="218"/>
                  </a:lnTo>
                  <a:lnTo>
                    <a:pt x="439" y="1197"/>
                  </a:lnTo>
                  <a:lnTo>
                    <a:pt x="436" y="1233"/>
                  </a:lnTo>
                  <a:lnTo>
                    <a:pt x="428" y="1266"/>
                  </a:lnTo>
                  <a:lnTo>
                    <a:pt x="415" y="1298"/>
                  </a:lnTo>
                  <a:lnTo>
                    <a:pt x="397" y="1326"/>
                  </a:lnTo>
                  <a:lnTo>
                    <a:pt x="374" y="1351"/>
                  </a:lnTo>
                  <a:lnTo>
                    <a:pt x="349" y="1373"/>
                  </a:lnTo>
                  <a:lnTo>
                    <a:pt x="320" y="1391"/>
                  </a:lnTo>
                  <a:lnTo>
                    <a:pt x="289" y="1404"/>
                  </a:lnTo>
                  <a:lnTo>
                    <a:pt x="255" y="1412"/>
                  </a:lnTo>
                  <a:lnTo>
                    <a:pt x="220" y="1415"/>
                  </a:lnTo>
                  <a:lnTo>
                    <a:pt x="184" y="1412"/>
                  </a:lnTo>
                  <a:lnTo>
                    <a:pt x="151" y="1404"/>
                  </a:lnTo>
                  <a:lnTo>
                    <a:pt x="119" y="1391"/>
                  </a:lnTo>
                  <a:lnTo>
                    <a:pt x="90" y="1373"/>
                  </a:lnTo>
                  <a:lnTo>
                    <a:pt x="64" y="1351"/>
                  </a:lnTo>
                  <a:lnTo>
                    <a:pt x="43" y="1326"/>
                  </a:lnTo>
                  <a:lnTo>
                    <a:pt x="25" y="1298"/>
                  </a:lnTo>
                  <a:lnTo>
                    <a:pt x="11" y="1266"/>
                  </a:lnTo>
                  <a:lnTo>
                    <a:pt x="4" y="1233"/>
                  </a:lnTo>
                  <a:lnTo>
                    <a:pt x="0" y="1197"/>
                  </a:lnTo>
                  <a:lnTo>
                    <a:pt x="0" y="218"/>
                  </a:lnTo>
                  <a:lnTo>
                    <a:pt x="4" y="182"/>
                  </a:lnTo>
                  <a:lnTo>
                    <a:pt x="11" y="149"/>
                  </a:lnTo>
                  <a:lnTo>
                    <a:pt x="25" y="118"/>
                  </a:lnTo>
                  <a:lnTo>
                    <a:pt x="43" y="89"/>
                  </a:lnTo>
                  <a:lnTo>
                    <a:pt x="64" y="64"/>
                  </a:lnTo>
                  <a:lnTo>
                    <a:pt x="90" y="43"/>
                  </a:lnTo>
                  <a:lnTo>
                    <a:pt x="119" y="25"/>
                  </a:lnTo>
                  <a:lnTo>
                    <a:pt x="151" y="11"/>
                  </a:lnTo>
                  <a:lnTo>
                    <a:pt x="184" y="2"/>
                  </a:lnTo>
                  <a:lnTo>
                    <a:pt x="2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3" name="Freeform 927"/>
            <p:cNvSpPr/>
            <p:nvPr/>
          </p:nvSpPr>
          <p:spPr bwMode="auto">
            <a:xfrm>
              <a:off x="2543" y="3774"/>
              <a:ext cx="696" cy="639"/>
            </a:xfrm>
            <a:custGeom>
              <a:avLst/>
              <a:gdLst>
                <a:gd name="T0" fmla="*/ 1908 w 3478"/>
                <a:gd name="T1" fmla="*/ 28 h 3191"/>
                <a:gd name="T2" fmla="*/ 2278 w 3478"/>
                <a:gd name="T3" fmla="*/ 145 h 3191"/>
                <a:gd name="T4" fmla="*/ 2604 w 3478"/>
                <a:gd name="T5" fmla="*/ 345 h 3191"/>
                <a:gd name="T6" fmla="*/ 2873 w 3478"/>
                <a:gd name="T7" fmla="*/ 612 h 3191"/>
                <a:gd name="T8" fmla="*/ 3072 w 3478"/>
                <a:gd name="T9" fmla="*/ 937 h 3191"/>
                <a:gd name="T10" fmla="*/ 3188 w 3478"/>
                <a:gd name="T11" fmla="*/ 1306 h 3191"/>
                <a:gd name="T12" fmla="*/ 3451 w 3478"/>
                <a:gd name="T13" fmla="*/ 1322 h 3191"/>
                <a:gd name="T14" fmla="*/ 3478 w 3478"/>
                <a:gd name="T15" fmla="*/ 1379 h 3191"/>
                <a:gd name="T16" fmla="*/ 3095 w 3478"/>
                <a:gd name="T17" fmla="*/ 1860 h 3191"/>
                <a:gd name="T18" fmla="*/ 3040 w 3478"/>
                <a:gd name="T19" fmla="*/ 1885 h 3191"/>
                <a:gd name="T20" fmla="*/ 2983 w 3478"/>
                <a:gd name="T21" fmla="*/ 1860 h 3191"/>
                <a:gd name="T22" fmla="*/ 2602 w 3478"/>
                <a:gd name="T23" fmla="*/ 1367 h 3191"/>
                <a:gd name="T24" fmla="*/ 2642 w 3478"/>
                <a:gd name="T25" fmla="*/ 1313 h 3191"/>
                <a:gd name="T26" fmla="*/ 2866 w 3478"/>
                <a:gd name="T27" fmla="*/ 1219 h 3191"/>
                <a:gd name="T28" fmla="*/ 2720 w 3478"/>
                <a:gd name="T29" fmla="*/ 902 h 3191"/>
                <a:gd name="T30" fmla="*/ 2499 w 3478"/>
                <a:gd name="T31" fmla="*/ 637 h 3191"/>
                <a:gd name="T32" fmla="*/ 2214 w 3478"/>
                <a:gd name="T33" fmla="*/ 437 h 3191"/>
                <a:gd name="T34" fmla="*/ 1881 w 3478"/>
                <a:gd name="T35" fmla="*/ 318 h 3191"/>
                <a:gd name="T36" fmla="*/ 1514 w 3478"/>
                <a:gd name="T37" fmla="*/ 293 h 3191"/>
                <a:gd name="T38" fmla="*/ 1159 w 3478"/>
                <a:gd name="T39" fmla="*/ 368 h 3191"/>
                <a:gd name="T40" fmla="*/ 846 w 3478"/>
                <a:gd name="T41" fmla="*/ 532 h 3191"/>
                <a:gd name="T42" fmla="*/ 589 w 3478"/>
                <a:gd name="T43" fmla="*/ 770 h 3191"/>
                <a:gd name="T44" fmla="*/ 405 w 3478"/>
                <a:gd name="T45" fmla="*/ 1067 h 3191"/>
                <a:gd name="T46" fmla="*/ 306 w 3478"/>
                <a:gd name="T47" fmla="*/ 1411 h 3191"/>
                <a:gd name="T48" fmla="*/ 306 w 3478"/>
                <a:gd name="T49" fmla="*/ 1780 h 3191"/>
                <a:gd name="T50" fmla="*/ 405 w 3478"/>
                <a:gd name="T51" fmla="*/ 2123 h 3191"/>
                <a:gd name="T52" fmla="*/ 589 w 3478"/>
                <a:gd name="T53" fmla="*/ 2421 h 3191"/>
                <a:gd name="T54" fmla="*/ 846 w 3478"/>
                <a:gd name="T55" fmla="*/ 2659 h 3191"/>
                <a:gd name="T56" fmla="*/ 1159 w 3478"/>
                <a:gd name="T57" fmla="*/ 2823 h 3191"/>
                <a:gd name="T58" fmla="*/ 1514 w 3478"/>
                <a:gd name="T59" fmla="*/ 2898 h 3191"/>
                <a:gd name="T60" fmla="*/ 1866 w 3478"/>
                <a:gd name="T61" fmla="*/ 2876 h 3191"/>
                <a:gd name="T62" fmla="*/ 2190 w 3478"/>
                <a:gd name="T63" fmla="*/ 2766 h 3191"/>
                <a:gd name="T64" fmla="*/ 2473 w 3478"/>
                <a:gd name="T65" fmla="*/ 2578 h 3191"/>
                <a:gd name="T66" fmla="*/ 2701 w 3478"/>
                <a:gd name="T67" fmla="*/ 2322 h 3191"/>
                <a:gd name="T68" fmla="*/ 2801 w 3478"/>
                <a:gd name="T69" fmla="*/ 2195 h 3191"/>
                <a:gd name="T70" fmla="*/ 2898 w 3478"/>
                <a:gd name="T71" fmla="*/ 2178 h 3191"/>
                <a:gd name="T72" fmla="*/ 2987 w 3478"/>
                <a:gd name="T73" fmla="*/ 2229 h 3191"/>
                <a:gd name="T74" fmla="*/ 3020 w 3478"/>
                <a:gd name="T75" fmla="*/ 2321 h 3191"/>
                <a:gd name="T76" fmla="*/ 2950 w 3478"/>
                <a:gd name="T77" fmla="*/ 2474 h 3191"/>
                <a:gd name="T78" fmla="*/ 2709 w 3478"/>
                <a:gd name="T79" fmla="*/ 2758 h 3191"/>
                <a:gd name="T80" fmla="*/ 2410 w 3478"/>
                <a:gd name="T81" fmla="*/ 2977 h 3191"/>
                <a:gd name="T82" fmla="*/ 2071 w 3478"/>
                <a:gd name="T83" fmla="*/ 3123 h 3191"/>
                <a:gd name="T84" fmla="*/ 1702 w 3478"/>
                <a:gd name="T85" fmla="*/ 3189 h 3191"/>
                <a:gd name="T86" fmla="*/ 1296 w 3478"/>
                <a:gd name="T87" fmla="*/ 3161 h 3191"/>
                <a:gd name="T88" fmla="*/ 914 w 3478"/>
                <a:gd name="T89" fmla="*/ 3036 h 3191"/>
                <a:gd name="T90" fmla="*/ 581 w 3478"/>
                <a:gd name="T91" fmla="*/ 2822 h 3191"/>
                <a:gd name="T92" fmla="*/ 311 w 3478"/>
                <a:gd name="T93" fmla="*/ 2538 h 3191"/>
                <a:gd name="T94" fmla="*/ 117 w 3478"/>
                <a:gd name="T95" fmla="*/ 2193 h 3191"/>
                <a:gd name="T96" fmla="*/ 14 w 3478"/>
                <a:gd name="T97" fmla="*/ 1803 h 3191"/>
                <a:gd name="T98" fmla="*/ 14 w 3478"/>
                <a:gd name="T99" fmla="*/ 1387 h 3191"/>
                <a:gd name="T100" fmla="*/ 117 w 3478"/>
                <a:gd name="T101" fmla="*/ 998 h 3191"/>
                <a:gd name="T102" fmla="*/ 311 w 3478"/>
                <a:gd name="T103" fmla="*/ 654 h 3191"/>
                <a:gd name="T104" fmla="*/ 581 w 3478"/>
                <a:gd name="T105" fmla="*/ 368 h 3191"/>
                <a:gd name="T106" fmla="*/ 914 w 3478"/>
                <a:gd name="T107" fmla="*/ 156 h 3191"/>
                <a:gd name="T108" fmla="*/ 1296 w 3478"/>
                <a:gd name="T109" fmla="*/ 30 h 3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78" h="3191">
                  <a:moveTo>
                    <a:pt x="1607" y="0"/>
                  </a:moveTo>
                  <a:lnTo>
                    <a:pt x="1710" y="3"/>
                  </a:lnTo>
                  <a:lnTo>
                    <a:pt x="1810" y="12"/>
                  </a:lnTo>
                  <a:lnTo>
                    <a:pt x="1908" y="28"/>
                  </a:lnTo>
                  <a:lnTo>
                    <a:pt x="2005" y="49"/>
                  </a:lnTo>
                  <a:lnTo>
                    <a:pt x="2098" y="75"/>
                  </a:lnTo>
                  <a:lnTo>
                    <a:pt x="2190" y="108"/>
                  </a:lnTo>
                  <a:lnTo>
                    <a:pt x="2278" y="145"/>
                  </a:lnTo>
                  <a:lnTo>
                    <a:pt x="2365" y="188"/>
                  </a:lnTo>
                  <a:lnTo>
                    <a:pt x="2448" y="236"/>
                  </a:lnTo>
                  <a:lnTo>
                    <a:pt x="2528" y="288"/>
                  </a:lnTo>
                  <a:lnTo>
                    <a:pt x="2604" y="345"/>
                  </a:lnTo>
                  <a:lnTo>
                    <a:pt x="2677" y="405"/>
                  </a:lnTo>
                  <a:lnTo>
                    <a:pt x="2746" y="471"/>
                  </a:lnTo>
                  <a:lnTo>
                    <a:pt x="2812" y="539"/>
                  </a:lnTo>
                  <a:lnTo>
                    <a:pt x="2873" y="612"/>
                  </a:lnTo>
                  <a:lnTo>
                    <a:pt x="2929" y="688"/>
                  </a:lnTo>
                  <a:lnTo>
                    <a:pt x="2981" y="768"/>
                  </a:lnTo>
                  <a:lnTo>
                    <a:pt x="3029" y="851"/>
                  </a:lnTo>
                  <a:lnTo>
                    <a:pt x="3072" y="937"/>
                  </a:lnTo>
                  <a:lnTo>
                    <a:pt x="3109" y="1025"/>
                  </a:lnTo>
                  <a:lnTo>
                    <a:pt x="3141" y="1117"/>
                  </a:lnTo>
                  <a:lnTo>
                    <a:pt x="3168" y="1210"/>
                  </a:lnTo>
                  <a:lnTo>
                    <a:pt x="3188" y="1306"/>
                  </a:lnTo>
                  <a:lnTo>
                    <a:pt x="3405" y="1306"/>
                  </a:lnTo>
                  <a:lnTo>
                    <a:pt x="3421" y="1307"/>
                  </a:lnTo>
                  <a:lnTo>
                    <a:pt x="3437" y="1313"/>
                  </a:lnTo>
                  <a:lnTo>
                    <a:pt x="3451" y="1322"/>
                  </a:lnTo>
                  <a:lnTo>
                    <a:pt x="3462" y="1333"/>
                  </a:lnTo>
                  <a:lnTo>
                    <a:pt x="3471" y="1347"/>
                  </a:lnTo>
                  <a:lnTo>
                    <a:pt x="3477" y="1363"/>
                  </a:lnTo>
                  <a:lnTo>
                    <a:pt x="3478" y="1379"/>
                  </a:lnTo>
                  <a:lnTo>
                    <a:pt x="3476" y="1395"/>
                  </a:lnTo>
                  <a:lnTo>
                    <a:pt x="3470" y="1411"/>
                  </a:lnTo>
                  <a:lnTo>
                    <a:pt x="3461" y="1424"/>
                  </a:lnTo>
                  <a:lnTo>
                    <a:pt x="3095" y="1860"/>
                  </a:lnTo>
                  <a:lnTo>
                    <a:pt x="3084" y="1870"/>
                  </a:lnTo>
                  <a:lnTo>
                    <a:pt x="3071" y="1879"/>
                  </a:lnTo>
                  <a:lnTo>
                    <a:pt x="3056" y="1884"/>
                  </a:lnTo>
                  <a:lnTo>
                    <a:pt x="3040" y="1885"/>
                  </a:lnTo>
                  <a:lnTo>
                    <a:pt x="3024" y="1884"/>
                  </a:lnTo>
                  <a:lnTo>
                    <a:pt x="3008" y="1879"/>
                  </a:lnTo>
                  <a:lnTo>
                    <a:pt x="2995" y="1870"/>
                  </a:lnTo>
                  <a:lnTo>
                    <a:pt x="2983" y="1860"/>
                  </a:lnTo>
                  <a:lnTo>
                    <a:pt x="2618" y="1424"/>
                  </a:lnTo>
                  <a:lnTo>
                    <a:pt x="2607" y="1406"/>
                  </a:lnTo>
                  <a:lnTo>
                    <a:pt x="2602" y="1387"/>
                  </a:lnTo>
                  <a:lnTo>
                    <a:pt x="2602" y="1367"/>
                  </a:lnTo>
                  <a:lnTo>
                    <a:pt x="2609" y="1347"/>
                  </a:lnTo>
                  <a:lnTo>
                    <a:pt x="2617" y="1333"/>
                  </a:lnTo>
                  <a:lnTo>
                    <a:pt x="2629" y="1322"/>
                  </a:lnTo>
                  <a:lnTo>
                    <a:pt x="2642" y="1313"/>
                  </a:lnTo>
                  <a:lnTo>
                    <a:pt x="2658" y="1307"/>
                  </a:lnTo>
                  <a:lnTo>
                    <a:pt x="2675" y="1306"/>
                  </a:lnTo>
                  <a:lnTo>
                    <a:pt x="2889" y="1306"/>
                  </a:lnTo>
                  <a:lnTo>
                    <a:pt x="2866" y="1219"/>
                  </a:lnTo>
                  <a:lnTo>
                    <a:pt x="2838" y="1136"/>
                  </a:lnTo>
                  <a:lnTo>
                    <a:pt x="2803" y="1055"/>
                  </a:lnTo>
                  <a:lnTo>
                    <a:pt x="2765" y="977"/>
                  </a:lnTo>
                  <a:lnTo>
                    <a:pt x="2720" y="902"/>
                  </a:lnTo>
                  <a:lnTo>
                    <a:pt x="2671" y="830"/>
                  </a:lnTo>
                  <a:lnTo>
                    <a:pt x="2618" y="761"/>
                  </a:lnTo>
                  <a:lnTo>
                    <a:pt x="2561" y="697"/>
                  </a:lnTo>
                  <a:lnTo>
                    <a:pt x="2499" y="637"/>
                  </a:lnTo>
                  <a:lnTo>
                    <a:pt x="2433" y="580"/>
                  </a:lnTo>
                  <a:lnTo>
                    <a:pt x="2364" y="528"/>
                  </a:lnTo>
                  <a:lnTo>
                    <a:pt x="2290" y="480"/>
                  </a:lnTo>
                  <a:lnTo>
                    <a:pt x="2214" y="437"/>
                  </a:lnTo>
                  <a:lnTo>
                    <a:pt x="2135" y="400"/>
                  </a:lnTo>
                  <a:lnTo>
                    <a:pt x="2053" y="367"/>
                  </a:lnTo>
                  <a:lnTo>
                    <a:pt x="1968" y="340"/>
                  </a:lnTo>
                  <a:lnTo>
                    <a:pt x="1881" y="318"/>
                  </a:lnTo>
                  <a:lnTo>
                    <a:pt x="1792" y="303"/>
                  </a:lnTo>
                  <a:lnTo>
                    <a:pt x="1700" y="293"/>
                  </a:lnTo>
                  <a:lnTo>
                    <a:pt x="1607" y="290"/>
                  </a:lnTo>
                  <a:lnTo>
                    <a:pt x="1514" y="293"/>
                  </a:lnTo>
                  <a:lnTo>
                    <a:pt x="1422" y="303"/>
                  </a:lnTo>
                  <a:lnTo>
                    <a:pt x="1331" y="318"/>
                  </a:lnTo>
                  <a:lnTo>
                    <a:pt x="1244" y="341"/>
                  </a:lnTo>
                  <a:lnTo>
                    <a:pt x="1159" y="368"/>
                  </a:lnTo>
                  <a:lnTo>
                    <a:pt x="1076" y="402"/>
                  </a:lnTo>
                  <a:lnTo>
                    <a:pt x="996" y="440"/>
                  </a:lnTo>
                  <a:lnTo>
                    <a:pt x="919" y="483"/>
                  </a:lnTo>
                  <a:lnTo>
                    <a:pt x="846" y="532"/>
                  </a:lnTo>
                  <a:lnTo>
                    <a:pt x="775" y="585"/>
                  </a:lnTo>
                  <a:lnTo>
                    <a:pt x="709" y="642"/>
                  </a:lnTo>
                  <a:lnTo>
                    <a:pt x="648" y="704"/>
                  </a:lnTo>
                  <a:lnTo>
                    <a:pt x="589" y="770"/>
                  </a:lnTo>
                  <a:lnTo>
                    <a:pt x="536" y="839"/>
                  </a:lnTo>
                  <a:lnTo>
                    <a:pt x="488" y="912"/>
                  </a:lnTo>
                  <a:lnTo>
                    <a:pt x="443" y="988"/>
                  </a:lnTo>
                  <a:lnTo>
                    <a:pt x="405" y="1067"/>
                  </a:lnTo>
                  <a:lnTo>
                    <a:pt x="372" y="1149"/>
                  </a:lnTo>
                  <a:lnTo>
                    <a:pt x="343" y="1234"/>
                  </a:lnTo>
                  <a:lnTo>
                    <a:pt x="322" y="1322"/>
                  </a:lnTo>
                  <a:lnTo>
                    <a:pt x="306" y="1411"/>
                  </a:lnTo>
                  <a:lnTo>
                    <a:pt x="296" y="1503"/>
                  </a:lnTo>
                  <a:lnTo>
                    <a:pt x="292" y="1596"/>
                  </a:lnTo>
                  <a:lnTo>
                    <a:pt x="296" y="1689"/>
                  </a:lnTo>
                  <a:lnTo>
                    <a:pt x="306" y="1780"/>
                  </a:lnTo>
                  <a:lnTo>
                    <a:pt x="322" y="1869"/>
                  </a:lnTo>
                  <a:lnTo>
                    <a:pt x="343" y="1956"/>
                  </a:lnTo>
                  <a:lnTo>
                    <a:pt x="372" y="2042"/>
                  </a:lnTo>
                  <a:lnTo>
                    <a:pt x="405" y="2123"/>
                  </a:lnTo>
                  <a:lnTo>
                    <a:pt x="443" y="2202"/>
                  </a:lnTo>
                  <a:lnTo>
                    <a:pt x="488" y="2279"/>
                  </a:lnTo>
                  <a:lnTo>
                    <a:pt x="536" y="2352"/>
                  </a:lnTo>
                  <a:lnTo>
                    <a:pt x="589" y="2421"/>
                  </a:lnTo>
                  <a:lnTo>
                    <a:pt x="648" y="2487"/>
                  </a:lnTo>
                  <a:lnTo>
                    <a:pt x="709" y="2548"/>
                  </a:lnTo>
                  <a:lnTo>
                    <a:pt x="775" y="2606"/>
                  </a:lnTo>
                  <a:lnTo>
                    <a:pt x="846" y="2659"/>
                  </a:lnTo>
                  <a:lnTo>
                    <a:pt x="919" y="2708"/>
                  </a:lnTo>
                  <a:lnTo>
                    <a:pt x="996" y="2751"/>
                  </a:lnTo>
                  <a:lnTo>
                    <a:pt x="1076" y="2789"/>
                  </a:lnTo>
                  <a:lnTo>
                    <a:pt x="1159" y="2823"/>
                  </a:lnTo>
                  <a:lnTo>
                    <a:pt x="1244" y="2851"/>
                  </a:lnTo>
                  <a:lnTo>
                    <a:pt x="1331" y="2873"/>
                  </a:lnTo>
                  <a:lnTo>
                    <a:pt x="1422" y="2889"/>
                  </a:lnTo>
                  <a:lnTo>
                    <a:pt x="1514" y="2898"/>
                  </a:lnTo>
                  <a:lnTo>
                    <a:pt x="1607" y="2901"/>
                  </a:lnTo>
                  <a:lnTo>
                    <a:pt x="1695" y="2898"/>
                  </a:lnTo>
                  <a:lnTo>
                    <a:pt x="1781" y="2890"/>
                  </a:lnTo>
                  <a:lnTo>
                    <a:pt x="1866" y="2876"/>
                  </a:lnTo>
                  <a:lnTo>
                    <a:pt x="1950" y="2856"/>
                  </a:lnTo>
                  <a:lnTo>
                    <a:pt x="2032" y="2830"/>
                  </a:lnTo>
                  <a:lnTo>
                    <a:pt x="2112" y="2801"/>
                  </a:lnTo>
                  <a:lnTo>
                    <a:pt x="2190" y="2766"/>
                  </a:lnTo>
                  <a:lnTo>
                    <a:pt x="2265" y="2726"/>
                  </a:lnTo>
                  <a:lnTo>
                    <a:pt x="2337" y="2681"/>
                  </a:lnTo>
                  <a:lnTo>
                    <a:pt x="2407" y="2632"/>
                  </a:lnTo>
                  <a:lnTo>
                    <a:pt x="2473" y="2578"/>
                  </a:lnTo>
                  <a:lnTo>
                    <a:pt x="2536" y="2521"/>
                  </a:lnTo>
                  <a:lnTo>
                    <a:pt x="2595" y="2458"/>
                  </a:lnTo>
                  <a:lnTo>
                    <a:pt x="2650" y="2392"/>
                  </a:lnTo>
                  <a:lnTo>
                    <a:pt x="2701" y="2322"/>
                  </a:lnTo>
                  <a:lnTo>
                    <a:pt x="2747" y="2249"/>
                  </a:lnTo>
                  <a:lnTo>
                    <a:pt x="2762" y="2227"/>
                  </a:lnTo>
                  <a:lnTo>
                    <a:pt x="2781" y="2209"/>
                  </a:lnTo>
                  <a:lnTo>
                    <a:pt x="2801" y="2195"/>
                  </a:lnTo>
                  <a:lnTo>
                    <a:pt x="2824" y="2185"/>
                  </a:lnTo>
                  <a:lnTo>
                    <a:pt x="2848" y="2178"/>
                  </a:lnTo>
                  <a:lnTo>
                    <a:pt x="2873" y="2176"/>
                  </a:lnTo>
                  <a:lnTo>
                    <a:pt x="2898" y="2178"/>
                  </a:lnTo>
                  <a:lnTo>
                    <a:pt x="2923" y="2185"/>
                  </a:lnTo>
                  <a:lnTo>
                    <a:pt x="2947" y="2195"/>
                  </a:lnTo>
                  <a:lnTo>
                    <a:pt x="2969" y="2211"/>
                  </a:lnTo>
                  <a:lnTo>
                    <a:pt x="2987" y="2229"/>
                  </a:lnTo>
                  <a:lnTo>
                    <a:pt x="3001" y="2249"/>
                  </a:lnTo>
                  <a:lnTo>
                    <a:pt x="3011" y="2272"/>
                  </a:lnTo>
                  <a:lnTo>
                    <a:pt x="3018" y="2296"/>
                  </a:lnTo>
                  <a:lnTo>
                    <a:pt x="3020" y="2321"/>
                  </a:lnTo>
                  <a:lnTo>
                    <a:pt x="3018" y="2345"/>
                  </a:lnTo>
                  <a:lnTo>
                    <a:pt x="3011" y="2370"/>
                  </a:lnTo>
                  <a:lnTo>
                    <a:pt x="3001" y="2394"/>
                  </a:lnTo>
                  <a:lnTo>
                    <a:pt x="2950" y="2474"/>
                  </a:lnTo>
                  <a:lnTo>
                    <a:pt x="2896" y="2550"/>
                  </a:lnTo>
                  <a:lnTo>
                    <a:pt x="2838" y="2623"/>
                  </a:lnTo>
                  <a:lnTo>
                    <a:pt x="2775" y="2693"/>
                  </a:lnTo>
                  <a:lnTo>
                    <a:pt x="2709" y="2758"/>
                  </a:lnTo>
                  <a:lnTo>
                    <a:pt x="2638" y="2819"/>
                  </a:lnTo>
                  <a:lnTo>
                    <a:pt x="2566" y="2876"/>
                  </a:lnTo>
                  <a:lnTo>
                    <a:pt x="2489" y="2929"/>
                  </a:lnTo>
                  <a:lnTo>
                    <a:pt x="2410" y="2977"/>
                  </a:lnTo>
                  <a:lnTo>
                    <a:pt x="2329" y="3021"/>
                  </a:lnTo>
                  <a:lnTo>
                    <a:pt x="2245" y="3060"/>
                  </a:lnTo>
                  <a:lnTo>
                    <a:pt x="2159" y="3094"/>
                  </a:lnTo>
                  <a:lnTo>
                    <a:pt x="2071" y="3123"/>
                  </a:lnTo>
                  <a:lnTo>
                    <a:pt x="1981" y="3148"/>
                  </a:lnTo>
                  <a:lnTo>
                    <a:pt x="1890" y="3167"/>
                  </a:lnTo>
                  <a:lnTo>
                    <a:pt x="1797" y="3180"/>
                  </a:lnTo>
                  <a:lnTo>
                    <a:pt x="1702" y="3189"/>
                  </a:lnTo>
                  <a:lnTo>
                    <a:pt x="1607" y="3191"/>
                  </a:lnTo>
                  <a:lnTo>
                    <a:pt x="1502" y="3188"/>
                  </a:lnTo>
                  <a:lnTo>
                    <a:pt x="1399" y="3178"/>
                  </a:lnTo>
                  <a:lnTo>
                    <a:pt x="1296" y="3161"/>
                  </a:lnTo>
                  <a:lnTo>
                    <a:pt x="1197" y="3138"/>
                  </a:lnTo>
                  <a:lnTo>
                    <a:pt x="1100" y="3110"/>
                  </a:lnTo>
                  <a:lnTo>
                    <a:pt x="1006" y="3076"/>
                  </a:lnTo>
                  <a:lnTo>
                    <a:pt x="914" y="3036"/>
                  </a:lnTo>
                  <a:lnTo>
                    <a:pt x="825" y="2989"/>
                  </a:lnTo>
                  <a:lnTo>
                    <a:pt x="740" y="2938"/>
                  </a:lnTo>
                  <a:lnTo>
                    <a:pt x="659" y="2883"/>
                  </a:lnTo>
                  <a:lnTo>
                    <a:pt x="581" y="2822"/>
                  </a:lnTo>
                  <a:lnTo>
                    <a:pt x="507" y="2758"/>
                  </a:lnTo>
                  <a:lnTo>
                    <a:pt x="437" y="2688"/>
                  </a:lnTo>
                  <a:lnTo>
                    <a:pt x="372" y="2615"/>
                  </a:lnTo>
                  <a:lnTo>
                    <a:pt x="311" y="2538"/>
                  </a:lnTo>
                  <a:lnTo>
                    <a:pt x="255" y="2456"/>
                  </a:lnTo>
                  <a:lnTo>
                    <a:pt x="203" y="2372"/>
                  </a:lnTo>
                  <a:lnTo>
                    <a:pt x="158" y="2284"/>
                  </a:lnTo>
                  <a:lnTo>
                    <a:pt x="117" y="2193"/>
                  </a:lnTo>
                  <a:lnTo>
                    <a:pt x="82" y="2099"/>
                  </a:lnTo>
                  <a:lnTo>
                    <a:pt x="53" y="2003"/>
                  </a:lnTo>
                  <a:lnTo>
                    <a:pt x="30" y="1904"/>
                  </a:lnTo>
                  <a:lnTo>
                    <a:pt x="14" y="1803"/>
                  </a:lnTo>
                  <a:lnTo>
                    <a:pt x="3" y="1700"/>
                  </a:lnTo>
                  <a:lnTo>
                    <a:pt x="0" y="1596"/>
                  </a:lnTo>
                  <a:lnTo>
                    <a:pt x="3" y="1491"/>
                  </a:lnTo>
                  <a:lnTo>
                    <a:pt x="14" y="1387"/>
                  </a:lnTo>
                  <a:lnTo>
                    <a:pt x="30" y="1287"/>
                  </a:lnTo>
                  <a:lnTo>
                    <a:pt x="53" y="1188"/>
                  </a:lnTo>
                  <a:lnTo>
                    <a:pt x="82" y="1091"/>
                  </a:lnTo>
                  <a:lnTo>
                    <a:pt x="117" y="998"/>
                  </a:lnTo>
                  <a:lnTo>
                    <a:pt x="158" y="907"/>
                  </a:lnTo>
                  <a:lnTo>
                    <a:pt x="203" y="820"/>
                  </a:lnTo>
                  <a:lnTo>
                    <a:pt x="255" y="735"/>
                  </a:lnTo>
                  <a:lnTo>
                    <a:pt x="311" y="654"/>
                  </a:lnTo>
                  <a:lnTo>
                    <a:pt x="372" y="576"/>
                  </a:lnTo>
                  <a:lnTo>
                    <a:pt x="437" y="502"/>
                  </a:lnTo>
                  <a:lnTo>
                    <a:pt x="507" y="434"/>
                  </a:lnTo>
                  <a:lnTo>
                    <a:pt x="581" y="368"/>
                  </a:lnTo>
                  <a:lnTo>
                    <a:pt x="659" y="308"/>
                  </a:lnTo>
                  <a:lnTo>
                    <a:pt x="740" y="252"/>
                  </a:lnTo>
                  <a:lnTo>
                    <a:pt x="825" y="201"/>
                  </a:lnTo>
                  <a:lnTo>
                    <a:pt x="914" y="156"/>
                  </a:lnTo>
                  <a:lnTo>
                    <a:pt x="1006" y="115"/>
                  </a:lnTo>
                  <a:lnTo>
                    <a:pt x="1100" y="82"/>
                  </a:lnTo>
                  <a:lnTo>
                    <a:pt x="1197" y="52"/>
                  </a:lnTo>
                  <a:lnTo>
                    <a:pt x="1296" y="30"/>
                  </a:lnTo>
                  <a:lnTo>
                    <a:pt x="1399" y="13"/>
                  </a:lnTo>
                  <a:lnTo>
                    <a:pt x="1502" y="3"/>
                  </a:lnTo>
                  <a:lnTo>
                    <a:pt x="16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9" name="Group 935"/>
          <p:cNvGrpSpPr>
            <a:grpSpLocks noChangeAspect="1"/>
          </p:cNvGrpSpPr>
          <p:nvPr/>
        </p:nvGrpSpPr>
        <p:grpSpPr bwMode="auto">
          <a:xfrm>
            <a:off x="3872784" y="3394598"/>
            <a:ext cx="286719" cy="266854"/>
            <a:chOff x="-2535" y="1171"/>
            <a:chExt cx="2454" cy="2284"/>
          </a:xfrm>
          <a:solidFill>
            <a:schemeClr val="tx1"/>
          </a:solidFill>
        </p:grpSpPr>
        <p:sp>
          <p:nvSpPr>
            <p:cNvPr id="18" name="Freeform 937"/>
            <p:cNvSpPr/>
            <p:nvPr/>
          </p:nvSpPr>
          <p:spPr bwMode="auto">
            <a:xfrm>
              <a:off x="-2165" y="3027"/>
              <a:ext cx="1714" cy="428"/>
            </a:xfrm>
            <a:custGeom>
              <a:avLst/>
              <a:gdLst>
                <a:gd name="T0" fmla="*/ 196 w 3428"/>
                <a:gd name="T1" fmla="*/ 0 h 856"/>
                <a:gd name="T2" fmla="*/ 719 w 3428"/>
                <a:gd name="T3" fmla="*/ 0 h 856"/>
                <a:gd name="T4" fmla="*/ 759 w 3428"/>
                <a:gd name="T5" fmla="*/ 49 h 856"/>
                <a:gd name="T6" fmla="*/ 805 w 3428"/>
                <a:gd name="T7" fmla="*/ 91 h 856"/>
                <a:gd name="T8" fmla="*/ 857 w 3428"/>
                <a:gd name="T9" fmla="*/ 128 h 856"/>
                <a:gd name="T10" fmla="*/ 912 w 3428"/>
                <a:gd name="T11" fmla="*/ 158 h 856"/>
                <a:gd name="T12" fmla="*/ 973 w 3428"/>
                <a:gd name="T13" fmla="*/ 178 h 856"/>
                <a:gd name="T14" fmla="*/ 1036 w 3428"/>
                <a:gd name="T15" fmla="*/ 192 h 856"/>
                <a:gd name="T16" fmla="*/ 1103 w 3428"/>
                <a:gd name="T17" fmla="*/ 196 h 856"/>
                <a:gd name="T18" fmla="*/ 2325 w 3428"/>
                <a:gd name="T19" fmla="*/ 196 h 856"/>
                <a:gd name="T20" fmla="*/ 2392 w 3428"/>
                <a:gd name="T21" fmla="*/ 192 h 856"/>
                <a:gd name="T22" fmla="*/ 2454 w 3428"/>
                <a:gd name="T23" fmla="*/ 178 h 856"/>
                <a:gd name="T24" fmla="*/ 2515 w 3428"/>
                <a:gd name="T25" fmla="*/ 158 h 856"/>
                <a:gd name="T26" fmla="*/ 2570 w 3428"/>
                <a:gd name="T27" fmla="*/ 128 h 856"/>
                <a:gd name="T28" fmla="*/ 2622 w 3428"/>
                <a:gd name="T29" fmla="*/ 91 h 856"/>
                <a:gd name="T30" fmla="*/ 2669 w 3428"/>
                <a:gd name="T31" fmla="*/ 49 h 856"/>
                <a:gd name="T32" fmla="*/ 2709 w 3428"/>
                <a:gd name="T33" fmla="*/ 0 h 856"/>
                <a:gd name="T34" fmla="*/ 3233 w 3428"/>
                <a:gd name="T35" fmla="*/ 0 h 856"/>
                <a:gd name="T36" fmla="*/ 3271 w 3428"/>
                <a:gd name="T37" fmla="*/ 4 h 856"/>
                <a:gd name="T38" fmla="*/ 3309 w 3428"/>
                <a:gd name="T39" fmla="*/ 16 h 856"/>
                <a:gd name="T40" fmla="*/ 3341 w 3428"/>
                <a:gd name="T41" fmla="*/ 34 h 856"/>
                <a:gd name="T42" fmla="*/ 3371 w 3428"/>
                <a:gd name="T43" fmla="*/ 58 h 856"/>
                <a:gd name="T44" fmla="*/ 3395 w 3428"/>
                <a:gd name="T45" fmla="*/ 88 h 856"/>
                <a:gd name="T46" fmla="*/ 3413 w 3428"/>
                <a:gd name="T47" fmla="*/ 120 h 856"/>
                <a:gd name="T48" fmla="*/ 3425 w 3428"/>
                <a:gd name="T49" fmla="*/ 158 h 856"/>
                <a:gd name="T50" fmla="*/ 3428 w 3428"/>
                <a:gd name="T51" fmla="*/ 196 h 856"/>
                <a:gd name="T52" fmla="*/ 3428 w 3428"/>
                <a:gd name="T53" fmla="*/ 856 h 856"/>
                <a:gd name="T54" fmla="*/ 0 w 3428"/>
                <a:gd name="T55" fmla="*/ 856 h 856"/>
                <a:gd name="T56" fmla="*/ 0 w 3428"/>
                <a:gd name="T57" fmla="*/ 196 h 856"/>
                <a:gd name="T58" fmla="*/ 3 w 3428"/>
                <a:gd name="T59" fmla="*/ 158 h 856"/>
                <a:gd name="T60" fmla="*/ 15 w 3428"/>
                <a:gd name="T61" fmla="*/ 120 h 856"/>
                <a:gd name="T62" fmla="*/ 33 w 3428"/>
                <a:gd name="T63" fmla="*/ 88 h 856"/>
                <a:gd name="T64" fmla="*/ 56 w 3428"/>
                <a:gd name="T65" fmla="*/ 58 h 856"/>
                <a:gd name="T66" fmla="*/ 86 w 3428"/>
                <a:gd name="T67" fmla="*/ 34 h 856"/>
                <a:gd name="T68" fmla="*/ 119 w 3428"/>
                <a:gd name="T69" fmla="*/ 16 h 856"/>
                <a:gd name="T70" fmla="*/ 156 w 3428"/>
                <a:gd name="T71" fmla="*/ 4 h 856"/>
                <a:gd name="T72" fmla="*/ 196 w 3428"/>
                <a:gd name="T73" fmla="*/ 0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28" h="856">
                  <a:moveTo>
                    <a:pt x="196" y="0"/>
                  </a:moveTo>
                  <a:lnTo>
                    <a:pt x="719" y="0"/>
                  </a:lnTo>
                  <a:lnTo>
                    <a:pt x="759" y="49"/>
                  </a:lnTo>
                  <a:lnTo>
                    <a:pt x="805" y="91"/>
                  </a:lnTo>
                  <a:lnTo>
                    <a:pt x="857" y="128"/>
                  </a:lnTo>
                  <a:lnTo>
                    <a:pt x="912" y="158"/>
                  </a:lnTo>
                  <a:lnTo>
                    <a:pt x="973" y="178"/>
                  </a:lnTo>
                  <a:lnTo>
                    <a:pt x="1036" y="192"/>
                  </a:lnTo>
                  <a:lnTo>
                    <a:pt x="1103" y="196"/>
                  </a:lnTo>
                  <a:lnTo>
                    <a:pt x="2325" y="196"/>
                  </a:lnTo>
                  <a:lnTo>
                    <a:pt x="2392" y="192"/>
                  </a:lnTo>
                  <a:lnTo>
                    <a:pt x="2454" y="178"/>
                  </a:lnTo>
                  <a:lnTo>
                    <a:pt x="2515" y="158"/>
                  </a:lnTo>
                  <a:lnTo>
                    <a:pt x="2570" y="128"/>
                  </a:lnTo>
                  <a:lnTo>
                    <a:pt x="2622" y="91"/>
                  </a:lnTo>
                  <a:lnTo>
                    <a:pt x="2669" y="49"/>
                  </a:lnTo>
                  <a:lnTo>
                    <a:pt x="2709" y="0"/>
                  </a:lnTo>
                  <a:lnTo>
                    <a:pt x="3233" y="0"/>
                  </a:lnTo>
                  <a:lnTo>
                    <a:pt x="3271" y="4"/>
                  </a:lnTo>
                  <a:lnTo>
                    <a:pt x="3309" y="16"/>
                  </a:lnTo>
                  <a:lnTo>
                    <a:pt x="3341" y="34"/>
                  </a:lnTo>
                  <a:lnTo>
                    <a:pt x="3371" y="58"/>
                  </a:lnTo>
                  <a:lnTo>
                    <a:pt x="3395" y="88"/>
                  </a:lnTo>
                  <a:lnTo>
                    <a:pt x="3413" y="120"/>
                  </a:lnTo>
                  <a:lnTo>
                    <a:pt x="3425" y="158"/>
                  </a:lnTo>
                  <a:lnTo>
                    <a:pt x="3428" y="196"/>
                  </a:lnTo>
                  <a:lnTo>
                    <a:pt x="3428" y="856"/>
                  </a:lnTo>
                  <a:lnTo>
                    <a:pt x="0" y="856"/>
                  </a:lnTo>
                  <a:lnTo>
                    <a:pt x="0" y="196"/>
                  </a:lnTo>
                  <a:lnTo>
                    <a:pt x="3" y="158"/>
                  </a:lnTo>
                  <a:lnTo>
                    <a:pt x="15" y="120"/>
                  </a:lnTo>
                  <a:lnTo>
                    <a:pt x="33" y="88"/>
                  </a:lnTo>
                  <a:lnTo>
                    <a:pt x="56" y="58"/>
                  </a:lnTo>
                  <a:lnTo>
                    <a:pt x="86" y="34"/>
                  </a:lnTo>
                  <a:lnTo>
                    <a:pt x="119" y="16"/>
                  </a:lnTo>
                  <a:lnTo>
                    <a:pt x="156" y="4"/>
                  </a:lnTo>
                  <a:lnTo>
                    <a:pt x="1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9" name="Freeform 938"/>
            <p:cNvSpPr>
              <a:spLocks noEditPoints="1"/>
            </p:cNvSpPr>
            <p:nvPr/>
          </p:nvSpPr>
          <p:spPr bwMode="auto">
            <a:xfrm>
              <a:off x="-2535" y="1171"/>
              <a:ext cx="2454" cy="1856"/>
            </a:xfrm>
            <a:custGeom>
              <a:avLst/>
              <a:gdLst>
                <a:gd name="T0" fmla="*/ 327 w 4908"/>
                <a:gd name="T1" fmla="*/ 534 h 3713"/>
                <a:gd name="T2" fmla="*/ 201 w 4908"/>
                <a:gd name="T3" fmla="*/ 767 h 3713"/>
                <a:gd name="T4" fmla="*/ 253 w 4908"/>
                <a:gd name="T5" fmla="*/ 1059 h 3713"/>
                <a:gd name="T6" fmla="*/ 576 w 4908"/>
                <a:gd name="T7" fmla="*/ 1466 h 3713"/>
                <a:gd name="T8" fmla="*/ 1078 w 4908"/>
                <a:gd name="T9" fmla="*/ 1787 h 3713"/>
                <a:gd name="T10" fmla="*/ 918 w 4908"/>
                <a:gd name="T11" fmla="*/ 1260 h 3713"/>
                <a:gd name="T12" fmla="*/ 854 w 4908"/>
                <a:gd name="T13" fmla="*/ 610 h 3713"/>
                <a:gd name="T14" fmla="*/ 671 w 4908"/>
                <a:gd name="T15" fmla="*/ 505 h 3713"/>
                <a:gd name="T16" fmla="*/ 4413 w 4908"/>
                <a:gd name="T17" fmla="*/ 467 h 3713"/>
                <a:gd name="T18" fmla="*/ 4168 w 4908"/>
                <a:gd name="T19" fmla="*/ 538 h 3713"/>
                <a:gd name="T20" fmla="*/ 4037 w 4908"/>
                <a:gd name="T21" fmla="*/ 884 h 3713"/>
                <a:gd name="T22" fmla="*/ 3940 w 4908"/>
                <a:gd name="T23" fmla="*/ 1487 h 3713"/>
                <a:gd name="T24" fmla="*/ 4047 w 4908"/>
                <a:gd name="T25" fmla="*/ 1674 h 3713"/>
                <a:gd name="T26" fmla="*/ 4489 w 4908"/>
                <a:gd name="T27" fmla="*/ 1309 h 3713"/>
                <a:gd name="T28" fmla="*/ 4698 w 4908"/>
                <a:gd name="T29" fmla="*/ 936 h 3713"/>
                <a:gd name="T30" fmla="*/ 4675 w 4908"/>
                <a:gd name="T31" fmla="*/ 666 h 3713"/>
                <a:gd name="T32" fmla="*/ 4506 w 4908"/>
                <a:gd name="T33" fmla="*/ 484 h 3713"/>
                <a:gd name="T34" fmla="*/ 4065 w 4908"/>
                <a:gd name="T35" fmla="*/ 190 h 3713"/>
                <a:gd name="T36" fmla="*/ 4297 w 4908"/>
                <a:gd name="T37" fmla="*/ 282 h 3713"/>
                <a:gd name="T38" fmla="*/ 4607 w 4908"/>
                <a:gd name="T39" fmla="*/ 316 h 3713"/>
                <a:gd name="T40" fmla="*/ 4818 w 4908"/>
                <a:gd name="T41" fmla="*/ 519 h 3713"/>
                <a:gd name="T42" fmla="*/ 4908 w 4908"/>
                <a:gd name="T43" fmla="*/ 848 h 3713"/>
                <a:gd name="T44" fmla="*/ 4785 w 4908"/>
                <a:gd name="T45" fmla="*/ 1232 h 3713"/>
                <a:gd name="T46" fmla="*/ 4415 w 4908"/>
                <a:gd name="T47" fmla="*/ 1652 h 3713"/>
                <a:gd name="T48" fmla="*/ 3886 w 4908"/>
                <a:gd name="T49" fmla="*/ 1977 h 3713"/>
                <a:gd name="T50" fmla="*/ 3465 w 4908"/>
                <a:gd name="T51" fmla="*/ 2239 h 3713"/>
                <a:gd name="T52" fmla="*/ 3039 w 4908"/>
                <a:gd name="T53" fmla="*/ 2449 h 3713"/>
                <a:gd name="T54" fmla="*/ 2824 w 4908"/>
                <a:gd name="T55" fmla="*/ 2602 h 3713"/>
                <a:gd name="T56" fmla="*/ 2758 w 4908"/>
                <a:gd name="T57" fmla="*/ 2839 h 3713"/>
                <a:gd name="T58" fmla="*/ 2844 w 4908"/>
                <a:gd name="T59" fmla="*/ 3037 h 3713"/>
                <a:gd name="T60" fmla="*/ 3115 w 4908"/>
                <a:gd name="T61" fmla="*/ 3156 h 3713"/>
                <a:gd name="T62" fmla="*/ 3307 w 4908"/>
                <a:gd name="T63" fmla="*/ 3290 h 3713"/>
                <a:gd name="T64" fmla="*/ 3342 w 4908"/>
                <a:gd name="T65" fmla="*/ 3483 h 3713"/>
                <a:gd name="T66" fmla="*/ 3206 w 4908"/>
                <a:gd name="T67" fmla="*/ 3676 h 3713"/>
                <a:gd name="T68" fmla="*/ 1792 w 4908"/>
                <a:gd name="T69" fmla="*/ 3708 h 3713"/>
                <a:gd name="T70" fmla="*/ 1600 w 4908"/>
                <a:gd name="T71" fmla="*/ 3574 h 3713"/>
                <a:gd name="T72" fmla="*/ 1579 w 4908"/>
                <a:gd name="T73" fmla="*/ 3335 h 3713"/>
                <a:gd name="T74" fmla="*/ 1745 w 4908"/>
                <a:gd name="T75" fmla="*/ 3169 h 3713"/>
                <a:gd name="T76" fmla="*/ 2027 w 4908"/>
                <a:gd name="T77" fmla="*/ 3075 h 3713"/>
                <a:gd name="T78" fmla="*/ 2145 w 4908"/>
                <a:gd name="T79" fmla="*/ 2877 h 3713"/>
                <a:gd name="T80" fmla="*/ 2112 w 4908"/>
                <a:gd name="T81" fmla="*/ 2647 h 3713"/>
                <a:gd name="T82" fmla="*/ 1920 w 4908"/>
                <a:gd name="T83" fmla="*/ 2468 h 3713"/>
                <a:gd name="T84" fmla="*/ 1518 w 4908"/>
                <a:gd name="T85" fmla="*/ 2289 h 3713"/>
                <a:gd name="T86" fmla="*/ 1139 w 4908"/>
                <a:gd name="T87" fmla="*/ 2026 h 3713"/>
                <a:gd name="T88" fmla="*/ 589 w 4908"/>
                <a:gd name="T89" fmla="*/ 1726 h 3713"/>
                <a:gd name="T90" fmla="*/ 179 w 4908"/>
                <a:gd name="T91" fmla="*/ 1320 h 3713"/>
                <a:gd name="T92" fmla="*/ 7 w 4908"/>
                <a:gd name="T93" fmla="*/ 919 h 3713"/>
                <a:gd name="T94" fmla="*/ 57 w 4908"/>
                <a:gd name="T95" fmla="*/ 580 h 3713"/>
                <a:gd name="T96" fmla="*/ 253 w 4908"/>
                <a:gd name="T97" fmla="*/ 343 h 3713"/>
                <a:gd name="T98" fmla="*/ 545 w 4908"/>
                <a:gd name="T99" fmla="*/ 273 h 3713"/>
                <a:gd name="T100" fmla="*/ 847 w 4908"/>
                <a:gd name="T101" fmla="*/ 373 h 3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908" h="3713">
                  <a:moveTo>
                    <a:pt x="490" y="467"/>
                  </a:moveTo>
                  <a:lnTo>
                    <a:pt x="445" y="473"/>
                  </a:lnTo>
                  <a:lnTo>
                    <a:pt x="403" y="484"/>
                  </a:lnTo>
                  <a:lnTo>
                    <a:pt x="363" y="505"/>
                  </a:lnTo>
                  <a:lnTo>
                    <a:pt x="327" y="534"/>
                  </a:lnTo>
                  <a:lnTo>
                    <a:pt x="293" y="569"/>
                  </a:lnTo>
                  <a:lnTo>
                    <a:pt x="262" y="614"/>
                  </a:lnTo>
                  <a:lnTo>
                    <a:pt x="234" y="666"/>
                  </a:lnTo>
                  <a:lnTo>
                    <a:pt x="213" y="715"/>
                  </a:lnTo>
                  <a:lnTo>
                    <a:pt x="201" y="767"/>
                  </a:lnTo>
                  <a:lnTo>
                    <a:pt x="196" y="821"/>
                  </a:lnTo>
                  <a:lnTo>
                    <a:pt x="199" y="878"/>
                  </a:lnTo>
                  <a:lnTo>
                    <a:pt x="210" y="936"/>
                  </a:lnTo>
                  <a:lnTo>
                    <a:pt x="228" y="997"/>
                  </a:lnTo>
                  <a:lnTo>
                    <a:pt x="253" y="1059"/>
                  </a:lnTo>
                  <a:lnTo>
                    <a:pt x="299" y="1144"/>
                  </a:lnTo>
                  <a:lnTo>
                    <a:pt x="354" y="1227"/>
                  </a:lnTo>
                  <a:lnTo>
                    <a:pt x="420" y="1309"/>
                  </a:lnTo>
                  <a:lnTo>
                    <a:pt x="494" y="1390"/>
                  </a:lnTo>
                  <a:lnTo>
                    <a:pt x="576" y="1466"/>
                  </a:lnTo>
                  <a:lnTo>
                    <a:pt x="665" y="1540"/>
                  </a:lnTo>
                  <a:lnTo>
                    <a:pt x="761" y="1609"/>
                  </a:lnTo>
                  <a:lnTo>
                    <a:pt x="862" y="1674"/>
                  </a:lnTo>
                  <a:lnTo>
                    <a:pt x="968" y="1734"/>
                  </a:lnTo>
                  <a:lnTo>
                    <a:pt x="1078" y="1787"/>
                  </a:lnTo>
                  <a:lnTo>
                    <a:pt x="1036" y="1692"/>
                  </a:lnTo>
                  <a:lnTo>
                    <a:pt x="1000" y="1592"/>
                  </a:lnTo>
                  <a:lnTo>
                    <a:pt x="969" y="1487"/>
                  </a:lnTo>
                  <a:lnTo>
                    <a:pt x="942" y="1376"/>
                  </a:lnTo>
                  <a:lnTo>
                    <a:pt x="918" y="1260"/>
                  </a:lnTo>
                  <a:lnTo>
                    <a:pt x="901" y="1140"/>
                  </a:lnTo>
                  <a:lnTo>
                    <a:pt x="884" y="1015"/>
                  </a:lnTo>
                  <a:lnTo>
                    <a:pt x="872" y="885"/>
                  </a:lnTo>
                  <a:lnTo>
                    <a:pt x="862" y="749"/>
                  </a:lnTo>
                  <a:lnTo>
                    <a:pt x="854" y="610"/>
                  </a:lnTo>
                  <a:lnTo>
                    <a:pt x="826" y="589"/>
                  </a:lnTo>
                  <a:lnTo>
                    <a:pt x="792" y="568"/>
                  </a:lnTo>
                  <a:lnTo>
                    <a:pt x="755" y="545"/>
                  </a:lnTo>
                  <a:lnTo>
                    <a:pt x="714" y="525"/>
                  </a:lnTo>
                  <a:lnTo>
                    <a:pt x="671" y="505"/>
                  </a:lnTo>
                  <a:lnTo>
                    <a:pt x="627" y="489"/>
                  </a:lnTo>
                  <a:lnTo>
                    <a:pt x="581" y="477"/>
                  </a:lnTo>
                  <a:lnTo>
                    <a:pt x="534" y="470"/>
                  </a:lnTo>
                  <a:lnTo>
                    <a:pt x="490" y="467"/>
                  </a:lnTo>
                  <a:close/>
                  <a:moveTo>
                    <a:pt x="4413" y="467"/>
                  </a:moveTo>
                  <a:lnTo>
                    <a:pt x="4363" y="470"/>
                  </a:lnTo>
                  <a:lnTo>
                    <a:pt x="4312" y="480"/>
                  </a:lnTo>
                  <a:lnTo>
                    <a:pt x="4263" y="495"/>
                  </a:lnTo>
                  <a:lnTo>
                    <a:pt x="4214" y="516"/>
                  </a:lnTo>
                  <a:lnTo>
                    <a:pt x="4168" y="538"/>
                  </a:lnTo>
                  <a:lnTo>
                    <a:pt x="4125" y="562"/>
                  </a:lnTo>
                  <a:lnTo>
                    <a:pt x="4087" y="586"/>
                  </a:lnTo>
                  <a:lnTo>
                    <a:pt x="4055" y="608"/>
                  </a:lnTo>
                  <a:lnTo>
                    <a:pt x="4047" y="748"/>
                  </a:lnTo>
                  <a:lnTo>
                    <a:pt x="4037" y="884"/>
                  </a:lnTo>
                  <a:lnTo>
                    <a:pt x="4025" y="1015"/>
                  </a:lnTo>
                  <a:lnTo>
                    <a:pt x="4010" y="1140"/>
                  </a:lnTo>
                  <a:lnTo>
                    <a:pt x="3991" y="1260"/>
                  </a:lnTo>
                  <a:lnTo>
                    <a:pt x="3968" y="1375"/>
                  </a:lnTo>
                  <a:lnTo>
                    <a:pt x="3940" y="1487"/>
                  </a:lnTo>
                  <a:lnTo>
                    <a:pt x="3909" y="1591"/>
                  </a:lnTo>
                  <a:lnTo>
                    <a:pt x="3873" y="1692"/>
                  </a:lnTo>
                  <a:lnTo>
                    <a:pt x="3831" y="1786"/>
                  </a:lnTo>
                  <a:lnTo>
                    <a:pt x="3942" y="1732"/>
                  </a:lnTo>
                  <a:lnTo>
                    <a:pt x="4047" y="1674"/>
                  </a:lnTo>
                  <a:lnTo>
                    <a:pt x="4148" y="1609"/>
                  </a:lnTo>
                  <a:lnTo>
                    <a:pt x="4244" y="1539"/>
                  </a:lnTo>
                  <a:lnTo>
                    <a:pt x="4333" y="1466"/>
                  </a:lnTo>
                  <a:lnTo>
                    <a:pt x="4415" y="1390"/>
                  </a:lnTo>
                  <a:lnTo>
                    <a:pt x="4489" y="1309"/>
                  </a:lnTo>
                  <a:lnTo>
                    <a:pt x="4555" y="1227"/>
                  </a:lnTo>
                  <a:lnTo>
                    <a:pt x="4610" y="1144"/>
                  </a:lnTo>
                  <a:lnTo>
                    <a:pt x="4654" y="1059"/>
                  </a:lnTo>
                  <a:lnTo>
                    <a:pt x="4680" y="997"/>
                  </a:lnTo>
                  <a:lnTo>
                    <a:pt x="4698" y="936"/>
                  </a:lnTo>
                  <a:lnTo>
                    <a:pt x="4710" y="878"/>
                  </a:lnTo>
                  <a:lnTo>
                    <a:pt x="4713" y="821"/>
                  </a:lnTo>
                  <a:lnTo>
                    <a:pt x="4707" y="767"/>
                  </a:lnTo>
                  <a:lnTo>
                    <a:pt x="4695" y="715"/>
                  </a:lnTo>
                  <a:lnTo>
                    <a:pt x="4675" y="666"/>
                  </a:lnTo>
                  <a:lnTo>
                    <a:pt x="4646" y="614"/>
                  </a:lnTo>
                  <a:lnTo>
                    <a:pt x="4614" y="569"/>
                  </a:lnTo>
                  <a:lnTo>
                    <a:pt x="4582" y="534"/>
                  </a:lnTo>
                  <a:lnTo>
                    <a:pt x="4544" y="505"/>
                  </a:lnTo>
                  <a:lnTo>
                    <a:pt x="4506" y="484"/>
                  </a:lnTo>
                  <a:lnTo>
                    <a:pt x="4462" y="473"/>
                  </a:lnTo>
                  <a:lnTo>
                    <a:pt x="4413" y="467"/>
                  </a:lnTo>
                  <a:close/>
                  <a:moveTo>
                    <a:pt x="842" y="0"/>
                  </a:moveTo>
                  <a:lnTo>
                    <a:pt x="4067" y="0"/>
                  </a:lnTo>
                  <a:lnTo>
                    <a:pt x="4065" y="190"/>
                  </a:lnTo>
                  <a:lnTo>
                    <a:pt x="4062" y="371"/>
                  </a:lnTo>
                  <a:lnTo>
                    <a:pt x="4114" y="344"/>
                  </a:lnTo>
                  <a:lnTo>
                    <a:pt x="4172" y="319"/>
                  </a:lnTo>
                  <a:lnTo>
                    <a:pt x="4233" y="298"/>
                  </a:lnTo>
                  <a:lnTo>
                    <a:pt x="4297" y="282"/>
                  </a:lnTo>
                  <a:lnTo>
                    <a:pt x="4364" y="272"/>
                  </a:lnTo>
                  <a:lnTo>
                    <a:pt x="4433" y="272"/>
                  </a:lnTo>
                  <a:lnTo>
                    <a:pt x="4501" y="279"/>
                  </a:lnTo>
                  <a:lnTo>
                    <a:pt x="4556" y="294"/>
                  </a:lnTo>
                  <a:lnTo>
                    <a:pt x="4607" y="316"/>
                  </a:lnTo>
                  <a:lnTo>
                    <a:pt x="4656" y="343"/>
                  </a:lnTo>
                  <a:lnTo>
                    <a:pt x="4701" y="377"/>
                  </a:lnTo>
                  <a:lnTo>
                    <a:pt x="4744" y="419"/>
                  </a:lnTo>
                  <a:lnTo>
                    <a:pt x="4783" y="465"/>
                  </a:lnTo>
                  <a:lnTo>
                    <a:pt x="4818" y="519"/>
                  </a:lnTo>
                  <a:lnTo>
                    <a:pt x="4851" y="580"/>
                  </a:lnTo>
                  <a:lnTo>
                    <a:pt x="4878" y="642"/>
                  </a:lnTo>
                  <a:lnTo>
                    <a:pt x="4896" y="709"/>
                  </a:lnTo>
                  <a:lnTo>
                    <a:pt x="4906" y="776"/>
                  </a:lnTo>
                  <a:lnTo>
                    <a:pt x="4908" y="848"/>
                  </a:lnTo>
                  <a:lnTo>
                    <a:pt x="4902" y="919"/>
                  </a:lnTo>
                  <a:lnTo>
                    <a:pt x="4887" y="992"/>
                  </a:lnTo>
                  <a:lnTo>
                    <a:pt x="4863" y="1067"/>
                  </a:lnTo>
                  <a:lnTo>
                    <a:pt x="4833" y="1143"/>
                  </a:lnTo>
                  <a:lnTo>
                    <a:pt x="4785" y="1232"/>
                  </a:lnTo>
                  <a:lnTo>
                    <a:pt x="4729" y="1320"/>
                  </a:lnTo>
                  <a:lnTo>
                    <a:pt x="4662" y="1406"/>
                  </a:lnTo>
                  <a:lnTo>
                    <a:pt x="4588" y="1491"/>
                  </a:lnTo>
                  <a:lnTo>
                    <a:pt x="4504" y="1573"/>
                  </a:lnTo>
                  <a:lnTo>
                    <a:pt x="4415" y="1652"/>
                  </a:lnTo>
                  <a:lnTo>
                    <a:pt x="4320" y="1726"/>
                  </a:lnTo>
                  <a:lnTo>
                    <a:pt x="4217" y="1798"/>
                  </a:lnTo>
                  <a:lnTo>
                    <a:pt x="4111" y="1863"/>
                  </a:lnTo>
                  <a:lnTo>
                    <a:pt x="4000" y="1923"/>
                  </a:lnTo>
                  <a:lnTo>
                    <a:pt x="3886" y="1977"/>
                  </a:lnTo>
                  <a:lnTo>
                    <a:pt x="3770" y="2024"/>
                  </a:lnTo>
                  <a:lnTo>
                    <a:pt x="3651" y="2064"/>
                  </a:lnTo>
                  <a:lnTo>
                    <a:pt x="3595" y="2127"/>
                  </a:lnTo>
                  <a:lnTo>
                    <a:pt x="3532" y="2185"/>
                  </a:lnTo>
                  <a:lnTo>
                    <a:pt x="3465" y="2239"/>
                  </a:lnTo>
                  <a:lnTo>
                    <a:pt x="3392" y="2289"/>
                  </a:lnTo>
                  <a:lnTo>
                    <a:pt x="3313" y="2335"/>
                  </a:lnTo>
                  <a:lnTo>
                    <a:pt x="3229" y="2377"/>
                  </a:lnTo>
                  <a:lnTo>
                    <a:pt x="3138" y="2414"/>
                  </a:lnTo>
                  <a:lnTo>
                    <a:pt x="3039" y="2449"/>
                  </a:lnTo>
                  <a:lnTo>
                    <a:pt x="2989" y="2468"/>
                  </a:lnTo>
                  <a:lnTo>
                    <a:pt x="2941" y="2493"/>
                  </a:lnTo>
                  <a:lnTo>
                    <a:pt x="2897" y="2524"/>
                  </a:lnTo>
                  <a:lnTo>
                    <a:pt x="2858" y="2560"/>
                  </a:lnTo>
                  <a:lnTo>
                    <a:pt x="2824" y="2602"/>
                  </a:lnTo>
                  <a:lnTo>
                    <a:pt x="2797" y="2647"/>
                  </a:lnTo>
                  <a:lnTo>
                    <a:pt x="2776" y="2694"/>
                  </a:lnTo>
                  <a:lnTo>
                    <a:pt x="2763" y="2746"/>
                  </a:lnTo>
                  <a:lnTo>
                    <a:pt x="2757" y="2800"/>
                  </a:lnTo>
                  <a:lnTo>
                    <a:pt x="2758" y="2839"/>
                  </a:lnTo>
                  <a:lnTo>
                    <a:pt x="2764" y="2877"/>
                  </a:lnTo>
                  <a:lnTo>
                    <a:pt x="2776" y="2918"/>
                  </a:lnTo>
                  <a:lnTo>
                    <a:pt x="2792" y="2956"/>
                  </a:lnTo>
                  <a:lnTo>
                    <a:pt x="2815" y="2997"/>
                  </a:lnTo>
                  <a:lnTo>
                    <a:pt x="2844" y="3037"/>
                  </a:lnTo>
                  <a:lnTo>
                    <a:pt x="2882" y="3075"/>
                  </a:lnTo>
                  <a:lnTo>
                    <a:pt x="2926" y="3114"/>
                  </a:lnTo>
                  <a:lnTo>
                    <a:pt x="2980" y="3151"/>
                  </a:lnTo>
                  <a:lnTo>
                    <a:pt x="3065" y="3151"/>
                  </a:lnTo>
                  <a:lnTo>
                    <a:pt x="3115" y="3156"/>
                  </a:lnTo>
                  <a:lnTo>
                    <a:pt x="3163" y="3169"/>
                  </a:lnTo>
                  <a:lnTo>
                    <a:pt x="3206" y="3189"/>
                  </a:lnTo>
                  <a:lnTo>
                    <a:pt x="3246" y="3217"/>
                  </a:lnTo>
                  <a:lnTo>
                    <a:pt x="3281" y="3251"/>
                  </a:lnTo>
                  <a:lnTo>
                    <a:pt x="3307" y="3290"/>
                  </a:lnTo>
                  <a:lnTo>
                    <a:pt x="3328" y="3335"/>
                  </a:lnTo>
                  <a:lnTo>
                    <a:pt x="3342" y="3382"/>
                  </a:lnTo>
                  <a:lnTo>
                    <a:pt x="3346" y="3433"/>
                  </a:lnTo>
                  <a:lnTo>
                    <a:pt x="3346" y="3433"/>
                  </a:lnTo>
                  <a:lnTo>
                    <a:pt x="3342" y="3483"/>
                  </a:lnTo>
                  <a:lnTo>
                    <a:pt x="3328" y="3530"/>
                  </a:lnTo>
                  <a:lnTo>
                    <a:pt x="3307" y="3574"/>
                  </a:lnTo>
                  <a:lnTo>
                    <a:pt x="3281" y="3613"/>
                  </a:lnTo>
                  <a:lnTo>
                    <a:pt x="3246" y="3647"/>
                  </a:lnTo>
                  <a:lnTo>
                    <a:pt x="3206" y="3676"/>
                  </a:lnTo>
                  <a:lnTo>
                    <a:pt x="3163" y="3696"/>
                  </a:lnTo>
                  <a:lnTo>
                    <a:pt x="3115" y="3708"/>
                  </a:lnTo>
                  <a:lnTo>
                    <a:pt x="3065" y="3713"/>
                  </a:lnTo>
                  <a:lnTo>
                    <a:pt x="1843" y="3713"/>
                  </a:lnTo>
                  <a:lnTo>
                    <a:pt x="1792" y="3708"/>
                  </a:lnTo>
                  <a:lnTo>
                    <a:pt x="1745" y="3696"/>
                  </a:lnTo>
                  <a:lnTo>
                    <a:pt x="1701" y="3676"/>
                  </a:lnTo>
                  <a:lnTo>
                    <a:pt x="1661" y="3647"/>
                  </a:lnTo>
                  <a:lnTo>
                    <a:pt x="1628" y="3613"/>
                  </a:lnTo>
                  <a:lnTo>
                    <a:pt x="1600" y="3574"/>
                  </a:lnTo>
                  <a:lnTo>
                    <a:pt x="1579" y="3530"/>
                  </a:lnTo>
                  <a:lnTo>
                    <a:pt x="1566" y="3483"/>
                  </a:lnTo>
                  <a:lnTo>
                    <a:pt x="1561" y="3433"/>
                  </a:lnTo>
                  <a:lnTo>
                    <a:pt x="1566" y="3382"/>
                  </a:lnTo>
                  <a:lnTo>
                    <a:pt x="1579" y="3335"/>
                  </a:lnTo>
                  <a:lnTo>
                    <a:pt x="1600" y="3290"/>
                  </a:lnTo>
                  <a:lnTo>
                    <a:pt x="1628" y="3251"/>
                  </a:lnTo>
                  <a:lnTo>
                    <a:pt x="1661" y="3217"/>
                  </a:lnTo>
                  <a:lnTo>
                    <a:pt x="1701" y="3189"/>
                  </a:lnTo>
                  <a:lnTo>
                    <a:pt x="1745" y="3169"/>
                  </a:lnTo>
                  <a:lnTo>
                    <a:pt x="1792" y="3156"/>
                  </a:lnTo>
                  <a:lnTo>
                    <a:pt x="1843" y="3151"/>
                  </a:lnTo>
                  <a:lnTo>
                    <a:pt x="1929" y="3151"/>
                  </a:lnTo>
                  <a:lnTo>
                    <a:pt x="1983" y="3114"/>
                  </a:lnTo>
                  <a:lnTo>
                    <a:pt x="2027" y="3075"/>
                  </a:lnTo>
                  <a:lnTo>
                    <a:pt x="2065" y="3037"/>
                  </a:lnTo>
                  <a:lnTo>
                    <a:pt x="2094" y="2997"/>
                  </a:lnTo>
                  <a:lnTo>
                    <a:pt x="2117" y="2956"/>
                  </a:lnTo>
                  <a:lnTo>
                    <a:pt x="2133" y="2918"/>
                  </a:lnTo>
                  <a:lnTo>
                    <a:pt x="2145" y="2877"/>
                  </a:lnTo>
                  <a:lnTo>
                    <a:pt x="2151" y="2839"/>
                  </a:lnTo>
                  <a:lnTo>
                    <a:pt x="2152" y="2800"/>
                  </a:lnTo>
                  <a:lnTo>
                    <a:pt x="2146" y="2746"/>
                  </a:lnTo>
                  <a:lnTo>
                    <a:pt x="2133" y="2694"/>
                  </a:lnTo>
                  <a:lnTo>
                    <a:pt x="2112" y="2647"/>
                  </a:lnTo>
                  <a:lnTo>
                    <a:pt x="2085" y="2602"/>
                  </a:lnTo>
                  <a:lnTo>
                    <a:pt x="2051" y="2560"/>
                  </a:lnTo>
                  <a:lnTo>
                    <a:pt x="2012" y="2524"/>
                  </a:lnTo>
                  <a:lnTo>
                    <a:pt x="1968" y="2493"/>
                  </a:lnTo>
                  <a:lnTo>
                    <a:pt x="1920" y="2468"/>
                  </a:lnTo>
                  <a:lnTo>
                    <a:pt x="1870" y="2449"/>
                  </a:lnTo>
                  <a:lnTo>
                    <a:pt x="1773" y="2414"/>
                  </a:lnTo>
                  <a:lnTo>
                    <a:pt x="1680" y="2377"/>
                  </a:lnTo>
                  <a:lnTo>
                    <a:pt x="1597" y="2335"/>
                  </a:lnTo>
                  <a:lnTo>
                    <a:pt x="1518" y="2289"/>
                  </a:lnTo>
                  <a:lnTo>
                    <a:pt x="1445" y="2240"/>
                  </a:lnTo>
                  <a:lnTo>
                    <a:pt x="1377" y="2185"/>
                  </a:lnTo>
                  <a:lnTo>
                    <a:pt x="1314" y="2127"/>
                  </a:lnTo>
                  <a:lnTo>
                    <a:pt x="1258" y="2066"/>
                  </a:lnTo>
                  <a:lnTo>
                    <a:pt x="1139" y="2026"/>
                  </a:lnTo>
                  <a:lnTo>
                    <a:pt x="1023" y="1978"/>
                  </a:lnTo>
                  <a:lnTo>
                    <a:pt x="909" y="1923"/>
                  </a:lnTo>
                  <a:lnTo>
                    <a:pt x="798" y="1863"/>
                  </a:lnTo>
                  <a:lnTo>
                    <a:pt x="692" y="1798"/>
                  </a:lnTo>
                  <a:lnTo>
                    <a:pt x="589" y="1726"/>
                  </a:lnTo>
                  <a:lnTo>
                    <a:pt x="493" y="1652"/>
                  </a:lnTo>
                  <a:lnTo>
                    <a:pt x="403" y="1573"/>
                  </a:lnTo>
                  <a:lnTo>
                    <a:pt x="320" y="1491"/>
                  </a:lnTo>
                  <a:lnTo>
                    <a:pt x="246" y="1406"/>
                  </a:lnTo>
                  <a:lnTo>
                    <a:pt x="179" y="1320"/>
                  </a:lnTo>
                  <a:lnTo>
                    <a:pt x="122" y="1232"/>
                  </a:lnTo>
                  <a:lnTo>
                    <a:pt x="76" y="1143"/>
                  </a:lnTo>
                  <a:lnTo>
                    <a:pt x="45" y="1067"/>
                  </a:lnTo>
                  <a:lnTo>
                    <a:pt x="21" y="992"/>
                  </a:lnTo>
                  <a:lnTo>
                    <a:pt x="7" y="919"/>
                  </a:lnTo>
                  <a:lnTo>
                    <a:pt x="0" y="848"/>
                  </a:lnTo>
                  <a:lnTo>
                    <a:pt x="1" y="776"/>
                  </a:lnTo>
                  <a:lnTo>
                    <a:pt x="12" y="709"/>
                  </a:lnTo>
                  <a:lnTo>
                    <a:pt x="30" y="642"/>
                  </a:lnTo>
                  <a:lnTo>
                    <a:pt x="57" y="580"/>
                  </a:lnTo>
                  <a:lnTo>
                    <a:pt x="89" y="519"/>
                  </a:lnTo>
                  <a:lnTo>
                    <a:pt x="125" y="465"/>
                  </a:lnTo>
                  <a:lnTo>
                    <a:pt x="165" y="419"/>
                  </a:lnTo>
                  <a:lnTo>
                    <a:pt x="207" y="377"/>
                  </a:lnTo>
                  <a:lnTo>
                    <a:pt x="253" y="343"/>
                  </a:lnTo>
                  <a:lnTo>
                    <a:pt x="301" y="316"/>
                  </a:lnTo>
                  <a:lnTo>
                    <a:pt x="353" y="294"/>
                  </a:lnTo>
                  <a:lnTo>
                    <a:pt x="406" y="279"/>
                  </a:lnTo>
                  <a:lnTo>
                    <a:pt x="476" y="272"/>
                  </a:lnTo>
                  <a:lnTo>
                    <a:pt x="545" y="273"/>
                  </a:lnTo>
                  <a:lnTo>
                    <a:pt x="610" y="282"/>
                  </a:lnTo>
                  <a:lnTo>
                    <a:pt x="676" y="298"/>
                  </a:lnTo>
                  <a:lnTo>
                    <a:pt x="737" y="319"/>
                  </a:lnTo>
                  <a:lnTo>
                    <a:pt x="795" y="344"/>
                  </a:lnTo>
                  <a:lnTo>
                    <a:pt x="847" y="373"/>
                  </a:lnTo>
                  <a:lnTo>
                    <a:pt x="844" y="190"/>
                  </a:lnTo>
                  <a:lnTo>
                    <a:pt x="8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10" name="Group 84"/>
          <p:cNvGrpSpPr/>
          <p:nvPr/>
        </p:nvGrpSpPr>
        <p:grpSpPr>
          <a:xfrm>
            <a:off x="5465269" y="1712934"/>
            <a:ext cx="832142" cy="612350"/>
            <a:chOff x="4339471" y="5252458"/>
            <a:chExt cx="832142" cy="612350"/>
          </a:xfrm>
        </p:grpSpPr>
        <p:sp>
          <p:nvSpPr>
            <p:cNvPr id="16" name="Rectangle: Rounded Corners 137"/>
            <p:cNvSpPr/>
            <p:nvPr/>
          </p:nvSpPr>
          <p:spPr>
            <a:xfrm>
              <a:off x="4449367" y="5252458"/>
              <a:ext cx="612350" cy="612350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17" name="Rectangle 86"/>
            <p:cNvSpPr/>
            <p:nvPr/>
          </p:nvSpPr>
          <p:spPr>
            <a:xfrm>
              <a:off x="4339471" y="5373967"/>
              <a:ext cx="83214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b="1" i="0" dirty="0">
                  <a:solidFill>
                    <a:schemeClr val="bg1"/>
                  </a:solidFill>
                  <a:effectLst/>
                </a:rPr>
                <a:t>5.4%</a:t>
              </a:r>
              <a:endParaRPr 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TextBox 13"/>
          <p:cNvSpPr txBox="1"/>
          <p:nvPr/>
        </p:nvSpPr>
        <p:spPr>
          <a:xfrm>
            <a:off x="5465269" y="3764146"/>
            <a:ext cx="5862638" cy="604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900" dirty="0">
                <a:latin typeface="+mn-ea"/>
                <a:cs typeface="+mn-ea"/>
                <a:sym typeface="+mn-lt"/>
              </a:rPr>
              <a:t>I love you more than I've ever loved any woman. And I've waited longer for you than I've waited for any woman. I love you more than I've ever loved any woman. </a:t>
            </a:r>
            <a:endParaRPr lang="zh-CN" altLang="en-US" sz="900" dirty="0">
              <a:latin typeface="+mn-ea"/>
              <a:cs typeface="+mn-ea"/>
              <a:sym typeface="+mn-lt"/>
            </a:endParaRPr>
          </a:p>
        </p:txBody>
      </p:sp>
      <p:sp>
        <p:nvSpPr>
          <p:cNvPr id="13" name="文本框 31"/>
          <p:cNvSpPr txBox="1"/>
          <p:nvPr/>
        </p:nvSpPr>
        <p:spPr>
          <a:xfrm>
            <a:off x="5466753" y="3302481"/>
            <a:ext cx="3002545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sz="1600" b="1" dirty="0">
                <a:latin typeface="+mn-ea"/>
                <a:cs typeface="+mn-ea"/>
                <a:sym typeface="+mn-lt"/>
              </a:rPr>
              <a:t>ADD YOUR TITLE HERE</a:t>
            </a:r>
            <a:endParaRPr lang="en-US" altLang="zh-CN" sz="1600" b="1" dirty="0">
              <a:latin typeface="+mn-ea"/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65269" y="4756733"/>
            <a:ext cx="5862638" cy="604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900" dirty="0">
                <a:latin typeface="+mn-ea"/>
                <a:cs typeface="+mn-ea"/>
                <a:sym typeface="+mn-lt"/>
              </a:rPr>
              <a:t>I love you more than I've ever loved any woman. And I've waited longer for you than I've waited for any woman. I love you more than I've ever loved any woman. </a:t>
            </a:r>
            <a:endParaRPr lang="zh-CN" altLang="en-US" sz="900" dirty="0">
              <a:latin typeface="+mn-ea"/>
              <a:cs typeface="+mn-ea"/>
              <a:sym typeface="+mn-lt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495265" y="2407172"/>
            <a:ext cx="5862637" cy="604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900" dirty="0">
                <a:latin typeface="+mn-ea"/>
                <a:cs typeface="+mn-ea"/>
                <a:sym typeface="+mn-lt"/>
              </a:rPr>
              <a:t>I love you more than I've ever loved any woman. And I've waited longer for you than I've waited for any woman. I love you more than I've ever loved any woman. </a:t>
            </a:r>
            <a:endParaRPr lang="zh-CN" altLang="en-US" sz="900" dirty="0">
              <a:latin typeface="+mn-ea"/>
              <a:cs typeface="+mn-ea"/>
              <a:sym typeface="+mn-lt"/>
            </a:endParaRPr>
          </a:p>
        </p:txBody>
      </p:sp>
      <p:sp>
        <p:nvSpPr>
          <p:cNvPr id="34" name="文本框 31"/>
          <p:cNvSpPr txBox="1"/>
          <p:nvPr/>
        </p:nvSpPr>
        <p:spPr>
          <a:xfrm>
            <a:off x="6407307" y="1794949"/>
            <a:ext cx="3002545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sz="1600" b="1" dirty="0">
                <a:latin typeface="+mn-ea"/>
                <a:cs typeface="+mn-ea"/>
                <a:sym typeface="+mn-lt"/>
              </a:rPr>
              <a:t>ADD YOUR TITLE HERE</a:t>
            </a:r>
            <a:endParaRPr lang="en-US" altLang="zh-CN" sz="1600" b="1" dirty="0">
              <a:latin typeface="+mn-ea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66658" y="3033596"/>
            <a:ext cx="908342" cy="790807"/>
            <a:chOff x="5986665" y="3128852"/>
            <a:chExt cx="1160076" cy="1028168"/>
          </a:xfrm>
        </p:grpSpPr>
        <p:grpSp>
          <p:nvGrpSpPr>
            <p:cNvPr id="15" name="组合 14"/>
            <p:cNvGrpSpPr/>
            <p:nvPr/>
          </p:nvGrpSpPr>
          <p:grpSpPr>
            <a:xfrm>
              <a:off x="5986665" y="3128852"/>
              <a:ext cx="1160076" cy="1028168"/>
              <a:chOff x="3295850" y="2263222"/>
              <a:chExt cx="2643765" cy="2343151"/>
            </a:xfrm>
          </p:grpSpPr>
          <p:sp>
            <p:nvSpPr>
              <p:cNvPr id="20" name="Freeform 5"/>
              <p:cNvSpPr/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800">
                  <a:solidFill>
                    <a:prstClr val="white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endParaRPr>
              </a:p>
            </p:txBody>
          </p:sp>
          <p:sp>
            <p:nvSpPr>
              <p:cNvPr id="21" name="Freeform 5"/>
              <p:cNvSpPr/>
              <p:nvPr/>
            </p:nvSpPr>
            <p:spPr bwMode="auto">
              <a:xfrm rot="10800000">
                <a:off x="3589407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800">
                  <a:solidFill>
                    <a:prstClr val="white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6320756" y="3410114"/>
              <a:ext cx="495785" cy="493987"/>
              <a:chOff x="6602606" y="810033"/>
              <a:chExt cx="706229" cy="703668"/>
            </a:xfrm>
            <a:solidFill>
              <a:schemeClr val="bg1"/>
            </a:solidFill>
          </p:grpSpPr>
          <p:sp>
            <p:nvSpPr>
              <p:cNvPr id="17" name="Freeform 9"/>
              <p:cNvSpPr>
                <a:spLocks noEditPoints="1"/>
              </p:cNvSpPr>
              <p:nvPr/>
            </p:nvSpPr>
            <p:spPr bwMode="auto">
              <a:xfrm>
                <a:off x="6697696" y="810033"/>
                <a:ext cx="516048" cy="703668"/>
              </a:xfrm>
              <a:custGeom>
                <a:avLst/>
                <a:gdLst>
                  <a:gd name="T0" fmla="*/ 222 w 597"/>
                  <a:gd name="T1" fmla="*/ 575 h 814"/>
                  <a:gd name="T2" fmla="*/ 253 w 597"/>
                  <a:gd name="T3" fmla="*/ 598 h 814"/>
                  <a:gd name="T4" fmla="*/ 344 w 597"/>
                  <a:gd name="T5" fmla="*/ 598 h 814"/>
                  <a:gd name="T6" fmla="*/ 375 w 597"/>
                  <a:gd name="T7" fmla="*/ 575 h 814"/>
                  <a:gd name="T8" fmla="*/ 414 w 597"/>
                  <a:gd name="T9" fmla="*/ 509 h 814"/>
                  <a:gd name="T10" fmla="*/ 539 w 597"/>
                  <a:gd name="T11" fmla="*/ 298 h 814"/>
                  <a:gd name="T12" fmla="*/ 298 w 597"/>
                  <a:gd name="T13" fmla="*/ 57 h 814"/>
                  <a:gd name="T14" fmla="*/ 57 w 597"/>
                  <a:gd name="T15" fmla="*/ 298 h 814"/>
                  <a:gd name="T16" fmla="*/ 183 w 597"/>
                  <a:gd name="T17" fmla="*/ 509 h 814"/>
                  <a:gd name="T18" fmla="*/ 222 w 597"/>
                  <a:gd name="T19" fmla="*/ 575 h 814"/>
                  <a:gd name="T20" fmla="*/ 354 w 597"/>
                  <a:gd name="T21" fmla="*/ 782 h 814"/>
                  <a:gd name="T22" fmla="*/ 314 w 597"/>
                  <a:gd name="T23" fmla="*/ 814 h 814"/>
                  <a:gd name="T24" fmla="*/ 282 w 597"/>
                  <a:gd name="T25" fmla="*/ 814 h 814"/>
                  <a:gd name="T26" fmla="*/ 242 w 597"/>
                  <a:gd name="T27" fmla="*/ 782 h 814"/>
                  <a:gd name="T28" fmla="*/ 226 w 597"/>
                  <a:gd name="T29" fmla="*/ 782 h 814"/>
                  <a:gd name="T30" fmla="*/ 165 w 597"/>
                  <a:gd name="T31" fmla="*/ 722 h 814"/>
                  <a:gd name="T32" fmla="*/ 165 w 597"/>
                  <a:gd name="T33" fmla="*/ 576 h 814"/>
                  <a:gd name="T34" fmla="*/ 155 w 597"/>
                  <a:gd name="T35" fmla="*/ 559 h 814"/>
                  <a:gd name="T36" fmla="*/ 0 w 597"/>
                  <a:gd name="T37" fmla="*/ 298 h 814"/>
                  <a:gd name="T38" fmla="*/ 298 w 597"/>
                  <a:gd name="T39" fmla="*/ 0 h 814"/>
                  <a:gd name="T40" fmla="*/ 597 w 597"/>
                  <a:gd name="T41" fmla="*/ 298 h 814"/>
                  <a:gd name="T42" fmla="*/ 441 w 597"/>
                  <a:gd name="T43" fmla="*/ 559 h 814"/>
                  <a:gd name="T44" fmla="*/ 431 w 597"/>
                  <a:gd name="T45" fmla="*/ 576 h 814"/>
                  <a:gd name="T46" fmla="*/ 432 w 597"/>
                  <a:gd name="T47" fmla="*/ 722 h 814"/>
                  <a:gd name="T48" fmla="*/ 371 w 597"/>
                  <a:gd name="T49" fmla="*/ 782 h 814"/>
                  <a:gd name="T50" fmla="*/ 354 w 597"/>
                  <a:gd name="T51" fmla="*/ 782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97" h="814">
                    <a:moveTo>
                      <a:pt x="222" y="575"/>
                    </a:moveTo>
                    <a:cubicBezTo>
                      <a:pt x="224" y="589"/>
                      <a:pt x="238" y="598"/>
                      <a:pt x="253" y="598"/>
                    </a:cubicBezTo>
                    <a:cubicBezTo>
                      <a:pt x="344" y="598"/>
                      <a:pt x="344" y="598"/>
                      <a:pt x="344" y="598"/>
                    </a:cubicBezTo>
                    <a:cubicBezTo>
                      <a:pt x="358" y="598"/>
                      <a:pt x="373" y="589"/>
                      <a:pt x="375" y="575"/>
                    </a:cubicBezTo>
                    <a:cubicBezTo>
                      <a:pt x="377" y="547"/>
                      <a:pt x="390" y="523"/>
                      <a:pt x="414" y="509"/>
                    </a:cubicBezTo>
                    <a:cubicBezTo>
                      <a:pt x="491" y="467"/>
                      <a:pt x="539" y="386"/>
                      <a:pt x="539" y="298"/>
                    </a:cubicBezTo>
                    <a:cubicBezTo>
                      <a:pt x="539" y="165"/>
                      <a:pt x="431" y="57"/>
                      <a:pt x="298" y="57"/>
                    </a:cubicBezTo>
                    <a:cubicBezTo>
                      <a:pt x="165" y="57"/>
                      <a:pt x="57" y="165"/>
                      <a:pt x="57" y="298"/>
                    </a:cubicBezTo>
                    <a:cubicBezTo>
                      <a:pt x="57" y="386"/>
                      <a:pt x="105" y="467"/>
                      <a:pt x="183" y="509"/>
                    </a:cubicBezTo>
                    <a:cubicBezTo>
                      <a:pt x="207" y="523"/>
                      <a:pt x="219" y="547"/>
                      <a:pt x="222" y="575"/>
                    </a:cubicBezTo>
                    <a:close/>
                    <a:moveTo>
                      <a:pt x="354" y="782"/>
                    </a:moveTo>
                    <a:cubicBezTo>
                      <a:pt x="350" y="800"/>
                      <a:pt x="334" y="814"/>
                      <a:pt x="314" y="814"/>
                    </a:cubicBezTo>
                    <a:cubicBezTo>
                      <a:pt x="282" y="814"/>
                      <a:pt x="282" y="814"/>
                      <a:pt x="282" y="814"/>
                    </a:cubicBezTo>
                    <a:cubicBezTo>
                      <a:pt x="263" y="814"/>
                      <a:pt x="247" y="800"/>
                      <a:pt x="242" y="782"/>
                    </a:cubicBezTo>
                    <a:cubicBezTo>
                      <a:pt x="226" y="782"/>
                      <a:pt x="226" y="782"/>
                      <a:pt x="226" y="782"/>
                    </a:cubicBezTo>
                    <a:cubicBezTo>
                      <a:pt x="193" y="782"/>
                      <a:pt x="165" y="755"/>
                      <a:pt x="165" y="722"/>
                    </a:cubicBezTo>
                    <a:cubicBezTo>
                      <a:pt x="165" y="576"/>
                      <a:pt x="165" y="576"/>
                      <a:pt x="165" y="576"/>
                    </a:cubicBezTo>
                    <a:cubicBezTo>
                      <a:pt x="165" y="569"/>
                      <a:pt x="162" y="563"/>
                      <a:pt x="155" y="559"/>
                    </a:cubicBezTo>
                    <a:cubicBezTo>
                      <a:pt x="60" y="507"/>
                      <a:pt x="0" y="407"/>
                      <a:pt x="0" y="298"/>
                    </a:cubicBezTo>
                    <a:cubicBezTo>
                      <a:pt x="0" y="133"/>
                      <a:pt x="134" y="0"/>
                      <a:pt x="298" y="0"/>
                    </a:cubicBezTo>
                    <a:cubicBezTo>
                      <a:pt x="463" y="0"/>
                      <a:pt x="597" y="133"/>
                      <a:pt x="597" y="298"/>
                    </a:cubicBezTo>
                    <a:cubicBezTo>
                      <a:pt x="597" y="407"/>
                      <a:pt x="537" y="507"/>
                      <a:pt x="441" y="559"/>
                    </a:cubicBezTo>
                    <a:cubicBezTo>
                      <a:pt x="435" y="563"/>
                      <a:pt x="431" y="569"/>
                      <a:pt x="431" y="576"/>
                    </a:cubicBezTo>
                    <a:cubicBezTo>
                      <a:pt x="432" y="722"/>
                      <a:pt x="432" y="722"/>
                      <a:pt x="432" y="722"/>
                    </a:cubicBezTo>
                    <a:cubicBezTo>
                      <a:pt x="432" y="755"/>
                      <a:pt x="404" y="782"/>
                      <a:pt x="371" y="782"/>
                    </a:cubicBezTo>
                    <a:cubicBezTo>
                      <a:pt x="354" y="782"/>
                      <a:pt x="354" y="782"/>
                      <a:pt x="354" y="7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" name="Freeform 10"/>
              <p:cNvSpPr>
                <a:spLocks noEditPoints="1"/>
              </p:cNvSpPr>
              <p:nvPr/>
            </p:nvSpPr>
            <p:spPr bwMode="auto">
              <a:xfrm>
                <a:off x="6602606" y="878425"/>
                <a:ext cx="706229" cy="373412"/>
              </a:xfrm>
              <a:custGeom>
                <a:avLst/>
                <a:gdLst>
                  <a:gd name="T0" fmla="*/ 699 w 817"/>
                  <a:gd name="T1" fmla="*/ 406 h 432"/>
                  <a:gd name="T2" fmla="*/ 692 w 817"/>
                  <a:gd name="T3" fmla="*/ 380 h 432"/>
                  <a:gd name="T4" fmla="*/ 718 w 817"/>
                  <a:gd name="T5" fmla="*/ 373 h 432"/>
                  <a:gd name="T6" fmla="*/ 755 w 817"/>
                  <a:gd name="T7" fmla="*/ 394 h 432"/>
                  <a:gd name="T8" fmla="*/ 762 w 817"/>
                  <a:gd name="T9" fmla="*/ 420 h 432"/>
                  <a:gd name="T10" fmla="*/ 736 w 817"/>
                  <a:gd name="T11" fmla="*/ 427 h 432"/>
                  <a:gd name="T12" fmla="*/ 699 w 817"/>
                  <a:gd name="T13" fmla="*/ 406 h 432"/>
                  <a:gd name="T14" fmla="*/ 718 w 817"/>
                  <a:gd name="T15" fmla="*/ 59 h 432"/>
                  <a:gd name="T16" fmla="*/ 692 w 817"/>
                  <a:gd name="T17" fmla="*/ 52 h 432"/>
                  <a:gd name="T18" fmla="*/ 699 w 817"/>
                  <a:gd name="T19" fmla="*/ 26 h 432"/>
                  <a:gd name="T20" fmla="*/ 736 w 817"/>
                  <a:gd name="T21" fmla="*/ 5 h 432"/>
                  <a:gd name="T22" fmla="*/ 762 w 817"/>
                  <a:gd name="T23" fmla="*/ 12 h 432"/>
                  <a:gd name="T24" fmla="*/ 755 w 817"/>
                  <a:gd name="T25" fmla="*/ 38 h 432"/>
                  <a:gd name="T26" fmla="*/ 718 w 817"/>
                  <a:gd name="T27" fmla="*/ 59 h 432"/>
                  <a:gd name="T28" fmla="*/ 755 w 817"/>
                  <a:gd name="T29" fmla="*/ 235 h 432"/>
                  <a:gd name="T30" fmla="*/ 736 w 817"/>
                  <a:gd name="T31" fmla="*/ 216 h 432"/>
                  <a:gd name="T32" fmla="*/ 755 w 817"/>
                  <a:gd name="T33" fmla="*/ 197 h 432"/>
                  <a:gd name="T34" fmla="*/ 798 w 817"/>
                  <a:gd name="T35" fmla="*/ 197 h 432"/>
                  <a:gd name="T36" fmla="*/ 817 w 817"/>
                  <a:gd name="T37" fmla="*/ 216 h 432"/>
                  <a:gd name="T38" fmla="*/ 798 w 817"/>
                  <a:gd name="T39" fmla="*/ 235 h 432"/>
                  <a:gd name="T40" fmla="*/ 755 w 817"/>
                  <a:gd name="T41" fmla="*/ 235 h 432"/>
                  <a:gd name="T42" fmla="*/ 118 w 817"/>
                  <a:gd name="T43" fmla="*/ 26 h 432"/>
                  <a:gd name="T44" fmla="*/ 124 w 817"/>
                  <a:gd name="T45" fmla="*/ 52 h 432"/>
                  <a:gd name="T46" fmla="*/ 98 w 817"/>
                  <a:gd name="T47" fmla="*/ 59 h 432"/>
                  <a:gd name="T48" fmla="*/ 62 w 817"/>
                  <a:gd name="T49" fmla="*/ 38 h 432"/>
                  <a:gd name="T50" fmla="*/ 55 w 817"/>
                  <a:gd name="T51" fmla="*/ 12 h 432"/>
                  <a:gd name="T52" fmla="*/ 81 w 817"/>
                  <a:gd name="T53" fmla="*/ 5 h 432"/>
                  <a:gd name="T54" fmla="*/ 118 w 817"/>
                  <a:gd name="T55" fmla="*/ 26 h 432"/>
                  <a:gd name="T56" fmla="*/ 98 w 817"/>
                  <a:gd name="T57" fmla="*/ 373 h 432"/>
                  <a:gd name="T58" fmla="*/ 124 w 817"/>
                  <a:gd name="T59" fmla="*/ 380 h 432"/>
                  <a:gd name="T60" fmla="*/ 118 w 817"/>
                  <a:gd name="T61" fmla="*/ 406 h 432"/>
                  <a:gd name="T62" fmla="*/ 81 w 817"/>
                  <a:gd name="T63" fmla="*/ 427 h 432"/>
                  <a:gd name="T64" fmla="*/ 55 w 817"/>
                  <a:gd name="T65" fmla="*/ 420 h 432"/>
                  <a:gd name="T66" fmla="*/ 62 w 817"/>
                  <a:gd name="T67" fmla="*/ 394 h 432"/>
                  <a:gd name="T68" fmla="*/ 98 w 817"/>
                  <a:gd name="T69" fmla="*/ 373 h 432"/>
                  <a:gd name="T70" fmla="*/ 62 w 817"/>
                  <a:gd name="T71" fmla="*/ 197 h 432"/>
                  <a:gd name="T72" fmla="*/ 81 w 817"/>
                  <a:gd name="T73" fmla="*/ 216 h 432"/>
                  <a:gd name="T74" fmla="*/ 62 w 817"/>
                  <a:gd name="T75" fmla="*/ 235 h 432"/>
                  <a:gd name="T76" fmla="*/ 19 w 817"/>
                  <a:gd name="T77" fmla="*/ 235 h 432"/>
                  <a:gd name="T78" fmla="*/ 0 w 817"/>
                  <a:gd name="T79" fmla="*/ 216 h 432"/>
                  <a:gd name="T80" fmla="*/ 19 w 817"/>
                  <a:gd name="T81" fmla="*/ 197 h 432"/>
                  <a:gd name="T82" fmla="*/ 62 w 817"/>
                  <a:gd name="T83" fmla="*/ 197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7" h="432">
                    <a:moveTo>
                      <a:pt x="699" y="406"/>
                    </a:moveTo>
                    <a:cubicBezTo>
                      <a:pt x="690" y="401"/>
                      <a:pt x="687" y="389"/>
                      <a:pt x="692" y="380"/>
                    </a:cubicBezTo>
                    <a:cubicBezTo>
                      <a:pt x="698" y="371"/>
                      <a:pt x="709" y="368"/>
                      <a:pt x="718" y="373"/>
                    </a:cubicBezTo>
                    <a:cubicBezTo>
                      <a:pt x="755" y="394"/>
                      <a:pt x="755" y="394"/>
                      <a:pt x="755" y="394"/>
                    </a:cubicBezTo>
                    <a:cubicBezTo>
                      <a:pt x="764" y="399"/>
                      <a:pt x="767" y="411"/>
                      <a:pt x="762" y="420"/>
                    </a:cubicBezTo>
                    <a:cubicBezTo>
                      <a:pt x="757" y="429"/>
                      <a:pt x="745" y="432"/>
                      <a:pt x="736" y="427"/>
                    </a:cubicBezTo>
                    <a:cubicBezTo>
                      <a:pt x="699" y="406"/>
                      <a:pt x="699" y="406"/>
                      <a:pt x="699" y="406"/>
                    </a:cubicBezTo>
                    <a:close/>
                    <a:moveTo>
                      <a:pt x="718" y="59"/>
                    </a:moveTo>
                    <a:cubicBezTo>
                      <a:pt x="709" y="64"/>
                      <a:pt x="698" y="61"/>
                      <a:pt x="692" y="52"/>
                    </a:cubicBezTo>
                    <a:cubicBezTo>
                      <a:pt x="687" y="43"/>
                      <a:pt x="690" y="31"/>
                      <a:pt x="699" y="26"/>
                    </a:cubicBezTo>
                    <a:cubicBezTo>
                      <a:pt x="736" y="5"/>
                      <a:pt x="736" y="5"/>
                      <a:pt x="736" y="5"/>
                    </a:cubicBezTo>
                    <a:cubicBezTo>
                      <a:pt x="745" y="0"/>
                      <a:pt x="757" y="3"/>
                      <a:pt x="762" y="12"/>
                    </a:cubicBezTo>
                    <a:cubicBezTo>
                      <a:pt x="767" y="21"/>
                      <a:pt x="764" y="32"/>
                      <a:pt x="755" y="38"/>
                    </a:cubicBezTo>
                    <a:cubicBezTo>
                      <a:pt x="718" y="59"/>
                      <a:pt x="718" y="59"/>
                      <a:pt x="718" y="59"/>
                    </a:cubicBezTo>
                    <a:close/>
                    <a:moveTo>
                      <a:pt x="755" y="235"/>
                    </a:moveTo>
                    <a:cubicBezTo>
                      <a:pt x="745" y="235"/>
                      <a:pt x="736" y="226"/>
                      <a:pt x="736" y="216"/>
                    </a:cubicBezTo>
                    <a:cubicBezTo>
                      <a:pt x="736" y="205"/>
                      <a:pt x="745" y="197"/>
                      <a:pt x="755" y="197"/>
                    </a:cubicBezTo>
                    <a:cubicBezTo>
                      <a:pt x="798" y="197"/>
                      <a:pt x="798" y="197"/>
                      <a:pt x="798" y="197"/>
                    </a:cubicBezTo>
                    <a:cubicBezTo>
                      <a:pt x="808" y="197"/>
                      <a:pt x="817" y="205"/>
                      <a:pt x="817" y="216"/>
                    </a:cubicBezTo>
                    <a:cubicBezTo>
                      <a:pt x="817" y="226"/>
                      <a:pt x="808" y="235"/>
                      <a:pt x="798" y="235"/>
                    </a:cubicBezTo>
                    <a:cubicBezTo>
                      <a:pt x="755" y="235"/>
                      <a:pt x="755" y="235"/>
                      <a:pt x="755" y="235"/>
                    </a:cubicBezTo>
                    <a:close/>
                    <a:moveTo>
                      <a:pt x="118" y="26"/>
                    </a:moveTo>
                    <a:cubicBezTo>
                      <a:pt x="127" y="31"/>
                      <a:pt x="130" y="43"/>
                      <a:pt x="124" y="52"/>
                    </a:cubicBezTo>
                    <a:cubicBezTo>
                      <a:pt x="119" y="61"/>
                      <a:pt x="108" y="64"/>
                      <a:pt x="98" y="59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53" y="32"/>
                      <a:pt x="49" y="21"/>
                      <a:pt x="55" y="12"/>
                    </a:cubicBezTo>
                    <a:cubicBezTo>
                      <a:pt x="60" y="3"/>
                      <a:pt x="72" y="0"/>
                      <a:pt x="81" y="5"/>
                    </a:cubicBezTo>
                    <a:cubicBezTo>
                      <a:pt x="118" y="26"/>
                      <a:pt x="118" y="26"/>
                      <a:pt x="118" y="26"/>
                    </a:cubicBezTo>
                    <a:close/>
                    <a:moveTo>
                      <a:pt x="98" y="373"/>
                    </a:moveTo>
                    <a:cubicBezTo>
                      <a:pt x="108" y="368"/>
                      <a:pt x="119" y="371"/>
                      <a:pt x="124" y="380"/>
                    </a:cubicBezTo>
                    <a:cubicBezTo>
                      <a:pt x="130" y="389"/>
                      <a:pt x="127" y="401"/>
                      <a:pt x="118" y="406"/>
                    </a:cubicBezTo>
                    <a:cubicBezTo>
                      <a:pt x="81" y="427"/>
                      <a:pt x="81" y="427"/>
                      <a:pt x="81" y="427"/>
                    </a:cubicBezTo>
                    <a:cubicBezTo>
                      <a:pt x="72" y="432"/>
                      <a:pt x="60" y="429"/>
                      <a:pt x="55" y="420"/>
                    </a:cubicBezTo>
                    <a:cubicBezTo>
                      <a:pt x="49" y="411"/>
                      <a:pt x="53" y="399"/>
                      <a:pt x="62" y="394"/>
                    </a:cubicBezTo>
                    <a:cubicBezTo>
                      <a:pt x="98" y="373"/>
                      <a:pt x="98" y="373"/>
                      <a:pt x="98" y="373"/>
                    </a:cubicBezTo>
                    <a:close/>
                    <a:moveTo>
                      <a:pt x="62" y="197"/>
                    </a:moveTo>
                    <a:cubicBezTo>
                      <a:pt x="72" y="197"/>
                      <a:pt x="81" y="205"/>
                      <a:pt x="81" y="216"/>
                    </a:cubicBezTo>
                    <a:cubicBezTo>
                      <a:pt x="81" y="226"/>
                      <a:pt x="72" y="235"/>
                      <a:pt x="62" y="235"/>
                    </a:cubicBezTo>
                    <a:cubicBezTo>
                      <a:pt x="19" y="235"/>
                      <a:pt x="19" y="235"/>
                      <a:pt x="19" y="235"/>
                    </a:cubicBezTo>
                    <a:cubicBezTo>
                      <a:pt x="9" y="235"/>
                      <a:pt x="0" y="226"/>
                      <a:pt x="0" y="216"/>
                    </a:cubicBezTo>
                    <a:cubicBezTo>
                      <a:pt x="0" y="205"/>
                      <a:pt x="9" y="197"/>
                      <a:pt x="19" y="197"/>
                    </a:cubicBezTo>
                    <a:cubicBezTo>
                      <a:pt x="62" y="197"/>
                      <a:pt x="62" y="197"/>
                      <a:pt x="62" y="1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" name="Freeform 11"/>
              <p:cNvSpPr/>
              <p:nvPr/>
            </p:nvSpPr>
            <p:spPr bwMode="auto">
              <a:xfrm>
                <a:off x="6829360" y="958521"/>
                <a:ext cx="253087" cy="253452"/>
              </a:xfrm>
              <a:custGeom>
                <a:avLst/>
                <a:gdLst>
                  <a:gd name="T0" fmla="*/ 3 w 293"/>
                  <a:gd name="T1" fmla="*/ 38 h 293"/>
                  <a:gd name="T2" fmla="*/ 16 w 293"/>
                  <a:gd name="T3" fmla="*/ 15 h 293"/>
                  <a:gd name="T4" fmla="*/ 39 w 293"/>
                  <a:gd name="T5" fmla="*/ 28 h 293"/>
                  <a:gd name="T6" fmla="*/ 50 w 293"/>
                  <a:gd name="T7" fmla="*/ 65 h 293"/>
                  <a:gd name="T8" fmla="*/ 91 w 293"/>
                  <a:gd name="T9" fmla="*/ 53 h 293"/>
                  <a:gd name="T10" fmla="*/ 91 w 293"/>
                  <a:gd name="T11" fmla="*/ 53 h 293"/>
                  <a:gd name="T12" fmla="*/ 127 w 293"/>
                  <a:gd name="T13" fmla="*/ 48 h 293"/>
                  <a:gd name="T14" fmla="*/ 127 w 293"/>
                  <a:gd name="T15" fmla="*/ 19 h 293"/>
                  <a:gd name="T16" fmla="*/ 146 w 293"/>
                  <a:gd name="T17" fmla="*/ 0 h 293"/>
                  <a:gd name="T18" fmla="*/ 165 w 293"/>
                  <a:gd name="T19" fmla="*/ 19 h 293"/>
                  <a:gd name="T20" fmla="*/ 165 w 293"/>
                  <a:gd name="T21" fmla="*/ 48 h 293"/>
                  <a:gd name="T22" fmla="*/ 202 w 293"/>
                  <a:gd name="T23" fmla="*/ 53 h 293"/>
                  <a:gd name="T24" fmla="*/ 202 w 293"/>
                  <a:gd name="T25" fmla="*/ 53 h 293"/>
                  <a:gd name="T26" fmla="*/ 202 w 293"/>
                  <a:gd name="T27" fmla="*/ 53 h 293"/>
                  <a:gd name="T28" fmla="*/ 242 w 293"/>
                  <a:gd name="T29" fmla="*/ 65 h 293"/>
                  <a:gd name="T30" fmla="*/ 253 w 293"/>
                  <a:gd name="T31" fmla="*/ 28 h 293"/>
                  <a:gd name="T32" fmla="*/ 277 w 293"/>
                  <a:gd name="T33" fmla="*/ 15 h 293"/>
                  <a:gd name="T34" fmla="*/ 290 w 293"/>
                  <a:gd name="T35" fmla="*/ 38 h 293"/>
                  <a:gd name="T36" fmla="*/ 220 w 293"/>
                  <a:gd name="T37" fmla="*/ 278 h 293"/>
                  <a:gd name="T38" fmla="*/ 196 w 293"/>
                  <a:gd name="T39" fmla="*/ 290 h 293"/>
                  <a:gd name="T40" fmla="*/ 183 w 293"/>
                  <a:gd name="T41" fmla="*/ 267 h 293"/>
                  <a:gd name="T42" fmla="*/ 232 w 293"/>
                  <a:gd name="T43" fmla="*/ 102 h 293"/>
                  <a:gd name="T44" fmla="*/ 194 w 293"/>
                  <a:gd name="T45" fmla="*/ 90 h 293"/>
                  <a:gd name="T46" fmla="*/ 194 w 293"/>
                  <a:gd name="T47" fmla="*/ 90 h 293"/>
                  <a:gd name="T48" fmla="*/ 165 w 293"/>
                  <a:gd name="T49" fmla="*/ 86 h 293"/>
                  <a:gd name="T50" fmla="*/ 165 w 293"/>
                  <a:gd name="T51" fmla="*/ 132 h 293"/>
                  <a:gd name="T52" fmla="*/ 146 w 293"/>
                  <a:gd name="T53" fmla="*/ 151 h 293"/>
                  <a:gd name="T54" fmla="*/ 127 w 293"/>
                  <a:gd name="T55" fmla="*/ 132 h 293"/>
                  <a:gd name="T56" fmla="*/ 127 w 293"/>
                  <a:gd name="T57" fmla="*/ 86 h 293"/>
                  <a:gd name="T58" fmla="*/ 99 w 293"/>
                  <a:gd name="T59" fmla="*/ 90 h 293"/>
                  <a:gd name="T60" fmla="*/ 99 w 293"/>
                  <a:gd name="T61" fmla="*/ 90 h 293"/>
                  <a:gd name="T62" fmla="*/ 61 w 293"/>
                  <a:gd name="T63" fmla="*/ 102 h 293"/>
                  <a:gd name="T64" fmla="*/ 109 w 293"/>
                  <a:gd name="T65" fmla="*/ 267 h 293"/>
                  <a:gd name="T66" fmla="*/ 96 w 293"/>
                  <a:gd name="T67" fmla="*/ 290 h 293"/>
                  <a:gd name="T68" fmla="*/ 73 w 293"/>
                  <a:gd name="T69" fmla="*/ 278 h 293"/>
                  <a:gd name="T70" fmla="*/ 3 w 293"/>
                  <a:gd name="T71" fmla="*/ 3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3" h="293">
                    <a:moveTo>
                      <a:pt x="3" y="38"/>
                    </a:moveTo>
                    <a:cubicBezTo>
                      <a:pt x="0" y="28"/>
                      <a:pt x="6" y="18"/>
                      <a:pt x="16" y="15"/>
                    </a:cubicBezTo>
                    <a:cubicBezTo>
                      <a:pt x="26" y="12"/>
                      <a:pt x="37" y="18"/>
                      <a:pt x="39" y="28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63" y="60"/>
                      <a:pt x="77" y="56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03" y="50"/>
                      <a:pt x="115" y="49"/>
                      <a:pt x="127" y="48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8"/>
                      <a:pt x="136" y="0"/>
                      <a:pt x="146" y="0"/>
                    </a:cubicBezTo>
                    <a:cubicBezTo>
                      <a:pt x="157" y="0"/>
                      <a:pt x="165" y="8"/>
                      <a:pt x="165" y="19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78" y="49"/>
                      <a:pt x="190" y="50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16" y="56"/>
                      <a:pt x="229" y="60"/>
                      <a:pt x="242" y="65"/>
                    </a:cubicBezTo>
                    <a:cubicBezTo>
                      <a:pt x="253" y="28"/>
                      <a:pt x="253" y="28"/>
                      <a:pt x="253" y="28"/>
                    </a:cubicBezTo>
                    <a:cubicBezTo>
                      <a:pt x="256" y="18"/>
                      <a:pt x="267" y="12"/>
                      <a:pt x="277" y="15"/>
                    </a:cubicBezTo>
                    <a:cubicBezTo>
                      <a:pt x="287" y="18"/>
                      <a:pt x="293" y="28"/>
                      <a:pt x="290" y="38"/>
                    </a:cubicBezTo>
                    <a:cubicBezTo>
                      <a:pt x="220" y="278"/>
                      <a:pt x="220" y="278"/>
                      <a:pt x="220" y="278"/>
                    </a:cubicBezTo>
                    <a:cubicBezTo>
                      <a:pt x="217" y="288"/>
                      <a:pt x="206" y="293"/>
                      <a:pt x="196" y="290"/>
                    </a:cubicBezTo>
                    <a:cubicBezTo>
                      <a:pt x="186" y="288"/>
                      <a:pt x="180" y="277"/>
                      <a:pt x="183" y="267"/>
                    </a:cubicBezTo>
                    <a:cubicBezTo>
                      <a:pt x="232" y="102"/>
                      <a:pt x="232" y="102"/>
                      <a:pt x="232" y="102"/>
                    </a:cubicBezTo>
                    <a:cubicBezTo>
                      <a:pt x="220" y="97"/>
                      <a:pt x="207" y="93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85" y="88"/>
                      <a:pt x="175" y="87"/>
                      <a:pt x="165" y="86"/>
                    </a:cubicBezTo>
                    <a:cubicBezTo>
                      <a:pt x="165" y="132"/>
                      <a:pt x="165" y="132"/>
                      <a:pt x="165" y="132"/>
                    </a:cubicBezTo>
                    <a:cubicBezTo>
                      <a:pt x="165" y="143"/>
                      <a:pt x="157" y="151"/>
                      <a:pt x="146" y="151"/>
                    </a:cubicBezTo>
                    <a:cubicBezTo>
                      <a:pt x="136" y="151"/>
                      <a:pt x="127" y="143"/>
                      <a:pt x="127" y="132"/>
                    </a:cubicBezTo>
                    <a:cubicBezTo>
                      <a:pt x="127" y="86"/>
                      <a:pt x="127" y="86"/>
                      <a:pt x="127" y="86"/>
                    </a:cubicBezTo>
                    <a:cubicBezTo>
                      <a:pt x="118" y="87"/>
                      <a:pt x="108" y="88"/>
                      <a:pt x="99" y="90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85" y="93"/>
                      <a:pt x="73" y="97"/>
                      <a:pt x="61" y="102"/>
                    </a:cubicBezTo>
                    <a:cubicBezTo>
                      <a:pt x="109" y="267"/>
                      <a:pt x="109" y="267"/>
                      <a:pt x="109" y="267"/>
                    </a:cubicBezTo>
                    <a:cubicBezTo>
                      <a:pt x="112" y="277"/>
                      <a:pt x="106" y="288"/>
                      <a:pt x="96" y="290"/>
                    </a:cubicBezTo>
                    <a:cubicBezTo>
                      <a:pt x="86" y="293"/>
                      <a:pt x="76" y="288"/>
                      <a:pt x="73" y="278"/>
                    </a:cubicBezTo>
                    <a:cubicBezTo>
                      <a:pt x="3" y="38"/>
                      <a:pt x="3" y="38"/>
                      <a:pt x="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1136361" y="4473873"/>
            <a:ext cx="936604" cy="855946"/>
            <a:chOff x="6014927" y="4659304"/>
            <a:chExt cx="1160076" cy="1028168"/>
          </a:xfrm>
        </p:grpSpPr>
        <p:grpSp>
          <p:nvGrpSpPr>
            <p:cNvPr id="9" name="组合 8"/>
            <p:cNvGrpSpPr/>
            <p:nvPr/>
          </p:nvGrpSpPr>
          <p:grpSpPr>
            <a:xfrm>
              <a:off x="6014927" y="4659304"/>
              <a:ext cx="1160076" cy="1028168"/>
              <a:chOff x="3295850" y="2263222"/>
              <a:chExt cx="2643765" cy="2343151"/>
            </a:xfrm>
          </p:grpSpPr>
          <p:sp>
            <p:nvSpPr>
              <p:cNvPr id="13" name="Freeform 5"/>
              <p:cNvSpPr/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800">
                  <a:solidFill>
                    <a:prstClr val="white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endParaRPr>
              </a:p>
            </p:txBody>
          </p:sp>
          <p:sp>
            <p:nvSpPr>
              <p:cNvPr id="14" name="Freeform 5"/>
              <p:cNvSpPr/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800" dirty="0">
                  <a:solidFill>
                    <a:prstClr val="white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6357367" y="4928700"/>
              <a:ext cx="486093" cy="489381"/>
              <a:chOff x="8026400" y="804913"/>
              <a:chExt cx="702937" cy="707692"/>
            </a:xfrm>
            <a:solidFill>
              <a:schemeClr val="bg1"/>
            </a:solidFill>
          </p:grpSpPr>
          <p:sp>
            <p:nvSpPr>
              <p:cNvPr id="11" name="Freeform 12"/>
              <p:cNvSpPr/>
              <p:nvPr/>
            </p:nvSpPr>
            <p:spPr bwMode="auto">
              <a:xfrm>
                <a:off x="8268515" y="1320961"/>
                <a:ext cx="460822" cy="191644"/>
              </a:xfrm>
              <a:custGeom>
                <a:avLst/>
                <a:gdLst>
                  <a:gd name="T0" fmla="*/ 25 w 533"/>
                  <a:gd name="T1" fmla="*/ 165 h 222"/>
                  <a:gd name="T2" fmla="*/ 158 w 533"/>
                  <a:gd name="T3" fmla="*/ 165 h 222"/>
                  <a:gd name="T4" fmla="*/ 158 w 533"/>
                  <a:gd name="T5" fmla="*/ 108 h 222"/>
                  <a:gd name="T6" fmla="*/ 184 w 533"/>
                  <a:gd name="T7" fmla="*/ 83 h 222"/>
                  <a:gd name="T8" fmla="*/ 317 w 533"/>
                  <a:gd name="T9" fmla="*/ 83 h 222"/>
                  <a:gd name="T10" fmla="*/ 317 w 533"/>
                  <a:gd name="T11" fmla="*/ 25 h 222"/>
                  <a:gd name="T12" fmla="*/ 343 w 533"/>
                  <a:gd name="T13" fmla="*/ 0 h 222"/>
                  <a:gd name="T14" fmla="*/ 533 w 533"/>
                  <a:gd name="T15" fmla="*/ 0 h 222"/>
                  <a:gd name="T16" fmla="*/ 533 w 533"/>
                  <a:gd name="T17" fmla="*/ 32 h 222"/>
                  <a:gd name="T18" fmla="*/ 508 w 533"/>
                  <a:gd name="T19" fmla="*/ 57 h 222"/>
                  <a:gd name="T20" fmla="*/ 375 w 533"/>
                  <a:gd name="T21" fmla="*/ 57 h 222"/>
                  <a:gd name="T22" fmla="*/ 375 w 533"/>
                  <a:gd name="T23" fmla="*/ 114 h 222"/>
                  <a:gd name="T24" fmla="*/ 349 w 533"/>
                  <a:gd name="T25" fmla="*/ 140 h 222"/>
                  <a:gd name="T26" fmla="*/ 216 w 533"/>
                  <a:gd name="T27" fmla="*/ 140 h 222"/>
                  <a:gd name="T28" fmla="*/ 216 w 533"/>
                  <a:gd name="T29" fmla="*/ 197 h 222"/>
                  <a:gd name="T30" fmla="*/ 190 w 533"/>
                  <a:gd name="T31" fmla="*/ 222 h 222"/>
                  <a:gd name="T32" fmla="*/ 0 w 533"/>
                  <a:gd name="T33" fmla="*/ 222 h 222"/>
                  <a:gd name="T34" fmla="*/ 0 w 533"/>
                  <a:gd name="T35" fmla="*/ 191 h 222"/>
                  <a:gd name="T36" fmla="*/ 25 w 533"/>
                  <a:gd name="T37" fmla="*/ 165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33" h="222">
                    <a:moveTo>
                      <a:pt x="25" y="165"/>
                    </a:moveTo>
                    <a:cubicBezTo>
                      <a:pt x="158" y="165"/>
                      <a:pt x="158" y="165"/>
                      <a:pt x="158" y="165"/>
                    </a:cubicBezTo>
                    <a:cubicBezTo>
                      <a:pt x="158" y="108"/>
                      <a:pt x="158" y="108"/>
                      <a:pt x="158" y="108"/>
                    </a:cubicBezTo>
                    <a:cubicBezTo>
                      <a:pt x="158" y="94"/>
                      <a:pt x="170" y="83"/>
                      <a:pt x="184" y="83"/>
                    </a:cubicBezTo>
                    <a:cubicBezTo>
                      <a:pt x="317" y="83"/>
                      <a:pt x="317" y="83"/>
                      <a:pt x="317" y="83"/>
                    </a:cubicBezTo>
                    <a:cubicBezTo>
                      <a:pt x="317" y="25"/>
                      <a:pt x="317" y="25"/>
                      <a:pt x="317" y="25"/>
                    </a:cubicBezTo>
                    <a:cubicBezTo>
                      <a:pt x="317" y="11"/>
                      <a:pt x="329" y="0"/>
                      <a:pt x="343" y="0"/>
                    </a:cubicBezTo>
                    <a:cubicBezTo>
                      <a:pt x="533" y="0"/>
                      <a:pt x="533" y="0"/>
                      <a:pt x="533" y="0"/>
                    </a:cubicBezTo>
                    <a:cubicBezTo>
                      <a:pt x="533" y="32"/>
                      <a:pt x="533" y="32"/>
                      <a:pt x="533" y="32"/>
                    </a:cubicBezTo>
                    <a:cubicBezTo>
                      <a:pt x="533" y="46"/>
                      <a:pt x="522" y="57"/>
                      <a:pt x="508" y="57"/>
                    </a:cubicBezTo>
                    <a:cubicBezTo>
                      <a:pt x="375" y="57"/>
                      <a:pt x="375" y="57"/>
                      <a:pt x="375" y="57"/>
                    </a:cubicBezTo>
                    <a:cubicBezTo>
                      <a:pt x="375" y="114"/>
                      <a:pt x="375" y="114"/>
                      <a:pt x="375" y="114"/>
                    </a:cubicBezTo>
                    <a:cubicBezTo>
                      <a:pt x="375" y="128"/>
                      <a:pt x="363" y="140"/>
                      <a:pt x="349" y="140"/>
                    </a:cubicBezTo>
                    <a:cubicBezTo>
                      <a:pt x="216" y="140"/>
                      <a:pt x="216" y="140"/>
                      <a:pt x="216" y="140"/>
                    </a:cubicBezTo>
                    <a:cubicBezTo>
                      <a:pt x="216" y="197"/>
                      <a:pt x="216" y="197"/>
                      <a:pt x="216" y="197"/>
                    </a:cubicBezTo>
                    <a:cubicBezTo>
                      <a:pt x="216" y="211"/>
                      <a:pt x="204" y="222"/>
                      <a:pt x="190" y="222"/>
                    </a:cubicBezTo>
                    <a:cubicBezTo>
                      <a:pt x="0" y="222"/>
                      <a:pt x="0" y="222"/>
                      <a:pt x="0" y="222"/>
                    </a:cubicBezTo>
                    <a:cubicBezTo>
                      <a:pt x="0" y="191"/>
                      <a:pt x="0" y="191"/>
                      <a:pt x="0" y="191"/>
                    </a:cubicBezTo>
                    <a:cubicBezTo>
                      <a:pt x="0" y="177"/>
                      <a:pt x="11" y="165"/>
                      <a:pt x="25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" name="Freeform 13"/>
              <p:cNvSpPr>
                <a:spLocks noEditPoints="1"/>
              </p:cNvSpPr>
              <p:nvPr/>
            </p:nvSpPr>
            <p:spPr bwMode="auto">
              <a:xfrm>
                <a:off x="8026400" y="804913"/>
                <a:ext cx="529214" cy="655758"/>
              </a:xfrm>
              <a:custGeom>
                <a:avLst/>
                <a:gdLst>
                  <a:gd name="T0" fmla="*/ 28 w 612"/>
                  <a:gd name="T1" fmla="*/ 504 h 759"/>
                  <a:gd name="T2" fmla="*/ 148 w 612"/>
                  <a:gd name="T3" fmla="*/ 514 h 759"/>
                  <a:gd name="T4" fmla="*/ 179 w 612"/>
                  <a:gd name="T5" fmla="*/ 488 h 759"/>
                  <a:gd name="T6" fmla="*/ 184 w 612"/>
                  <a:gd name="T7" fmla="*/ 423 h 759"/>
                  <a:gd name="T8" fmla="*/ 158 w 612"/>
                  <a:gd name="T9" fmla="*/ 392 h 759"/>
                  <a:gd name="T10" fmla="*/ 38 w 612"/>
                  <a:gd name="T11" fmla="*/ 381 h 759"/>
                  <a:gd name="T12" fmla="*/ 7 w 612"/>
                  <a:gd name="T13" fmla="*/ 407 h 759"/>
                  <a:gd name="T14" fmla="*/ 2 w 612"/>
                  <a:gd name="T15" fmla="*/ 473 h 759"/>
                  <a:gd name="T16" fmla="*/ 28 w 612"/>
                  <a:gd name="T17" fmla="*/ 504 h 759"/>
                  <a:gd name="T18" fmla="*/ 157 w 612"/>
                  <a:gd name="T19" fmla="*/ 669 h 759"/>
                  <a:gd name="T20" fmla="*/ 254 w 612"/>
                  <a:gd name="T21" fmla="*/ 487 h 759"/>
                  <a:gd name="T22" fmla="*/ 334 w 612"/>
                  <a:gd name="T23" fmla="*/ 512 h 759"/>
                  <a:gd name="T24" fmla="*/ 342 w 612"/>
                  <a:gd name="T25" fmla="*/ 515 h 759"/>
                  <a:gd name="T26" fmla="*/ 216 w 612"/>
                  <a:gd name="T27" fmla="*/ 722 h 759"/>
                  <a:gd name="T28" fmla="*/ 157 w 612"/>
                  <a:gd name="T29" fmla="*/ 669 h 759"/>
                  <a:gd name="T30" fmla="*/ 379 w 612"/>
                  <a:gd name="T31" fmla="*/ 7 h 759"/>
                  <a:gd name="T32" fmla="*/ 426 w 612"/>
                  <a:gd name="T33" fmla="*/ 84 h 759"/>
                  <a:gd name="T34" fmla="*/ 349 w 612"/>
                  <a:gd name="T35" fmla="*/ 150 h 759"/>
                  <a:gd name="T36" fmla="*/ 304 w 612"/>
                  <a:gd name="T37" fmla="*/ 59 h 759"/>
                  <a:gd name="T38" fmla="*/ 379 w 612"/>
                  <a:gd name="T39" fmla="*/ 7 h 759"/>
                  <a:gd name="T40" fmla="*/ 371 w 612"/>
                  <a:gd name="T41" fmla="*/ 183 h 759"/>
                  <a:gd name="T42" fmla="*/ 403 w 612"/>
                  <a:gd name="T43" fmla="*/ 199 h 759"/>
                  <a:gd name="T44" fmla="*/ 574 w 612"/>
                  <a:gd name="T45" fmla="*/ 278 h 759"/>
                  <a:gd name="T46" fmla="*/ 579 w 612"/>
                  <a:gd name="T47" fmla="*/ 341 h 759"/>
                  <a:gd name="T48" fmla="*/ 398 w 612"/>
                  <a:gd name="T49" fmla="*/ 296 h 759"/>
                  <a:gd name="T50" fmla="*/ 381 w 612"/>
                  <a:gd name="T51" fmla="*/ 385 h 759"/>
                  <a:gd name="T52" fmla="*/ 390 w 612"/>
                  <a:gd name="T53" fmla="*/ 402 h 759"/>
                  <a:gd name="T54" fmla="*/ 561 w 612"/>
                  <a:gd name="T55" fmla="*/ 593 h 759"/>
                  <a:gd name="T56" fmla="*/ 489 w 612"/>
                  <a:gd name="T57" fmla="*/ 626 h 759"/>
                  <a:gd name="T58" fmla="*/ 233 w 612"/>
                  <a:gd name="T59" fmla="*/ 447 h 759"/>
                  <a:gd name="T60" fmla="*/ 203 w 612"/>
                  <a:gd name="T61" fmla="*/ 392 h 759"/>
                  <a:gd name="T62" fmla="*/ 231 w 612"/>
                  <a:gd name="T63" fmla="*/ 239 h 759"/>
                  <a:gd name="T64" fmla="*/ 157 w 612"/>
                  <a:gd name="T65" fmla="*/ 344 h 759"/>
                  <a:gd name="T66" fmla="*/ 95 w 612"/>
                  <a:gd name="T67" fmla="*/ 332 h 759"/>
                  <a:gd name="T68" fmla="*/ 247 w 612"/>
                  <a:gd name="T69" fmla="*/ 155 h 759"/>
                  <a:gd name="T70" fmla="*/ 313 w 612"/>
                  <a:gd name="T71" fmla="*/ 163 h 759"/>
                  <a:gd name="T72" fmla="*/ 349 w 612"/>
                  <a:gd name="T73" fmla="*/ 227 h 759"/>
                  <a:gd name="T74" fmla="*/ 371 w 612"/>
                  <a:gd name="T75" fmla="*/ 183 h 7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12" h="759">
                    <a:moveTo>
                      <a:pt x="28" y="504"/>
                    </a:moveTo>
                    <a:cubicBezTo>
                      <a:pt x="148" y="514"/>
                      <a:pt x="148" y="514"/>
                      <a:pt x="148" y="514"/>
                    </a:cubicBezTo>
                    <a:cubicBezTo>
                      <a:pt x="164" y="516"/>
                      <a:pt x="177" y="504"/>
                      <a:pt x="179" y="488"/>
                    </a:cubicBezTo>
                    <a:cubicBezTo>
                      <a:pt x="184" y="423"/>
                      <a:pt x="184" y="423"/>
                      <a:pt x="184" y="423"/>
                    </a:cubicBezTo>
                    <a:cubicBezTo>
                      <a:pt x="186" y="407"/>
                      <a:pt x="174" y="393"/>
                      <a:pt x="158" y="392"/>
                    </a:cubicBezTo>
                    <a:cubicBezTo>
                      <a:pt x="38" y="381"/>
                      <a:pt x="38" y="381"/>
                      <a:pt x="38" y="381"/>
                    </a:cubicBezTo>
                    <a:cubicBezTo>
                      <a:pt x="23" y="380"/>
                      <a:pt x="9" y="392"/>
                      <a:pt x="7" y="407"/>
                    </a:cubicBezTo>
                    <a:cubicBezTo>
                      <a:pt x="2" y="473"/>
                      <a:pt x="2" y="473"/>
                      <a:pt x="2" y="473"/>
                    </a:cubicBezTo>
                    <a:cubicBezTo>
                      <a:pt x="0" y="489"/>
                      <a:pt x="12" y="503"/>
                      <a:pt x="28" y="504"/>
                    </a:cubicBezTo>
                    <a:close/>
                    <a:moveTo>
                      <a:pt x="157" y="669"/>
                    </a:moveTo>
                    <a:cubicBezTo>
                      <a:pt x="220" y="595"/>
                      <a:pt x="230" y="592"/>
                      <a:pt x="254" y="487"/>
                    </a:cubicBezTo>
                    <a:cubicBezTo>
                      <a:pt x="280" y="496"/>
                      <a:pt x="307" y="504"/>
                      <a:pt x="334" y="512"/>
                    </a:cubicBezTo>
                    <a:cubicBezTo>
                      <a:pt x="337" y="513"/>
                      <a:pt x="339" y="514"/>
                      <a:pt x="342" y="515"/>
                    </a:cubicBezTo>
                    <a:cubicBezTo>
                      <a:pt x="303" y="633"/>
                      <a:pt x="296" y="637"/>
                      <a:pt x="216" y="722"/>
                    </a:cubicBezTo>
                    <a:cubicBezTo>
                      <a:pt x="180" y="759"/>
                      <a:pt x="122" y="709"/>
                      <a:pt x="157" y="669"/>
                    </a:cubicBezTo>
                    <a:close/>
                    <a:moveTo>
                      <a:pt x="379" y="7"/>
                    </a:moveTo>
                    <a:cubicBezTo>
                      <a:pt x="413" y="15"/>
                      <a:pt x="434" y="49"/>
                      <a:pt x="426" y="84"/>
                    </a:cubicBezTo>
                    <a:cubicBezTo>
                      <a:pt x="419" y="120"/>
                      <a:pt x="383" y="157"/>
                      <a:pt x="349" y="150"/>
                    </a:cubicBezTo>
                    <a:cubicBezTo>
                      <a:pt x="315" y="143"/>
                      <a:pt x="297" y="94"/>
                      <a:pt x="304" y="59"/>
                    </a:cubicBezTo>
                    <a:cubicBezTo>
                      <a:pt x="312" y="23"/>
                      <a:pt x="345" y="0"/>
                      <a:pt x="379" y="7"/>
                    </a:cubicBezTo>
                    <a:close/>
                    <a:moveTo>
                      <a:pt x="371" y="183"/>
                    </a:moveTo>
                    <a:cubicBezTo>
                      <a:pt x="378" y="185"/>
                      <a:pt x="393" y="190"/>
                      <a:pt x="403" y="199"/>
                    </a:cubicBezTo>
                    <a:cubicBezTo>
                      <a:pt x="494" y="286"/>
                      <a:pt x="474" y="282"/>
                      <a:pt x="574" y="278"/>
                    </a:cubicBezTo>
                    <a:cubicBezTo>
                      <a:pt x="612" y="277"/>
                      <a:pt x="611" y="338"/>
                      <a:pt x="579" y="341"/>
                    </a:cubicBezTo>
                    <a:cubicBezTo>
                      <a:pt x="477" y="350"/>
                      <a:pt x="470" y="358"/>
                      <a:pt x="398" y="296"/>
                    </a:cubicBezTo>
                    <a:cubicBezTo>
                      <a:pt x="381" y="385"/>
                      <a:pt x="381" y="385"/>
                      <a:pt x="381" y="385"/>
                    </a:cubicBezTo>
                    <a:cubicBezTo>
                      <a:pt x="380" y="392"/>
                      <a:pt x="383" y="399"/>
                      <a:pt x="390" y="402"/>
                    </a:cubicBezTo>
                    <a:cubicBezTo>
                      <a:pt x="494" y="448"/>
                      <a:pt x="515" y="448"/>
                      <a:pt x="561" y="593"/>
                    </a:cubicBezTo>
                    <a:cubicBezTo>
                      <a:pt x="578" y="638"/>
                      <a:pt x="510" y="668"/>
                      <a:pt x="489" y="626"/>
                    </a:cubicBezTo>
                    <a:cubicBezTo>
                      <a:pt x="417" y="484"/>
                      <a:pt x="405" y="506"/>
                      <a:pt x="233" y="447"/>
                    </a:cubicBezTo>
                    <a:cubicBezTo>
                      <a:pt x="211" y="435"/>
                      <a:pt x="203" y="416"/>
                      <a:pt x="203" y="392"/>
                    </a:cubicBezTo>
                    <a:cubicBezTo>
                      <a:pt x="231" y="239"/>
                      <a:pt x="231" y="239"/>
                      <a:pt x="231" y="239"/>
                    </a:cubicBezTo>
                    <a:cubicBezTo>
                      <a:pt x="164" y="260"/>
                      <a:pt x="171" y="259"/>
                      <a:pt x="157" y="344"/>
                    </a:cubicBezTo>
                    <a:cubicBezTo>
                      <a:pt x="151" y="376"/>
                      <a:pt x="91" y="372"/>
                      <a:pt x="95" y="332"/>
                    </a:cubicBezTo>
                    <a:cubicBezTo>
                      <a:pt x="107" y="207"/>
                      <a:pt x="126" y="199"/>
                      <a:pt x="247" y="155"/>
                    </a:cubicBezTo>
                    <a:cubicBezTo>
                      <a:pt x="264" y="149"/>
                      <a:pt x="304" y="160"/>
                      <a:pt x="313" y="163"/>
                    </a:cubicBezTo>
                    <a:cubicBezTo>
                      <a:pt x="349" y="227"/>
                      <a:pt x="349" y="227"/>
                      <a:pt x="349" y="227"/>
                    </a:cubicBezTo>
                    <a:cubicBezTo>
                      <a:pt x="371" y="183"/>
                      <a:pt x="371" y="183"/>
                      <a:pt x="371" y="1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sp>
        <p:nvSpPr>
          <p:cNvPr id="4" name="文本框 29"/>
          <p:cNvSpPr txBox="1"/>
          <p:nvPr/>
        </p:nvSpPr>
        <p:spPr>
          <a:xfrm>
            <a:off x="1038707" y="1752886"/>
            <a:ext cx="10114586" cy="1326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5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I love you more than I've ever loved any woman. And I've waited longer for you than I've waited for any woman</a:t>
            </a:r>
            <a:r>
              <a:rPr lang="zh-CN" altLang="en-US" sz="1050" dirty="0">
                <a:latin typeface="宋体" panose="02010600030101010101" pitchFamily="2" charset="-122"/>
                <a:sym typeface="+mn-ea"/>
              </a:rPr>
              <a:t>. I love you more than I've ever loved any woman. And I've waited longer for you than I've waited for any woman. I love you more than I've ever loved any woman. </a:t>
            </a:r>
            <a:endParaRPr lang="zh-CN" altLang="en-US" sz="1050" dirty="0"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1050" dirty="0"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105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endParaRPr lang="zh-CN" altLang="en-US" sz="105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29"/>
          <p:cNvSpPr txBox="1"/>
          <p:nvPr/>
        </p:nvSpPr>
        <p:spPr>
          <a:xfrm>
            <a:off x="2288002" y="2936725"/>
            <a:ext cx="4302243" cy="96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I love you more than I've ever loved any woman. And I've waited longer for you than I've waited for any woman. </a:t>
            </a:r>
            <a:r>
              <a:rPr lang="zh-CN" altLang="en-US" sz="1000" dirty="0">
                <a:latin typeface="宋体" panose="02010600030101010101" pitchFamily="2" charset="-122"/>
                <a:sym typeface="+mn-ea"/>
              </a:rPr>
              <a:t>I love you more than I've ever loved any woman. </a:t>
            </a:r>
            <a:endParaRPr lang="zh-CN" altLang="en-US" sz="100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29"/>
          <p:cNvSpPr txBox="1"/>
          <p:nvPr/>
        </p:nvSpPr>
        <p:spPr>
          <a:xfrm>
            <a:off x="2288002" y="4385358"/>
            <a:ext cx="4302243" cy="1268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I love you more than I've ever loved any woman. And I've waited longer for you than I've waited for any woman. </a:t>
            </a:r>
            <a:r>
              <a:rPr lang="zh-CN" altLang="en-US" sz="1000" dirty="0">
                <a:latin typeface="宋体" panose="02010600030101010101" pitchFamily="2" charset="-122"/>
                <a:sym typeface="+mn-ea"/>
              </a:rPr>
              <a:t>I love you more than I've ever loved any woman. </a:t>
            </a:r>
            <a:endParaRPr lang="zh-CN" altLang="en-US" sz="1000" dirty="0"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100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31"/>
          <p:cNvSpPr txBox="1"/>
          <p:nvPr/>
        </p:nvSpPr>
        <p:spPr>
          <a:xfrm>
            <a:off x="1038707" y="1310008"/>
            <a:ext cx="2848166" cy="442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b="1" dirty="0">
                <a:latin typeface="+mn-ea"/>
                <a:cs typeface="+mn-ea"/>
                <a:sym typeface="+mn-lt"/>
              </a:rPr>
              <a:t>ADD YOUR TITLE HERE</a:t>
            </a:r>
            <a:endParaRPr lang="en-US" altLang="zh-CN" b="1" dirty="0">
              <a:latin typeface="+mn-ea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73234" y="3033596"/>
            <a:ext cx="3951248" cy="2438489"/>
          </a:xfrm>
          <a:prstGeom prst="rect">
            <a:avLst/>
          </a:prstGeom>
          <a:blipFill rotWithShape="1"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5400000">
            <a:off x="2667000" y="-2666997"/>
            <a:ext cx="6858002" cy="121920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90" t="14369" r="8404" b="21942"/>
          <a:stretch>
            <a:fillRect/>
          </a:stretch>
        </p:blipFill>
        <p:spPr>
          <a:xfrm>
            <a:off x="2411015" y="348727"/>
            <a:ext cx="7391215" cy="5981051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4750321" y="2839748"/>
            <a:ext cx="223811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>
                <a:latin typeface="Aharoni" panose="02010803020104030203" pitchFamily="2" charset="-79"/>
                <a:cs typeface="Aharoni" panose="02010803020104030203" pitchFamily="2" charset="-79"/>
              </a:rPr>
              <a:t>Thanks</a:t>
            </a:r>
            <a:endParaRPr lang="zh-CN" altLang="en-US" sz="4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4815424" y="3941309"/>
            <a:ext cx="1799584" cy="461665"/>
          </a:xfrm>
          <a:prstGeom prst="rect">
            <a:avLst/>
          </a:prstGeom>
          <a:solidFill>
            <a:srgbClr val="313139"/>
          </a:solidFill>
          <a:ln>
            <a:solidFill>
              <a:schemeClr val="bg1"/>
            </a:solidFill>
          </a:ln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sz="2400" b="1" spc="600" dirty="0">
              <a:latin typeface="方正姚体" panose="02010601030101010101" pitchFamily="2" charset="-122"/>
              <a:ea typeface="方正姚体" panose="02010601030101010101" pitchFamily="2" charset="-122"/>
              <a:cs typeface="Lato Black" charset="0"/>
            </a:endParaRPr>
          </a:p>
        </p:txBody>
      </p:sp>
      <p:sp>
        <p:nvSpPr>
          <p:cNvPr id="21" name="TextBox 6"/>
          <p:cNvSpPr txBox="1">
            <a:spLocks noChangeArrowheads="1"/>
          </p:cNvSpPr>
          <p:nvPr/>
        </p:nvSpPr>
        <p:spPr bwMode="auto">
          <a:xfrm>
            <a:off x="4750321" y="4018252"/>
            <a:ext cx="1938826" cy="306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anose="020F0302020204030204" charset="0"/>
                <a:ea typeface="宋体" panose="02010600030101010101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anose="020F0302020204030204" charset="0"/>
                <a:ea typeface="宋体" panose="02010600030101010101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anose="020F0302020204030204" charset="0"/>
                <a:ea typeface="宋体" panose="02010600030101010101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anose="020F0302020204030204" charset="0"/>
                <a:ea typeface="宋体" panose="02010600030101010101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anose="020F0302020204030204" charset="0"/>
                <a:ea typeface="宋体" panose="02010600030101010101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302020204030204" charset="0"/>
                <a:ea typeface="宋体" panose="02010600030101010101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302020204030204" charset="0"/>
                <a:ea typeface="宋体" panose="02010600030101010101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302020204030204" charset="0"/>
                <a:ea typeface="宋体" panose="02010600030101010101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302020204030204" charset="0"/>
                <a:ea typeface="宋体" panose="02010600030101010101" pitchFamily="2" charset="-122"/>
              </a:defRPr>
            </a:lvl9pPr>
          </a:lstStyle>
          <a:p>
            <a:pPr algn="ctr">
              <a:buNone/>
            </a:pPr>
            <a:r>
              <a:rPr lang="zh-CN" altLang="en-US" sz="1400" cap="all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</a:rPr>
              <a:t>汇报人：</a:t>
            </a:r>
            <a:r>
              <a:rPr lang="en-US" altLang="zh-CN" sz="1400" cap="all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</a:rPr>
              <a:t>xxx</a:t>
            </a:r>
            <a:endParaRPr lang="en-US" altLang="zh-CN" sz="1400" cap="all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5400000">
            <a:off x="2667000" y="-2666997"/>
            <a:ext cx="6858002" cy="121920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64598" y="506027"/>
            <a:ext cx="11123720" cy="5841507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1"/>
          <p:cNvSpPr txBox="1"/>
          <p:nvPr/>
        </p:nvSpPr>
        <p:spPr>
          <a:xfrm>
            <a:off x="5267589" y="1511838"/>
            <a:ext cx="6405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8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80725" y="1365983"/>
            <a:ext cx="1747594" cy="4247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90204"/>
              </a:rPr>
              <a:t>Enter your title</a:t>
            </a:r>
            <a:endParaRPr lang="en-GB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Arial" panose="020B0604020202090204"/>
            </a:endParaRPr>
          </a:p>
        </p:txBody>
      </p:sp>
      <p:sp>
        <p:nvSpPr>
          <p:cNvPr id="6" name="išľíďè"/>
          <p:cNvSpPr/>
          <p:nvPr/>
        </p:nvSpPr>
        <p:spPr bwMode="auto">
          <a:xfrm>
            <a:off x="6080725" y="1756313"/>
            <a:ext cx="4303153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rPr>
              <a:t>Enter your text Enter your text Enter your text 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文本框 5"/>
          <p:cNvSpPr txBox="1"/>
          <p:nvPr/>
        </p:nvSpPr>
        <p:spPr>
          <a:xfrm>
            <a:off x="1808123" y="2930795"/>
            <a:ext cx="2248784" cy="1107996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66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目录</a:t>
            </a:r>
            <a:endParaRPr lang="zh-CN" altLang="en-US" sz="6600" dirty="0"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sp>
        <p:nvSpPr>
          <p:cNvPr id="8" name="文本框 11"/>
          <p:cNvSpPr txBox="1"/>
          <p:nvPr/>
        </p:nvSpPr>
        <p:spPr>
          <a:xfrm>
            <a:off x="5267589" y="2571243"/>
            <a:ext cx="6405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8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80725" y="2425388"/>
            <a:ext cx="1747594" cy="4247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90204"/>
              </a:rPr>
              <a:t>Enter your title</a:t>
            </a:r>
            <a:endParaRPr lang="en-GB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Arial" panose="020B0604020202090204"/>
            </a:endParaRPr>
          </a:p>
        </p:txBody>
      </p:sp>
      <p:sp>
        <p:nvSpPr>
          <p:cNvPr id="10" name="išľíďè"/>
          <p:cNvSpPr/>
          <p:nvPr/>
        </p:nvSpPr>
        <p:spPr bwMode="auto">
          <a:xfrm>
            <a:off x="6080725" y="2815718"/>
            <a:ext cx="4303153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rPr>
              <a:t>Enter your text Enter your text Enter your text 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文本框 11"/>
          <p:cNvSpPr txBox="1"/>
          <p:nvPr/>
        </p:nvSpPr>
        <p:spPr>
          <a:xfrm>
            <a:off x="5267589" y="3630648"/>
            <a:ext cx="6405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8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80725" y="3484793"/>
            <a:ext cx="1747594" cy="4247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90204"/>
              </a:rPr>
              <a:t>Enter your title</a:t>
            </a:r>
            <a:endParaRPr lang="en-GB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Arial" panose="020B0604020202090204"/>
            </a:endParaRPr>
          </a:p>
        </p:txBody>
      </p:sp>
      <p:sp>
        <p:nvSpPr>
          <p:cNvPr id="13" name="išľíďè"/>
          <p:cNvSpPr/>
          <p:nvPr/>
        </p:nvSpPr>
        <p:spPr bwMode="auto">
          <a:xfrm>
            <a:off x="6080725" y="3875123"/>
            <a:ext cx="4303153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rPr>
              <a:t>Enter your text Enter your text Enter your text 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文本框 11"/>
          <p:cNvSpPr txBox="1"/>
          <p:nvPr/>
        </p:nvSpPr>
        <p:spPr>
          <a:xfrm>
            <a:off x="5267589" y="4690053"/>
            <a:ext cx="6405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8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80725" y="4544198"/>
            <a:ext cx="1747594" cy="4247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90204"/>
              </a:rPr>
              <a:t>Enter your title</a:t>
            </a:r>
            <a:endParaRPr lang="en-GB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Arial" panose="020B0604020202090204"/>
            </a:endParaRPr>
          </a:p>
        </p:txBody>
      </p:sp>
      <p:sp>
        <p:nvSpPr>
          <p:cNvPr id="16" name="išľíďè"/>
          <p:cNvSpPr/>
          <p:nvPr/>
        </p:nvSpPr>
        <p:spPr bwMode="auto">
          <a:xfrm>
            <a:off x="6080725" y="4934528"/>
            <a:ext cx="4303153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rPr>
              <a:t>Enter your text Enter your text Enter your text 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5400000">
            <a:off x="2667000" y="-2666997"/>
            <a:ext cx="6858002" cy="121920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90" t="14369" r="8404" b="21942"/>
          <a:stretch>
            <a:fillRect/>
          </a:stretch>
        </p:blipFill>
        <p:spPr>
          <a:xfrm>
            <a:off x="2411015" y="348727"/>
            <a:ext cx="7391215" cy="5981051"/>
          </a:xfrm>
          <a:prstGeom prst="rect">
            <a:avLst/>
          </a:prstGeom>
        </p:spPr>
      </p:pic>
      <p:sp>
        <p:nvSpPr>
          <p:cNvPr id="4" name="文本框 11"/>
          <p:cNvSpPr txBox="1"/>
          <p:nvPr/>
        </p:nvSpPr>
        <p:spPr>
          <a:xfrm>
            <a:off x="5649243" y="2721114"/>
            <a:ext cx="8935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8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en-US" altLang="zh-CN" sz="4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86988" y="3429000"/>
            <a:ext cx="2618024" cy="5632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800" b="1" dirty="0"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90204"/>
              </a:rPr>
              <a:t>Enter your title</a:t>
            </a:r>
            <a:endParaRPr lang="en-GB" altLang="zh-CN" sz="2800" b="1" dirty="0"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Arial" panose="020B0604020202090204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69071" y="1095468"/>
            <a:ext cx="9853859" cy="4658188"/>
            <a:chOff x="2313603" y="1582816"/>
            <a:chExt cx="7556400" cy="3685345"/>
          </a:xfrm>
        </p:grpSpPr>
        <p:sp>
          <p:nvSpPr>
            <p:cNvPr id="15" name="矩形 14"/>
            <p:cNvSpPr/>
            <p:nvPr/>
          </p:nvSpPr>
          <p:spPr bwMode="auto">
            <a:xfrm>
              <a:off x="2313603" y="1806017"/>
              <a:ext cx="2191356" cy="89280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latin typeface="茶卡瘦金简体" panose="03000509000000000000" pitchFamily="65" charset="-122"/>
                <a:ea typeface="茶卡瘦金简体" panose="03000509000000000000" pitchFamily="65" charset="-122"/>
              </a:endParaRPr>
            </a:p>
          </p:txBody>
        </p:sp>
        <p:sp>
          <p:nvSpPr>
            <p:cNvPr id="16" name="矩形 15"/>
            <p:cNvSpPr/>
            <p:nvPr/>
          </p:nvSpPr>
          <p:spPr bwMode="auto">
            <a:xfrm>
              <a:off x="2313603" y="2700296"/>
              <a:ext cx="2191356" cy="2567865"/>
            </a:xfrm>
            <a:prstGeom prst="rect">
              <a:avLst/>
            </a:prstGeom>
            <a:no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chemeClr val="bg1"/>
                </a:solidFill>
                <a:latin typeface="茶卡瘦金简体" panose="03000509000000000000" pitchFamily="65" charset="-122"/>
                <a:ea typeface="茶卡瘦金简体" panose="03000509000000000000" pitchFamily="65" charset="-122"/>
              </a:endParaRPr>
            </a:p>
          </p:txBody>
        </p:sp>
        <p:sp>
          <p:nvSpPr>
            <p:cNvPr id="17" name="矩形 16"/>
            <p:cNvSpPr/>
            <p:nvPr/>
          </p:nvSpPr>
          <p:spPr bwMode="auto">
            <a:xfrm>
              <a:off x="4996125" y="1582816"/>
              <a:ext cx="2191356" cy="111600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latin typeface="茶卡瘦金简体" panose="03000509000000000000" pitchFamily="65" charset="-122"/>
                <a:ea typeface="茶卡瘦金简体" panose="03000509000000000000" pitchFamily="65" charset="-122"/>
              </a:endParaRPr>
            </a:p>
          </p:txBody>
        </p:sp>
        <p:sp>
          <p:nvSpPr>
            <p:cNvPr id="18" name="矩形 17"/>
            <p:cNvSpPr/>
            <p:nvPr/>
          </p:nvSpPr>
          <p:spPr bwMode="auto">
            <a:xfrm>
              <a:off x="4996125" y="2700296"/>
              <a:ext cx="2191356" cy="2567865"/>
            </a:xfrm>
            <a:prstGeom prst="rect">
              <a:avLst/>
            </a:prstGeom>
            <a:no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chemeClr val="bg1"/>
                </a:solidFill>
                <a:latin typeface="茶卡瘦金简体" panose="03000509000000000000" pitchFamily="65" charset="-122"/>
                <a:ea typeface="茶卡瘦金简体" panose="03000509000000000000" pitchFamily="65" charset="-122"/>
              </a:endParaRPr>
            </a:p>
          </p:txBody>
        </p:sp>
        <p:sp>
          <p:nvSpPr>
            <p:cNvPr id="19" name="矩形 18"/>
            <p:cNvSpPr/>
            <p:nvPr/>
          </p:nvSpPr>
          <p:spPr bwMode="auto">
            <a:xfrm>
              <a:off x="7678647" y="1806017"/>
              <a:ext cx="2191356" cy="89280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latin typeface="茶卡瘦金简体" panose="03000509000000000000" pitchFamily="65" charset="-122"/>
                <a:ea typeface="茶卡瘦金简体" panose="03000509000000000000" pitchFamily="65" charset="-122"/>
              </a:endParaRPr>
            </a:p>
          </p:txBody>
        </p:sp>
        <p:sp>
          <p:nvSpPr>
            <p:cNvPr id="20" name="矩形 19"/>
            <p:cNvSpPr/>
            <p:nvPr/>
          </p:nvSpPr>
          <p:spPr bwMode="auto">
            <a:xfrm>
              <a:off x="7678647" y="2700296"/>
              <a:ext cx="2191356" cy="2567865"/>
            </a:xfrm>
            <a:prstGeom prst="rect">
              <a:avLst/>
            </a:prstGeom>
            <a:no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chemeClr val="bg1"/>
                </a:solidFill>
                <a:latin typeface="茶卡瘦金简体" panose="03000509000000000000" pitchFamily="65" charset="-122"/>
                <a:ea typeface="茶卡瘦金简体" panose="03000509000000000000" pitchFamily="65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1808902" y="3055645"/>
            <a:ext cx="1628203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dirty="0"/>
              <a:t>Enter title</a:t>
            </a:r>
            <a:endParaRPr lang="zh-CN" altLang="en-US" sz="2800" dirty="0"/>
          </a:p>
        </p:txBody>
      </p:sp>
      <p:sp>
        <p:nvSpPr>
          <p:cNvPr id="12" name="Freeform 10"/>
          <p:cNvSpPr>
            <a:spLocks noChangeAspect="1" noEditPoints="1"/>
          </p:cNvSpPr>
          <p:nvPr/>
        </p:nvSpPr>
        <p:spPr bwMode="auto">
          <a:xfrm>
            <a:off x="2374928" y="1692537"/>
            <a:ext cx="496151" cy="454709"/>
          </a:xfrm>
          <a:custGeom>
            <a:avLst/>
            <a:gdLst>
              <a:gd name="T0" fmla="*/ 460 w 2893"/>
              <a:gd name="T1" fmla="*/ 2647 h 2647"/>
              <a:gd name="T2" fmla="*/ 460 w 2893"/>
              <a:gd name="T3" fmla="*/ 1530 h 2647"/>
              <a:gd name="T4" fmla="*/ 1453 w 2893"/>
              <a:gd name="T5" fmla="*/ 660 h 2647"/>
              <a:gd name="T6" fmla="*/ 2445 w 2893"/>
              <a:gd name="T7" fmla="*/ 1530 h 2647"/>
              <a:gd name="T8" fmla="*/ 2445 w 2893"/>
              <a:gd name="T9" fmla="*/ 2647 h 2647"/>
              <a:gd name="T10" fmla="*/ 1750 w 2893"/>
              <a:gd name="T11" fmla="*/ 2647 h 2647"/>
              <a:gd name="T12" fmla="*/ 1750 w 2893"/>
              <a:gd name="T13" fmla="*/ 1902 h 2647"/>
              <a:gd name="T14" fmla="*/ 1229 w 2893"/>
              <a:gd name="T15" fmla="*/ 1902 h 2647"/>
              <a:gd name="T16" fmla="*/ 1229 w 2893"/>
              <a:gd name="T17" fmla="*/ 2647 h 2647"/>
              <a:gd name="T18" fmla="*/ 460 w 2893"/>
              <a:gd name="T19" fmla="*/ 2647 h 2647"/>
              <a:gd name="T20" fmla="*/ 2148 w 2893"/>
              <a:gd name="T21" fmla="*/ 546 h 2647"/>
              <a:gd name="T22" fmla="*/ 2421 w 2893"/>
              <a:gd name="T23" fmla="*/ 782 h 2647"/>
              <a:gd name="T24" fmla="*/ 2421 w 2893"/>
              <a:gd name="T25" fmla="*/ 322 h 2647"/>
              <a:gd name="T26" fmla="*/ 2148 w 2893"/>
              <a:gd name="T27" fmla="*/ 322 h 2647"/>
              <a:gd name="T28" fmla="*/ 2148 w 2893"/>
              <a:gd name="T29" fmla="*/ 546 h 2647"/>
              <a:gd name="T30" fmla="*/ 1453 w 2893"/>
              <a:gd name="T31" fmla="*/ 521 h 2647"/>
              <a:gd name="T32" fmla="*/ 273 w 2893"/>
              <a:gd name="T33" fmla="*/ 1552 h 2647"/>
              <a:gd name="T34" fmla="*/ 0 w 2893"/>
              <a:gd name="T35" fmla="*/ 1302 h 2647"/>
              <a:gd name="T36" fmla="*/ 1428 w 2893"/>
              <a:gd name="T37" fmla="*/ 0 h 2647"/>
              <a:gd name="T38" fmla="*/ 2893 w 2893"/>
              <a:gd name="T39" fmla="*/ 1316 h 2647"/>
              <a:gd name="T40" fmla="*/ 2657 w 2893"/>
              <a:gd name="T41" fmla="*/ 1527 h 2647"/>
              <a:gd name="T42" fmla="*/ 1453 w 2893"/>
              <a:gd name="T43" fmla="*/ 521 h 2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93" h="2647">
                <a:moveTo>
                  <a:pt x="460" y="2647"/>
                </a:moveTo>
                <a:lnTo>
                  <a:pt x="460" y="1530"/>
                </a:lnTo>
                <a:lnTo>
                  <a:pt x="1453" y="660"/>
                </a:lnTo>
                <a:lnTo>
                  <a:pt x="2445" y="1530"/>
                </a:lnTo>
                <a:lnTo>
                  <a:pt x="2445" y="2647"/>
                </a:lnTo>
                <a:lnTo>
                  <a:pt x="1750" y="2647"/>
                </a:lnTo>
                <a:lnTo>
                  <a:pt x="1750" y="1902"/>
                </a:lnTo>
                <a:lnTo>
                  <a:pt x="1229" y="1902"/>
                </a:lnTo>
                <a:lnTo>
                  <a:pt x="1229" y="2647"/>
                </a:lnTo>
                <a:lnTo>
                  <a:pt x="460" y="2647"/>
                </a:lnTo>
                <a:close/>
                <a:moveTo>
                  <a:pt x="2148" y="546"/>
                </a:moveTo>
                <a:lnTo>
                  <a:pt x="2421" y="782"/>
                </a:lnTo>
                <a:lnTo>
                  <a:pt x="2421" y="322"/>
                </a:lnTo>
                <a:lnTo>
                  <a:pt x="2148" y="322"/>
                </a:lnTo>
                <a:lnTo>
                  <a:pt x="2148" y="546"/>
                </a:lnTo>
                <a:close/>
                <a:moveTo>
                  <a:pt x="1453" y="521"/>
                </a:moveTo>
                <a:lnTo>
                  <a:pt x="273" y="1552"/>
                </a:lnTo>
                <a:lnTo>
                  <a:pt x="0" y="1302"/>
                </a:lnTo>
                <a:lnTo>
                  <a:pt x="1428" y="0"/>
                </a:lnTo>
                <a:lnTo>
                  <a:pt x="2893" y="1316"/>
                </a:lnTo>
                <a:lnTo>
                  <a:pt x="2657" y="1527"/>
                </a:lnTo>
                <a:lnTo>
                  <a:pt x="1453" y="5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898" tIns="60949" rIns="121898" bIns="60949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3200" dirty="0">
              <a:solidFill>
                <a:srgbClr val="1E90B4"/>
              </a:solidFill>
              <a:latin typeface="inpin heiti" charset="-122"/>
              <a:ea typeface="inpin heiti" charset="-122"/>
              <a:cs typeface="inpin heiti" charset="-122"/>
              <a:sym typeface="+mn-lt"/>
            </a:endParaRPr>
          </a:p>
        </p:txBody>
      </p:sp>
      <p:sp>
        <p:nvSpPr>
          <p:cNvPr id="13" name="Freeform 13"/>
          <p:cNvSpPr>
            <a:spLocks noEditPoints="1"/>
          </p:cNvSpPr>
          <p:nvPr/>
        </p:nvSpPr>
        <p:spPr bwMode="auto">
          <a:xfrm>
            <a:off x="5757024" y="1551787"/>
            <a:ext cx="688898" cy="589983"/>
          </a:xfrm>
          <a:custGeom>
            <a:avLst/>
            <a:gdLst>
              <a:gd name="T0" fmla="*/ 219 w 341"/>
              <a:gd name="T1" fmla="*/ 124 h 292"/>
              <a:gd name="T2" fmla="*/ 235 w 341"/>
              <a:gd name="T3" fmla="*/ 136 h 292"/>
              <a:gd name="T4" fmla="*/ 243 w 341"/>
              <a:gd name="T5" fmla="*/ 153 h 292"/>
              <a:gd name="T6" fmla="*/ 97 w 341"/>
              <a:gd name="T7" fmla="*/ 156 h 292"/>
              <a:gd name="T8" fmla="*/ 105 w 341"/>
              <a:gd name="T9" fmla="*/ 137 h 292"/>
              <a:gd name="T10" fmla="*/ 119 w 341"/>
              <a:gd name="T11" fmla="*/ 125 h 292"/>
              <a:gd name="T12" fmla="*/ 256 w 341"/>
              <a:gd name="T13" fmla="*/ 127 h 292"/>
              <a:gd name="T14" fmla="*/ 323 w 341"/>
              <a:gd name="T15" fmla="*/ 130 h 292"/>
              <a:gd name="T16" fmla="*/ 335 w 341"/>
              <a:gd name="T17" fmla="*/ 139 h 292"/>
              <a:gd name="T18" fmla="*/ 341 w 341"/>
              <a:gd name="T19" fmla="*/ 153 h 292"/>
              <a:gd name="T20" fmla="*/ 250 w 341"/>
              <a:gd name="T21" fmla="*/ 153 h 292"/>
              <a:gd name="T22" fmla="*/ 242 w 341"/>
              <a:gd name="T23" fmla="*/ 134 h 292"/>
              <a:gd name="T24" fmla="*/ 256 w 341"/>
              <a:gd name="T25" fmla="*/ 127 h 292"/>
              <a:gd name="T26" fmla="*/ 101 w 341"/>
              <a:gd name="T27" fmla="*/ 131 h 292"/>
              <a:gd name="T28" fmla="*/ 91 w 341"/>
              <a:gd name="T29" fmla="*/ 149 h 292"/>
              <a:gd name="T30" fmla="*/ 0 w 341"/>
              <a:gd name="T31" fmla="*/ 157 h 292"/>
              <a:gd name="T32" fmla="*/ 5 w 341"/>
              <a:gd name="T33" fmla="*/ 142 h 292"/>
              <a:gd name="T34" fmla="*/ 15 w 341"/>
              <a:gd name="T35" fmla="*/ 131 h 292"/>
              <a:gd name="T36" fmla="*/ 30 w 341"/>
              <a:gd name="T37" fmla="*/ 127 h 292"/>
              <a:gd name="T38" fmla="*/ 75 w 341"/>
              <a:gd name="T39" fmla="*/ 34 h 292"/>
              <a:gd name="T40" fmla="*/ 91 w 341"/>
              <a:gd name="T41" fmla="*/ 46 h 292"/>
              <a:gd name="T42" fmla="*/ 100 w 341"/>
              <a:gd name="T43" fmla="*/ 65 h 292"/>
              <a:gd name="T44" fmla="*/ 99 w 341"/>
              <a:gd name="T45" fmla="*/ 86 h 292"/>
              <a:gd name="T46" fmla="*/ 88 w 341"/>
              <a:gd name="T47" fmla="*/ 104 h 292"/>
              <a:gd name="T48" fmla="*/ 70 w 341"/>
              <a:gd name="T49" fmla="*/ 114 h 292"/>
              <a:gd name="T50" fmla="*/ 49 w 341"/>
              <a:gd name="T51" fmla="*/ 115 h 292"/>
              <a:gd name="T52" fmla="*/ 31 w 341"/>
              <a:gd name="T53" fmla="*/ 106 h 292"/>
              <a:gd name="T54" fmla="*/ 18 w 341"/>
              <a:gd name="T55" fmla="*/ 90 h 292"/>
              <a:gd name="T56" fmla="*/ 15 w 341"/>
              <a:gd name="T57" fmla="*/ 69 h 292"/>
              <a:gd name="T58" fmla="*/ 22 w 341"/>
              <a:gd name="T59" fmla="*/ 50 h 292"/>
              <a:gd name="T60" fmla="*/ 37 w 341"/>
              <a:gd name="T61" fmla="*/ 36 h 292"/>
              <a:gd name="T62" fmla="*/ 58 w 341"/>
              <a:gd name="T63" fmla="*/ 31 h 292"/>
              <a:gd name="T64" fmla="*/ 301 w 341"/>
              <a:gd name="T65" fmla="*/ 35 h 292"/>
              <a:gd name="T66" fmla="*/ 317 w 341"/>
              <a:gd name="T67" fmla="*/ 48 h 292"/>
              <a:gd name="T68" fmla="*/ 325 w 341"/>
              <a:gd name="T69" fmla="*/ 67 h 292"/>
              <a:gd name="T70" fmla="*/ 323 w 341"/>
              <a:gd name="T71" fmla="*/ 88 h 292"/>
              <a:gd name="T72" fmla="*/ 312 w 341"/>
              <a:gd name="T73" fmla="*/ 105 h 292"/>
              <a:gd name="T74" fmla="*/ 293 w 341"/>
              <a:gd name="T75" fmla="*/ 115 h 292"/>
              <a:gd name="T76" fmla="*/ 272 w 341"/>
              <a:gd name="T77" fmla="*/ 115 h 292"/>
              <a:gd name="T78" fmla="*/ 254 w 341"/>
              <a:gd name="T79" fmla="*/ 105 h 292"/>
              <a:gd name="T80" fmla="*/ 243 w 341"/>
              <a:gd name="T81" fmla="*/ 88 h 292"/>
              <a:gd name="T82" fmla="*/ 240 w 341"/>
              <a:gd name="T83" fmla="*/ 67 h 292"/>
              <a:gd name="T84" fmla="*/ 248 w 341"/>
              <a:gd name="T85" fmla="*/ 48 h 292"/>
              <a:gd name="T86" fmla="*/ 264 w 341"/>
              <a:gd name="T87" fmla="*/ 35 h 292"/>
              <a:gd name="T88" fmla="*/ 170 w 341"/>
              <a:gd name="T89" fmla="*/ 0 h 292"/>
              <a:gd name="T90" fmla="*/ 196 w 341"/>
              <a:gd name="T91" fmla="*/ 6 h 292"/>
              <a:gd name="T92" fmla="*/ 215 w 341"/>
              <a:gd name="T93" fmla="*/ 24 h 292"/>
              <a:gd name="T94" fmla="*/ 224 w 341"/>
              <a:gd name="T95" fmla="*/ 48 h 292"/>
              <a:gd name="T96" fmla="*/ 220 w 341"/>
              <a:gd name="T97" fmla="*/ 75 h 292"/>
              <a:gd name="T98" fmla="*/ 205 w 341"/>
              <a:gd name="T99" fmla="*/ 96 h 292"/>
              <a:gd name="T100" fmla="*/ 181 w 341"/>
              <a:gd name="T101" fmla="*/ 107 h 292"/>
              <a:gd name="T102" fmla="*/ 154 w 341"/>
              <a:gd name="T103" fmla="*/ 106 h 292"/>
              <a:gd name="T104" fmla="*/ 132 w 341"/>
              <a:gd name="T105" fmla="*/ 92 h 292"/>
              <a:gd name="T106" fmla="*/ 118 w 341"/>
              <a:gd name="T107" fmla="*/ 70 h 292"/>
              <a:gd name="T108" fmla="*/ 117 w 341"/>
              <a:gd name="T109" fmla="*/ 43 h 292"/>
              <a:gd name="T110" fmla="*/ 129 w 341"/>
              <a:gd name="T111" fmla="*/ 19 h 292"/>
              <a:gd name="T112" fmla="*/ 149 w 341"/>
              <a:gd name="T113" fmla="*/ 4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41" h="292">
                <a:moveTo>
                  <a:pt x="137" y="121"/>
                </a:moveTo>
                <a:lnTo>
                  <a:pt x="204" y="121"/>
                </a:lnTo>
                <a:lnTo>
                  <a:pt x="205" y="121"/>
                </a:lnTo>
                <a:lnTo>
                  <a:pt x="207" y="121"/>
                </a:lnTo>
                <a:lnTo>
                  <a:pt x="210" y="122"/>
                </a:lnTo>
                <a:lnTo>
                  <a:pt x="211" y="122"/>
                </a:lnTo>
                <a:lnTo>
                  <a:pt x="214" y="122"/>
                </a:lnTo>
                <a:lnTo>
                  <a:pt x="216" y="123"/>
                </a:lnTo>
                <a:lnTo>
                  <a:pt x="217" y="124"/>
                </a:lnTo>
                <a:lnTo>
                  <a:pt x="219" y="124"/>
                </a:lnTo>
                <a:lnTo>
                  <a:pt x="221" y="125"/>
                </a:lnTo>
                <a:lnTo>
                  <a:pt x="223" y="126"/>
                </a:lnTo>
                <a:lnTo>
                  <a:pt x="224" y="127"/>
                </a:lnTo>
                <a:lnTo>
                  <a:pt x="226" y="128"/>
                </a:lnTo>
                <a:lnTo>
                  <a:pt x="228" y="129"/>
                </a:lnTo>
                <a:lnTo>
                  <a:pt x="229" y="130"/>
                </a:lnTo>
                <a:lnTo>
                  <a:pt x="231" y="132"/>
                </a:lnTo>
                <a:lnTo>
                  <a:pt x="232" y="133"/>
                </a:lnTo>
                <a:lnTo>
                  <a:pt x="233" y="134"/>
                </a:lnTo>
                <a:lnTo>
                  <a:pt x="235" y="136"/>
                </a:lnTo>
                <a:lnTo>
                  <a:pt x="236" y="137"/>
                </a:lnTo>
                <a:lnTo>
                  <a:pt x="237" y="139"/>
                </a:lnTo>
                <a:lnTo>
                  <a:pt x="238" y="140"/>
                </a:lnTo>
                <a:lnTo>
                  <a:pt x="239" y="142"/>
                </a:lnTo>
                <a:lnTo>
                  <a:pt x="240" y="144"/>
                </a:lnTo>
                <a:lnTo>
                  <a:pt x="241" y="146"/>
                </a:lnTo>
                <a:lnTo>
                  <a:pt x="242" y="148"/>
                </a:lnTo>
                <a:lnTo>
                  <a:pt x="242" y="150"/>
                </a:lnTo>
                <a:lnTo>
                  <a:pt x="243" y="152"/>
                </a:lnTo>
                <a:lnTo>
                  <a:pt x="243" y="153"/>
                </a:lnTo>
                <a:lnTo>
                  <a:pt x="244" y="156"/>
                </a:lnTo>
                <a:lnTo>
                  <a:pt x="244" y="157"/>
                </a:lnTo>
                <a:lnTo>
                  <a:pt x="244" y="160"/>
                </a:lnTo>
                <a:lnTo>
                  <a:pt x="244" y="162"/>
                </a:lnTo>
                <a:lnTo>
                  <a:pt x="244" y="292"/>
                </a:lnTo>
                <a:lnTo>
                  <a:pt x="96" y="292"/>
                </a:lnTo>
                <a:lnTo>
                  <a:pt x="96" y="162"/>
                </a:lnTo>
                <a:lnTo>
                  <a:pt x="96" y="160"/>
                </a:lnTo>
                <a:lnTo>
                  <a:pt x="96" y="157"/>
                </a:lnTo>
                <a:lnTo>
                  <a:pt x="97" y="156"/>
                </a:lnTo>
                <a:lnTo>
                  <a:pt x="97" y="153"/>
                </a:lnTo>
                <a:lnTo>
                  <a:pt x="98" y="152"/>
                </a:lnTo>
                <a:lnTo>
                  <a:pt x="98" y="150"/>
                </a:lnTo>
                <a:lnTo>
                  <a:pt x="99" y="148"/>
                </a:lnTo>
                <a:lnTo>
                  <a:pt x="99" y="146"/>
                </a:lnTo>
                <a:lnTo>
                  <a:pt x="100" y="144"/>
                </a:lnTo>
                <a:lnTo>
                  <a:pt x="101" y="142"/>
                </a:lnTo>
                <a:lnTo>
                  <a:pt x="102" y="140"/>
                </a:lnTo>
                <a:lnTo>
                  <a:pt x="103" y="139"/>
                </a:lnTo>
                <a:lnTo>
                  <a:pt x="105" y="137"/>
                </a:lnTo>
                <a:lnTo>
                  <a:pt x="106" y="136"/>
                </a:lnTo>
                <a:lnTo>
                  <a:pt x="107" y="134"/>
                </a:lnTo>
                <a:lnTo>
                  <a:pt x="109" y="133"/>
                </a:lnTo>
                <a:lnTo>
                  <a:pt x="110" y="132"/>
                </a:lnTo>
                <a:lnTo>
                  <a:pt x="111" y="130"/>
                </a:lnTo>
                <a:lnTo>
                  <a:pt x="113" y="129"/>
                </a:lnTo>
                <a:lnTo>
                  <a:pt x="114" y="128"/>
                </a:lnTo>
                <a:lnTo>
                  <a:pt x="116" y="127"/>
                </a:lnTo>
                <a:lnTo>
                  <a:pt x="118" y="126"/>
                </a:lnTo>
                <a:lnTo>
                  <a:pt x="119" y="125"/>
                </a:lnTo>
                <a:lnTo>
                  <a:pt x="121" y="124"/>
                </a:lnTo>
                <a:lnTo>
                  <a:pt x="123" y="124"/>
                </a:lnTo>
                <a:lnTo>
                  <a:pt x="125" y="123"/>
                </a:lnTo>
                <a:lnTo>
                  <a:pt x="127" y="122"/>
                </a:lnTo>
                <a:lnTo>
                  <a:pt x="129" y="122"/>
                </a:lnTo>
                <a:lnTo>
                  <a:pt x="131" y="122"/>
                </a:lnTo>
                <a:lnTo>
                  <a:pt x="133" y="121"/>
                </a:lnTo>
                <a:lnTo>
                  <a:pt x="135" y="121"/>
                </a:lnTo>
                <a:lnTo>
                  <a:pt x="137" y="121"/>
                </a:lnTo>
                <a:close/>
                <a:moveTo>
                  <a:pt x="256" y="127"/>
                </a:moveTo>
                <a:lnTo>
                  <a:pt x="309" y="127"/>
                </a:lnTo>
                <a:lnTo>
                  <a:pt x="310" y="127"/>
                </a:lnTo>
                <a:lnTo>
                  <a:pt x="312" y="127"/>
                </a:lnTo>
                <a:lnTo>
                  <a:pt x="314" y="127"/>
                </a:lnTo>
                <a:lnTo>
                  <a:pt x="315" y="127"/>
                </a:lnTo>
                <a:lnTo>
                  <a:pt x="317" y="127"/>
                </a:lnTo>
                <a:lnTo>
                  <a:pt x="318" y="128"/>
                </a:lnTo>
                <a:lnTo>
                  <a:pt x="320" y="128"/>
                </a:lnTo>
                <a:lnTo>
                  <a:pt x="321" y="129"/>
                </a:lnTo>
                <a:lnTo>
                  <a:pt x="323" y="130"/>
                </a:lnTo>
                <a:lnTo>
                  <a:pt x="324" y="130"/>
                </a:lnTo>
                <a:lnTo>
                  <a:pt x="325" y="131"/>
                </a:lnTo>
                <a:lnTo>
                  <a:pt x="327" y="132"/>
                </a:lnTo>
                <a:lnTo>
                  <a:pt x="328" y="133"/>
                </a:lnTo>
                <a:lnTo>
                  <a:pt x="329" y="134"/>
                </a:lnTo>
                <a:lnTo>
                  <a:pt x="330" y="135"/>
                </a:lnTo>
                <a:lnTo>
                  <a:pt x="331" y="136"/>
                </a:lnTo>
                <a:lnTo>
                  <a:pt x="332" y="137"/>
                </a:lnTo>
                <a:lnTo>
                  <a:pt x="334" y="138"/>
                </a:lnTo>
                <a:lnTo>
                  <a:pt x="335" y="139"/>
                </a:lnTo>
                <a:lnTo>
                  <a:pt x="335" y="140"/>
                </a:lnTo>
                <a:lnTo>
                  <a:pt x="336" y="142"/>
                </a:lnTo>
                <a:lnTo>
                  <a:pt x="337" y="143"/>
                </a:lnTo>
                <a:lnTo>
                  <a:pt x="338" y="144"/>
                </a:lnTo>
                <a:lnTo>
                  <a:pt x="338" y="146"/>
                </a:lnTo>
                <a:lnTo>
                  <a:pt x="339" y="147"/>
                </a:lnTo>
                <a:lnTo>
                  <a:pt x="339" y="149"/>
                </a:lnTo>
                <a:lnTo>
                  <a:pt x="340" y="150"/>
                </a:lnTo>
                <a:lnTo>
                  <a:pt x="340" y="152"/>
                </a:lnTo>
                <a:lnTo>
                  <a:pt x="341" y="153"/>
                </a:lnTo>
                <a:lnTo>
                  <a:pt x="341" y="155"/>
                </a:lnTo>
                <a:lnTo>
                  <a:pt x="341" y="157"/>
                </a:lnTo>
                <a:lnTo>
                  <a:pt x="341" y="158"/>
                </a:lnTo>
                <a:lnTo>
                  <a:pt x="341" y="261"/>
                </a:lnTo>
                <a:lnTo>
                  <a:pt x="251" y="261"/>
                </a:lnTo>
                <a:lnTo>
                  <a:pt x="251" y="162"/>
                </a:lnTo>
                <a:lnTo>
                  <a:pt x="251" y="160"/>
                </a:lnTo>
                <a:lnTo>
                  <a:pt x="251" y="157"/>
                </a:lnTo>
                <a:lnTo>
                  <a:pt x="250" y="155"/>
                </a:lnTo>
                <a:lnTo>
                  <a:pt x="250" y="153"/>
                </a:lnTo>
                <a:lnTo>
                  <a:pt x="250" y="151"/>
                </a:lnTo>
                <a:lnTo>
                  <a:pt x="249" y="149"/>
                </a:lnTo>
                <a:lnTo>
                  <a:pt x="249" y="147"/>
                </a:lnTo>
                <a:lnTo>
                  <a:pt x="248" y="145"/>
                </a:lnTo>
                <a:lnTo>
                  <a:pt x="247" y="143"/>
                </a:lnTo>
                <a:lnTo>
                  <a:pt x="246" y="141"/>
                </a:lnTo>
                <a:lnTo>
                  <a:pt x="245" y="140"/>
                </a:lnTo>
                <a:lnTo>
                  <a:pt x="244" y="138"/>
                </a:lnTo>
                <a:lnTo>
                  <a:pt x="243" y="136"/>
                </a:lnTo>
                <a:lnTo>
                  <a:pt x="242" y="134"/>
                </a:lnTo>
                <a:lnTo>
                  <a:pt x="241" y="133"/>
                </a:lnTo>
                <a:lnTo>
                  <a:pt x="240" y="131"/>
                </a:lnTo>
                <a:lnTo>
                  <a:pt x="242" y="130"/>
                </a:lnTo>
                <a:lnTo>
                  <a:pt x="243" y="129"/>
                </a:lnTo>
                <a:lnTo>
                  <a:pt x="246" y="128"/>
                </a:lnTo>
                <a:lnTo>
                  <a:pt x="248" y="128"/>
                </a:lnTo>
                <a:lnTo>
                  <a:pt x="250" y="127"/>
                </a:lnTo>
                <a:lnTo>
                  <a:pt x="252" y="127"/>
                </a:lnTo>
                <a:lnTo>
                  <a:pt x="254" y="127"/>
                </a:lnTo>
                <a:lnTo>
                  <a:pt x="256" y="127"/>
                </a:lnTo>
                <a:close/>
                <a:moveTo>
                  <a:pt x="32" y="127"/>
                </a:moveTo>
                <a:lnTo>
                  <a:pt x="84" y="127"/>
                </a:lnTo>
                <a:lnTo>
                  <a:pt x="86" y="127"/>
                </a:lnTo>
                <a:lnTo>
                  <a:pt x="89" y="127"/>
                </a:lnTo>
                <a:lnTo>
                  <a:pt x="91" y="127"/>
                </a:lnTo>
                <a:lnTo>
                  <a:pt x="93" y="128"/>
                </a:lnTo>
                <a:lnTo>
                  <a:pt x="95" y="128"/>
                </a:lnTo>
                <a:lnTo>
                  <a:pt x="97" y="129"/>
                </a:lnTo>
                <a:lnTo>
                  <a:pt x="99" y="130"/>
                </a:lnTo>
                <a:lnTo>
                  <a:pt x="101" y="131"/>
                </a:lnTo>
                <a:lnTo>
                  <a:pt x="99" y="133"/>
                </a:lnTo>
                <a:lnTo>
                  <a:pt x="98" y="134"/>
                </a:lnTo>
                <a:lnTo>
                  <a:pt x="97" y="136"/>
                </a:lnTo>
                <a:lnTo>
                  <a:pt x="96" y="138"/>
                </a:lnTo>
                <a:lnTo>
                  <a:pt x="95" y="140"/>
                </a:lnTo>
                <a:lnTo>
                  <a:pt x="94" y="141"/>
                </a:lnTo>
                <a:lnTo>
                  <a:pt x="93" y="143"/>
                </a:lnTo>
                <a:lnTo>
                  <a:pt x="93" y="145"/>
                </a:lnTo>
                <a:lnTo>
                  <a:pt x="92" y="147"/>
                </a:lnTo>
                <a:lnTo>
                  <a:pt x="91" y="149"/>
                </a:lnTo>
                <a:lnTo>
                  <a:pt x="91" y="151"/>
                </a:lnTo>
                <a:lnTo>
                  <a:pt x="90" y="153"/>
                </a:lnTo>
                <a:lnTo>
                  <a:pt x="90" y="155"/>
                </a:lnTo>
                <a:lnTo>
                  <a:pt x="90" y="157"/>
                </a:lnTo>
                <a:lnTo>
                  <a:pt x="90" y="160"/>
                </a:lnTo>
                <a:lnTo>
                  <a:pt x="90" y="162"/>
                </a:lnTo>
                <a:lnTo>
                  <a:pt x="90" y="261"/>
                </a:lnTo>
                <a:lnTo>
                  <a:pt x="0" y="261"/>
                </a:lnTo>
                <a:lnTo>
                  <a:pt x="0" y="158"/>
                </a:lnTo>
                <a:lnTo>
                  <a:pt x="0" y="157"/>
                </a:lnTo>
                <a:lnTo>
                  <a:pt x="0" y="155"/>
                </a:lnTo>
                <a:lnTo>
                  <a:pt x="0" y="153"/>
                </a:lnTo>
                <a:lnTo>
                  <a:pt x="0" y="152"/>
                </a:lnTo>
                <a:lnTo>
                  <a:pt x="1" y="150"/>
                </a:lnTo>
                <a:lnTo>
                  <a:pt x="1" y="149"/>
                </a:lnTo>
                <a:lnTo>
                  <a:pt x="1" y="147"/>
                </a:lnTo>
                <a:lnTo>
                  <a:pt x="2" y="146"/>
                </a:lnTo>
                <a:lnTo>
                  <a:pt x="3" y="144"/>
                </a:lnTo>
                <a:lnTo>
                  <a:pt x="4" y="143"/>
                </a:lnTo>
                <a:lnTo>
                  <a:pt x="5" y="142"/>
                </a:lnTo>
                <a:lnTo>
                  <a:pt x="5" y="140"/>
                </a:lnTo>
                <a:lnTo>
                  <a:pt x="6" y="139"/>
                </a:lnTo>
                <a:lnTo>
                  <a:pt x="7" y="138"/>
                </a:lnTo>
                <a:lnTo>
                  <a:pt x="8" y="137"/>
                </a:lnTo>
                <a:lnTo>
                  <a:pt x="9" y="136"/>
                </a:lnTo>
                <a:lnTo>
                  <a:pt x="10" y="135"/>
                </a:lnTo>
                <a:lnTo>
                  <a:pt x="11" y="134"/>
                </a:lnTo>
                <a:lnTo>
                  <a:pt x="13" y="133"/>
                </a:lnTo>
                <a:lnTo>
                  <a:pt x="14" y="132"/>
                </a:lnTo>
                <a:lnTo>
                  <a:pt x="15" y="131"/>
                </a:lnTo>
                <a:lnTo>
                  <a:pt x="17" y="130"/>
                </a:lnTo>
                <a:lnTo>
                  <a:pt x="18" y="130"/>
                </a:lnTo>
                <a:lnTo>
                  <a:pt x="19" y="129"/>
                </a:lnTo>
                <a:lnTo>
                  <a:pt x="21" y="128"/>
                </a:lnTo>
                <a:lnTo>
                  <a:pt x="22" y="128"/>
                </a:lnTo>
                <a:lnTo>
                  <a:pt x="24" y="127"/>
                </a:lnTo>
                <a:lnTo>
                  <a:pt x="25" y="127"/>
                </a:lnTo>
                <a:lnTo>
                  <a:pt x="27" y="127"/>
                </a:lnTo>
                <a:lnTo>
                  <a:pt x="29" y="127"/>
                </a:lnTo>
                <a:lnTo>
                  <a:pt x="30" y="127"/>
                </a:lnTo>
                <a:lnTo>
                  <a:pt x="32" y="127"/>
                </a:lnTo>
                <a:close/>
                <a:moveTo>
                  <a:pt x="58" y="31"/>
                </a:moveTo>
                <a:lnTo>
                  <a:pt x="60" y="31"/>
                </a:lnTo>
                <a:lnTo>
                  <a:pt x="62" y="31"/>
                </a:lnTo>
                <a:lnTo>
                  <a:pt x="64" y="32"/>
                </a:lnTo>
                <a:lnTo>
                  <a:pt x="67" y="32"/>
                </a:lnTo>
                <a:lnTo>
                  <a:pt x="69" y="32"/>
                </a:lnTo>
                <a:lnTo>
                  <a:pt x="70" y="33"/>
                </a:lnTo>
                <a:lnTo>
                  <a:pt x="73" y="34"/>
                </a:lnTo>
                <a:lnTo>
                  <a:pt x="75" y="34"/>
                </a:lnTo>
                <a:lnTo>
                  <a:pt x="77" y="35"/>
                </a:lnTo>
                <a:lnTo>
                  <a:pt x="78" y="36"/>
                </a:lnTo>
                <a:lnTo>
                  <a:pt x="80" y="37"/>
                </a:lnTo>
                <a:lnTo>
                  <a:pt x="82" y="38"/>
                </a:lnTo>
                <a:lnTo>
                  <a:pt x="83" y="39"/>
                </a:lnTo>
                <a:lnTo>
                  <a:pt x="85" y="41"/>
                </a:lnTo>
                <a:lnTo>
                  <a:pt x="86" y="42"/>
                </a:lnTo>
                <a:lnTo>
                  <a:pt x="88" y="43"/>
                </a:lnTo>
                <a:lnTo>
                  <a:pt x="90" y="45"/>
                </a:lnTo>
                <a:lnTo>
                  <a:pt x="91" y="46"/>
                </a:lnTo>
                <a:lnTo>
                  <a:pt x="92" y="48"/>
                </a:lnTo>
                <a:lnTo>
                  <a:pt x="93" y="50"/>
                </a:lnTo>
                <a:lnTo>
                  <a:pt x="94" y="51"/>
                </a:lnTo>
                <a:lnTo>
                  <a:pt x="96" y="53"/>
                </a:lnTo>
                <a:lnTo>
                  <a:pt x="96" y="55"/>
                </a:lnTo>
                <a:lnTo>
                  <a:pt x="97" y="57"/>
                </a:lnTo>
                <a:lnTo>
                  <a:pt x="98" y="59"/>
                </a:lnTo>
                <a:lnTo>
                  <a:pt x="99" y="61"/>
                </a:lnTo>
                <a:lnTo>
                  <a:pt x="99" y="63"/>
                </a:lnTo>
                <a:lnTo>
                  <a:pt x="100" y="65"/>
                </a:lnTo>
                <a:lnTo>
                  <a:pt x="100" y="67"/>
                </a:lnTo>
                <a:lnTo>
                  <a:pt x="100" y="69"/>
                </a:lnTo>
                <a:lnTo>
                  <a:pt x="101" y="71"/>
                </a:lnTo>
                <a:lnTo>
                  <a:pt x="101" y="74"/>
                </a:lnTo>
                <a:lnTo>
                  <a:pt x="101" y="76"/>
                </a:lnTo>
                <a:lnTo>
                  <a:pt x="100" y="78"/>
                </a:lnTo>
                <a:lnTo>
                  <a:pt x="100" y="80"/>
                </a:lnTo>
                <a:lnTo>
                  <a:pt x="100" y="82"/>
                </a:lnTo>
                <a:lnTo>
                  <a:pt x="99" y="84"/>
                </a:lnTo>
                <a:lnTo>
                  <a:pt x="99" y="86"/>
                </a:lnTo>
                <a:lnTo>
                  <a:pt x="98" y="88"/>
                </a:lnTo>
                <a:lnTo>
                  <a:pt x="97" y="90"/>
                </a:lnTo>
                <a:lnTo>
                  <a:pt x="96" y="92"/>
                </a:lnTo>
                <a:lnTo>
                  <a:pt x="96" y="94"/>
                </a:lnTo>
                <a:lnTo>
                  <a:pt x="94" y="96"/>
                </a:lnTo>
                <a:lnTo>
                  <a:pt x="93" y="97"/>
                </a:lnTo>
                <a:lnTo>
                  <a:pt x="92" y="99"/>
                </a:lnTo>
                <a:lnTo>
                  <a:pt x="91" y="101"/>
                </a:lnTo>
                <a:lnTo>
                  <a:pt x="90" y="102"/>
                </a:lnTo>
                <a:lnTo>
                  <a:pt x="88" y="104"/>
                </a:lnTo>
                <a:lnTo>
                  <a:pt x="86" y="105"/>
                </a:lnTo>
                <a:lnTo>
                  <a:pt x="85" y="106"/>
                </a:lnTo>
                <a:lnTo>
                  <a:pt x="83" y="107"/>
                </a:lnTo>
                <a:lnTo>
                  <a:pt x="82" y="109"/>
                </a:lnTo>
                <a:lnTo>
                  <a:pt x="80" y="110"/>
                </a:lnTo>
                <a:lnTo>
                  <a:pt x="78" y="111"/>
                </a:lnTo>
                <a:lnTo>
                  <a:pt x="77" y="112"/>
                </a:lnTo>
                <a:lnTo>
                  <a:pt x="75" y="113"/>
                </a:lnTo>
                <a:lnTo>
                  <a:pt x="73" y="114"/>
                </a:lnTo>
                <a:lnTo>
                  <a:pt x="70" y="114"/>
                </a:lnTo>
                <a:lnTo>
                  <a:pt x="69" y="115"/>
                </a:lnTo>
                <a:lnTo>
                  <a:pt x="67" y="115"/>
                </a:lnTo>
                <a:lnTo>
                  <a:pt x="64" y="116"/>
                </a:lnTo>
                <a:lnTo>
                  <a:pt x="62" y="116"/>
                </a:lnTo>
                <a:lnTo>
                  <a:pt x="60" y="116"/>
                </a:lnTo>
                <a:lnTo>
                  <a:pt x="58" y="116"/>
                </a:lnTo>
                <a:lnTo>
                  <a:pt x="56" y="116"/>
                </a:lnTo>
                <a:lnTo>
                  <a:pt x="54" y="116"/>
                </a:lnTo>
                <a:lnTo>
                  <a:pt x="51" y="116"/>
                </a:lnTo>
                <a:lnTo>
                  <a:pt x="49" y="115"/>
                </a:lnTo>
                <a:lnTo>
                  <a:pt x="47" y="115"/>
                </a:lnTo>
                <a:lnTo>
                  <a:pt x="45" y="114"/>
                </a:lnTo>
                <a:lnTo>
                  <a:pt x="43" y="114"/>
                </a:lnTo>
                <a:lnTo>
                  <a:pt x="41" y="113"/>
                </a:lnTo>
                <a:lnTo>
                  <a:pt x="39" y="112"/>
                </a:lnTo>
                <a:lnTo>
                  <a:pt x="37" y="111"/>
                </a:lnTo>
                <a:lnTo>
                  <a:pt x="36" y="110"/>
                </a:lnTo>
                <a:lnTo>
                  <a:pt x="34" y="109"/>
                </a:lnTo>
                <a:lnTo>
                  <a:pt x="32" y="107"/>
                </a:lnTo>
                <a:lnTo>
                  <a:pt x="31" y="106"/>
                </a:lnTo>
                <a:lnTo>
                  <a:pt x="29" y="105"/>
                </a:lnTo>
                <a:lnTo>
                  <a:pt x="28" y="104"/>
                </a:lnTo>
                <a:lnTo>
                  <a:pt x="26" y="102"/>
                </a:lnTo>
                <a:lnTo>
                  <a:pt x="25" y="101"/>
                </a:lnTo>
                <a:lnTo>
                  <a:pt x="24" y="99"/>
                </a:lnTo>
                <a:lnTo>
                  <a:pt x="22" y="97"/>
                </a:lnTo>
                <a:lnTo>
                  <a:pt x="21" y="96"/>
                </a:lnTo>
                <a:lnTo>
                  <a:pt x="20" y="94"/>
                </a:lnTo>
                <a:lnTo>
                  <a:pt x="19" y="92"/>
                </a:lnTo>
                <a:lnTo>
                  <a:pt x="18" y="90"/>
                </a:lnTo>
                <a:lnTo>
                  <a:pt x="18" y="88"/>
                </a:lnTo>
                <a:lnTo>
                  <a:pt x="17" y="86"/>
                </a:lnTo>
                <a:lnTo>
                  <a:pt x="16" y="84"/>
                </a:lnTo>
                <a:lnTo>
                  <a:pt x="16" y="82"/>
                </a:lnTo>
                <a:lnTo>
                  <a:pt x="16" y="80"/>
                </a:lnTo>
                <a:lnTo>
                  <a:pt x="15" y="78"/>
                </a:lnTo>
                <a:lnTo>
                  <a:pt x="15" y="76"/>
                </a:lnTo>
                <a:lnTo>
                  <a:pt x="15" y="74"/>
                </a:lnTo>
                <a:lnTo>
                  <a:pt x="15" y="71"/>
                </a:lnTo>
                <a:lnTo>
                  <a:pt x="15" y="69"/>
                </a:lnTo>
                <a:lnTo>
                  <a:pt x="16" y="67"/>
                </a:lnTo>
                <a:lnTo>
                  <a:pt x="16" y="65"/>
                </a:lnTo>
                <a:lnTo>
                  <a:pt x="16" y="63"/>
                </a:lnTo>
                <a:lnTo>
                  <a:pt x="17" y="61"/>
                </a:lnTo>
                <a:lnTo>
                  <a:pt x="18" y="59"/>
                </a:lnTo>
                <a:lnTo>
                  <a:pt x="18" y="57"/>
                </a:lnTo>
                <a:lnTo>
                  <a:pt x="19" y="55"/>
                </a:lnTo>
                <a:lnTo>
                  <a:pt x="20" y="53"/>
                </a:lnTo>
                <a:lnTo>
                  <a:pt x="21" y="51"/>
                </a:lnTo>
                <a:lnTo>
                  <a:pt x="22" y="50"/>
                </a:lnTo>
                <a:lnTo>
                  <a:pt x="24" y="48"/>
                </a:lnTo>
                <a:lnTo>
                  <a:pt x="25" y="46"/>
                </a:lnTo>
                <a:lnTo>
                  <a:pt x="26" y="45"/>
                </a:lnTo>
                <a:lnTo>
                  <a:pt x="28" y="43"/>
                </a:lnTo>
                <a:lnTo>
                  <a:pt x="29" y="42"/>
                </a:lnTo>
                <a:lnTo>
                  <a:pt x="31" y="41"/>
                </a:lnTo>
                <a:lnTo>
                  <a:pt x="32" y="39"/>
                </a:lnTo>
                <a:lnTo>
                  <a:pt x="34" y="38"/>
                </a:lnTo>
                <a:lnTo>
                  <a:pt x="36" y="37"/>
                </a:lnTo>
                <a:lnTo>
                  <a:pt x="37" y="36"/>
                </a:lnTo>
                <a:lnTo>
                  <a:pt x="39" y="35"/>
                </a:lnTo>
                <a:lnTo>
                  <a:pt x="41" y="34"/>
                </a:lnTo>
                <a:lnTo>
                  <a:pt x="43" y="34"/>
                </a:lnTo>
                <a:lnTo>
                  <a:pt x="45" y="33"/>
                </a:lnTo>
                <a:lnTo>
                  <a:pt x="47" y="32"/>
                </a:lnTo>
                <a:lnTo>
                  <a:pt x="49" y="32"/>
                </a:lnTo>
                <a:lnTo>
                  <a:pt x="51" y="32"/>
                </a:lnTo>
                <a:lnTo>
                  <a:pt x="54" y="31"/>
                </a:lnTo>
                <a:lnTo>
                  <a:pt x="56" y="31"/>
                </a:lnTo>
                <a:lnTo>
                  <a:pt x="58" y="31"/>
                </a:lnTo>
                <a:close/>
                <a:moveTo>
                  <a:pt x="282" y="31"/>
                </a:moveTo>
                <a:lnTo>
                  <a:pt x="285" y="31"/>
                </a:lnTo>
                <a:lnTo>
                  <a:pt x="287" y="31"/>
                </a:lnTo>
                <a:lnTo>
                  <a:pt x="289" y="32"/>
                </a:lnTo>
                <a:lnTo>
                  <a:pt x="291" y="32"/>
                </a:lnTo>
                <a:lnTo>
                  <a:pt x="293" y="32"/>
                </a:lnTo>
                <a:lnTo>
                  <a:pt x="295" y="33"/>
                </a:lnTo>
                <a:lnTo>
                  <a:pt x="297" y="34"/>
                </a:lnTo>
                <a:lnTo>
                  <a:pt x="299" y="34"/>
                </a:lnTo>
                <a:lnTo>
                  <a:pt x="301" y="35"/>
                </a:lnTo>
                <a:lnTo>
                  <a:pt x="303" y="36"/>
                </a:lnTo>
                <a:lnTo>
                  <a:pt x="305" y="37"/>
                </a:lnTo>
                <a:lnTo>
                  <a:pt x="307" y="38"/>
                </a:lnTo>
                <a:lnTo>
                  <a:pt x="308" y="39"/>
                </a:lnTo>
                <a:lnTo>
                  <a:pt x="310" y="41"/>
                </a:lnTo>
                <a:lnTo>
                  <a:pt x="312" y="42"/>
                </a:lnTo>
                <a:lnTo>
                  <a:pt x="313" y="43"/>
                </a:lnTo>
                <a:lnTo>
                  <a:pt x="314" y="45"/>
                </a:lnTo>
                <a:lnTo>
                  <a:pt x="315" y="46"/>
                </a:lnTo>
                <a:lnTo>
                  <a:pt x="317" y="48"/>
                </a:lnTo>
                <a:lnTo>
                  <a:pt x="318" y="50"/>
                </a:lnTo>
                <a:lnTo>
                  <a:pt x="319" y="51"/>
                </a:lnTo>
                <a:lnTo>
                  <a:pt x="320" y="53"/>
                </a:lnTo>
                <a:lnTo>
                  <a:pt x="321" y="55"/>
                </a:lnTo>
                <a:lnTo>
                  <a:pt x="322" y="57"/>
                </a:lnTo>
                <a:lnTo>
                  <a:pt x="323" y="59"/>
                </a:lnTo>
                <a:lnTo>
                  <a:pt x="324" y="61"/>
                </a:lnTo>
                <a:lnTo>
                  <a:pt x="324" y="63"/>
                </a:lnTo>
                <a:lnTo>
                  <a:pt x="325" y="65"/>
                </a:lnTo>
                <a:lnTo>
                  <a:pt x="325" y="67"/>
                </a:lnTo>
                <a:lnTo>
                  <a:pt x="325" y="69"/>
                </a:lnTo>
                <a:lnTo>
                  <a:pt x="325" y="71"/>
                </a:lnTo>
                <a:lnTo>
                  <a:pt x="325" y="74"/>
                </a:lnTo>
                <a:lnTo>
                  <a:pt x="325" y="76"/>
                </a:lnTo>
                <a:lnTo>
                  <a:pt x="325" y="78"/>
                </a:lnTo>
                <a:lnTo>
                  <a:pt x="325" y="80"/>
                </a:lnTo>
                <a:lnTo>
                  <a:pt x="325" y="82"/>
                </a:lnTo>
                <a:lnTo>
                  <a:pt x="324" y="84"/>
                </a:lnTo>
                <a:lnTo>
                  <a:pt x="324" y="86"/>
                </a:lnTo>
                <a:lnTo>
                  <a:pt x="323" y="88"/>
                </a:lnTo>
                <a:lnTo>
                  <a:pt x="322" y="90"/>
                </a:lnTo>
                <a:lnTo>
                  <a:pt x="321" y="92"/>
                </a:lnTo>
                <a:lnTo>
                  <a:pt x="320" y="94"/>
                </a:lnTo>
                <a:lnTo>
                  <a:pt x="319" y="96"/>
                </a:lnTo>
                <a:lnTo>
                  <a:pt x="318" y="97"/>
                </a:lnTo>
                <a:lnTo>
                  <a:pt x="317" y="99"/>
                </a:lnTo>
                <a:lnTo>
                  <a:pt x="315" y="101"/>
                </a:lnTo>
                <a:lnTo>
                  <a:pt x="314" y="102"/>
                </a:lnTo>
                <a:lnTo>
                  <a:pt x="313" y="104"/>
                </a:lnTo>
                <a:lnTo>
                  <a:pt x="312" y="105"/>
                </a:lnTo>
                <a:lnTo>
                  <a:pt x="310" y="106"/>
                </a:lnTo>
                <a:lnTo>
                  <a:pt x="308" y="107"/>
                </a:lnTo>
                <a:lnTo>
                  <a:pt x="307" y="109"/>
                </a:lnTo>
                <a:lnTo>
                  <a:pt x="305" y="110"/>
                </a:lnTo>
                <a:lnTo>
                  <a:pt x="303" y="111"/>
                </a:lnTo>
                <a:lnTo>
                  <a:pt x="301" y="112"/>
                </a:lnTo>
                <a:lnTo>
                  <a:pt x="299" y="113"/>
                </a:lnTo>
                <a:lnTo>
                  <a:pt x="297" y="114"/>
                </a:lnTo>
                <a:lnTo>
                  <a:pt x="295" y="114"/>
                </a:lnTo>
                <a:lnTo>
                  <a:pt x="293" y="115"/>
                </a:lnTo>
                <a:lnTo>
                  <a:pt x="291" y="115"/>
                </a:lnTo>
                <a:lnTo>
                  <a:pt x="289" y="116"/>
                </a:lnTo>
                <a:lnTo>
                  <a:pt x="287" y="116"/>
                </a:lnTo>
                <a:lnTo>
                  <a:pt x="285" y="116"/>
                </a:lnTo>
                <a:lnTo>
                  <a:pt x="282" y="116"/>
                </a:lnTo>
                <a:lnTo>
                  <a:pt x="280" y="116"/>
                </a:lnTo>
                <a:lnTo>
                  <a:pt x="278" y="116"/>
                </a:lnTo>
                <a:lnTo>
                  <a:pt x="276" y="116"/>
                </a:lnTo>
                <a:lnTo>
                  <a:pt x="274" y="115"/>
                </a:lnTo>
                <a:lnTo>
                  <a:pt x="272" y="115"/>
                </a:lnTo>
                <a:lnTo>
                  <a:pt x="270" y="114"/>
                </a:lnTo>
                <a:lnTo>
                  <a:pt x="268" y="114"/>
                </a:lnTo>
                <a:lnTo>
                  <a:pt x="266" y="113"/>
                </a:lnTo>
                <a:lnTo>
                  <a:pt x="264" y="112"/>
                </a:lnTo>
                <a:lnTo>
                  <a:pt x="262" y="111"/>
                </a:lnTo>
                <a:lnTo>
                  <a:pt x="260" y="110"/>
                </a:lnTo>
                <a:lnTo>
                  <a:pt x="259" y="109"/>
                </a:lnTo>
                <a:lnTo>
                  <a:pt x="257" y="107"/>
                </a:lnTo>
                <a:lnTo>
                  <a:pt x="256" y="106"/>
                </a:lnTo>
                <a:lnTo>
                  <a:pt x="254" y="105"/>
                </a:lnTo>
                <a:lnTo>
                  <a:pt x="253" y="104"/>
                </a:lnTo>
                <a:lnTo>
                  <a:pt x="251" y="102"/>
                </a:lnTo>
                <a:lnTo>
                  <a:pt x="250" y="101"/>
                </a:lnTo>
                <a:lnTo>
                  <a:pt x="248" y="99"/>
                </a:lnTo>
                <a:lnTo>
                  <a:pt x="247" y="97"/>
                </a:lnTo>
                <a:lnTo>
                  <a:pt x="246" y="96"/>
                </a:lnTo>
                <a:lnTo>
                  <a:pt x="245" y="94"/>
                </a:lnTo>
                <a:lnTo>
                  <a:pt x="244" y="92"/>
                </a:lnTo>
                <a:lnTo>
                  <a:pt x="243" y="90"/>
                </a:lnTo>
                <a:lnTo>
                  <a:pt x="243" y="88"/>
                </a:lnTo>
                <a:lnTo>
                  <a:pt x="242" y="86"/>
                </a:lnTo>
                <a:lnTo>
                  <a:pt x="241" y="84"/>
                </a:lnTo>
                <a:lnTo>
                  <a:pt x="241" y="82"/>
                </a:lnTo>
                <a:lnTo>
                  <a:pt x="240" y="80"/>
                </a:lnTo>
                <a:lnTo>
                  <a:pt x="240" y="78"/>
                </a:lnTo>
                <a:lnTo>
                  <a:pt x="240" y="76"/>
                </a:lnTo>
                <a:lnTo>
                  <a:pt x="240" y="74"/>
                </a:lnTo>
                <a:lnTo>
                  <a:pt x="240" y="71"/>
                </a:lnTo>
                <a:lnTo>
                  <a:pt x="240" y="69"/>
                </a:lnTo>
                <a:lnTo>
                  <a:pt x="240" y="67"/>
                </a:lnTo>
                <a:lnTo>
                  <a:pt x="241" y="65"/>
                </a:lnTo>
                <a:lnTo>
                  <a:pt x="241" y="63"/>
                </a:lnTo>
                <a:lnTo>
                  <a:pt x="242" y="61"/>
                </a:lnTo>
                <a:lnTo>
                  <a:pt x="243" y="59"/>
                </a:lnTo>
                <a:lnTo>
                  <a:pt x="243" y="57"/>
                </a:lnTo>
                <a:lnTo>
                  <a:pt x="244" y="55"/>
                </a:lnTo>
                <a:lnTo>
                  <a:pt x="245" y="53"/>
                </a:lnTo>
                <a:lnTo>
                  <a:pt x="246" y="51"/>
                </a:lnTo>
                <a:lnTo>
                  <a:pt x="247" y="50"/>
                </a:lnTo>
                <a:lnTo>
                  <a:pt x="248" y="48"/>
                </a:lnTo>
                <a:lnTo>
                  <a:pt x="250" y="46"/>
                </a:lnTo>
                <a:lnTo>
                  <a:pt x="251" y="45"/>
                </a:lnTo>
                <a:lnTo>
                  <a:pt x="253" y="43"/>
                </a:lnTo>
                <a:lnTo>
                  <a:pt x="254" y="42"/>
                </a:lnTo>
                <a:lnTo>
                  <a:pt x="256" y="41"/>
                </a:lnTo>
                <a:lnTo>
                  <a:pt x="257" y="39"/>
                </a:lnTo>
                <a:lnTo>
                  <a:pt x="259" y="38"/>
                </a:lnTo>
                <a:lnTo>
                  <a:pt x="260" y="37"/>
                </a:lnTo>
                <a:lnTo>
                  <a:pt x="262" y="36"/>
                </a:lnTo>
                <a:lnTo>
                  <a:pt x="264" y="35"/>
                </a:lnTo>
                <a:lnTo>
                  <a:pt x="266" y="34"/>
                </a:lnTo>
                <a:lnTo>
                  <a:pt x="268" y="34"/>
                </a:lnTo>
                <a:lnTo>
                  <a:pt x="270" y="33"/>
                </a:lnTo>
                <a:lnTo>
                  <a:pt x="272" y="32"/>
                </a:lnTo>
                <a:lnTo>
                  <a:pt x="274" y="32"/>
                </a:lnTo>
                <a:lnTo>
                  <a:pt x="276" y="32"/>
                </a:lnTo>
                <a:lnTo>
                  <a:pt x="278" y="31"/>
                </a:lnTo>
                <a:lnTo>
                  <a:pt x="280" y="31"/>
                </a:lnTo>
                <a:lnTo>
                  <a:pt x="282" y="31"/>
                </a:lnTo>
                <a:close/>
                <a:moveTo>
                  <a:pt x="170" y="0"/>
                </a:moveTo>
                <a:lnTo>
                  <a:pt x="173" y="0"/>
                </a:lnTo>
                <a:lnTo>
                  <a:pt x="176" y="0"/>
                </a:lnTo>
                <a:lnTo>
                  <a:pt x="178" y="0"/>
                </a:lnTo>
                <a:lnTo>
                  <a:pt x="181" y="1"/>
                </a:lnTo>
                <a:lnTo>
                  <a:pt x="184" y="2"/>
                </a:lnTo>
                <a:lnTo>
                  <a:pt x="186" y="2"/>
                </a:lnTo>
                <a:lnTo>
                  <a:pt x="189" y="3"/>
                </a:lnTo>
                <a:lnTo>
                  <a:pt x="191" y="4"/>
                </a:lnTo>
                <a:lnTo>
                  <a:pt x="194" y="5"/>
                </a:lnTo>
                <a:lnTo>
                  <a:pt x="196" y="6"/>
                </a:lnTo>
                <a:lnTo>
                  <a:pt x="198" y="8"/>
                </a:lnTo>
                <a:lnTo>
                  <a:pt x="201" y="9"/>
                </a:lnTo>
                <a:lnTo>
                  <a:pt x="203" y="10"/>
                </a:lnTo>
                <a:lnTo>
                  <a:pt x="205" y="12"/>
                </a:lnTo>
                <a:lnTo>
                  <a:pt x="207" y="14"/>
                </a:lnTo>
                <a:lnTo>
                  <a:pt x="209" y="15"/>
                </a:lnTo>
                <a:lnTo>
                  <a:pt x="211" y="18"/>
                </a:lnTo>
                <a:lnTo>
                  <a:pt x="212" y="19"/>
                </a:lnTo>
                <a:lnTo>
                  <a:pt x="214" y="22"/>
                </a:lnTo>
                <a:lnTo>
                  <a:pt x="215" y="24"/>
                </a:lnTo>
                <a:lnTo>
                  <a:pt x="217" y="26"/>
                </a:lnTo>
                <a:lnTo>
                  <a:pt x="218" y="28"/>
                </a:lnTo>
                <a:lnTo>
                  <a:pt x="219" y="31"/>
                </a:lnTo>
                <a:lnTo>
                  <a:pt x="220" y="33"/>
                </a:lnTo>
                <a:lnTo>
                  <a:pt x="221" y="35"/>
                </a:lnTo>
                <a:lnTo>
                  <a:pt x="222" y="38"/>
                </a:lnTo>
                <a:lnTo>
                  <a:pt x="223" y="40"/>
                </a:lnTo>
                <a:lnTo>
                  <a:pt x="224" y="43"/>
                </a:lnTo>
                <a:lnTo>
                  <a:pt x="224" y="45"/>
                </a:lnTo>
                <a:lnTo>
                  <a:pt x="224" y="48"/>
                </a:lnTo>
                <a:lnTo>
                  <a:pt x="225" y="51"/>
                </a:lnTo>
                <a:lnTo>
                  <a:pt x="225" y="54"/>
                </a:lnTo>
                <a:lnTo>
                  <a:pt x="225" y="57"/>
                </a:lnTo>
                <a:lnTo>
                  <a:pt x="224" y="59"/>
                </a:lnTo>
                <a:lnTo>
                  <a:pt x="224" y="62"/>
                </a:lnTo>
                <a:lnTo>
                  <a:pt x="224" y="65"/>
                </a:lnTo>
                <a:lnTo>
                  <a:pt x="223" y="68"/>
                </a:lnTo>
                <a:lnTo>
                  <a:pt x="222" y="70"/>
                </a:lnTo>
                <a:lnTo>
                  <a:pt x="221" y="73"/>
                </a:lnTo>
                <a:lnTo>
                  <a:pt x="220" y="75"/>
                </a:lnTo>
                <a:lnTo>
                  <a:pt x="219" y="78"/>
                </a:lnTo>
                <a:lnTo>
                  <a:pt x="218" y="80"/>
                </a:lnTo>
                <a:lnTo>
                  <a:pt x="217" y="82"/>
                </a:lnTo>
                <a:lnTo>
                  <a:pt x="215" y="84"/>
                </a:lnTo>
                <a:lnTo>
                  <a:pt x="214" y="86"/>
                </a:lnTo>
                <a:lnTo>
                  <a:pt x="212" y="88"/>
                </a:lnTo>
                <a:lnTo>
                  <a:pt x="211" y="90"/>
                </a:lnTo>
                <a:lnTo>
                  <a:pt x="209" y="92"/>
                </a:lnTo>
                <a:lnTo>
                  <a:pt x="207" y="94"/>
                </a:lnTo>
                <a:lnTo>
                  <a:pt x="205" y="96"/>
                </a:lnTo>
                <a:lnTo>
                  <a:pt x="203" y="97"/>
                </a:lnTo>
                <a:lnTo>
                  <a:pt x="201" y="99"/>
                </a:lnTo>
                <a:lnTo>
                  <a:pt x="198" y="100"/>
                </a:lnTo>
                <a:lnTo>
                  <a:pt x="196" y="101"/>
                </a:lnTo>
                <a:lnTo>
                  <a:pt x="194" y="103"/>
                </a:lnTo>
                <a:lnTo>
                  <a:pt x="191" y="104"/>
                </a:lnTo>
                <a:lnTo>
                  <a:pt x="189" y="105"/>
                </a:lnTo>
                <a:lnTo>
                  <a:pt x="186" y="106"/>
                </a:lnTo>
                <a:lnTo>
                  <a:pt x="184" y="106"/>
                </a:lnTo>
                <a:lnTo>
                  <a:pt x="181" y="107"/>
                </a:lnTo>
                <a:lnTo>
                  <a:pt x="178" y="107"/>
                </a:lnTo>
                <a:lnTo>
                  <a:pt x="176" y="108"/>
                </a:lnTo>
                <a:lnTo>
                  <a:pt x="173" y="108"/>
                </a:lnTo>
                <a:lnTo>
                  <a:pt x="170" y="108"/>
                </a:lnTo>
                <a:lnTo>
                  <a:pt x="168" y="108"/>
                </a:lnTo>
                <a:lnTo>
                  <a:pt x="165" y="108"/>
                </a:lnTo>
                <a:lnTo>
                  <a:pt x="162" y="107"/>
                </a:lnTo>
                <a:lnTo>
                  <a:pt x="159" y="107"/>
                </a:lnTo>
                <a:lnTo>
                  <a:pt x="157" y="106"/>
                </a:lnTo>
                <a:lnTo>
                  <a:pt x="154" y="106"/>
                </a:lnTo>
                <a:lnTo>
                  <a:pt x="152" y="105"/>
                </a:lnTo>
                <a:lnTo>
                  <a:pt x="149" y="104"/>
                </a:lnTo>
                <a:lnTo>
                  <a:pt x="147" y="103"/>
                </a:lnTo>
                <a:lnTo>
                  <a:pt x="144" y="101"/>
                </a:lnTo>
                <a:lnTo>
                  <a:pt x="142" y="100"/>
                </a:lnTo>
                <a:lnTo>
                  <a:pt x="140" y="99"/>
                </a:lnTo>
                <a:lnTo>
                  <a:pt x="138" y="97"/>
                </a:lnTo>
                <a:lnTo>
                  <a:pt x="136" y="96"/>
                </a:lnTo>
                <a:lnTo>
                  <a:pt x="134" y="94"/>
                </a:lnTo>
                <a:lnTo>
                  <a:pt x="132" y="92"/>
                </a:lnTo>
                <a:lnTo>
                  <a:pt x="130" y="90"/>
                </a:lnTo>
                <a:lnTo>
                  <a:pt x="129" y="88"/>
                </a:lnTo>
                <a:lnTo>
                  <a:pt x="127" y="86"/>
                </a:lnTo>
                <a:lnTo>
                  <a:pt x="125" y="84"/>
                </a:lnTo>
                <a:lnTo>
                  <a:pt x="124" y="82"/>
                </a:lnTo>
                <a:lnTo>
                  <a:pt x="122" y="80"/>
                </a:lnTo>
                <a:lnTo>
                  <a:pt x="121" y="78"/>
                </a:lnTo>
                <a:lnTo>
                  <a:pt x="120" y="75"/>
                </a:lnTo>
                <a:lnTo>
                  <a:pt x="119" y="73"/>
                </a:lnTo>
                <a:lnTo>
                  <a:pt x="118" y="70"/>
                </a:lnTo>
                <a:lnTo>
                  <a:pt x="118" y="68"/>
                </a:lnTo>
                <a:lnTo>
                  <a:pt x="117" y="65"/>
                </a:lnTo>
                <a:lnTo>
                  <a:pt x="116" y="62"/>
                </a:lnTo>
                <a:lnTo>
                  <a:pt x="116" y="59"/>
                </a:lnTo>
                <a:lnTo>
                  <a:pt x="116" y="57"/>
                </a:lnTo>
                <a:lnTo>
                  <a:pt x="116" y="54"/>
                </a:lnTo>
                <a:lnTo>
                  <a:pt x="116" y="51"/>
                </a:lnTo>
                <a:lnTo>
                  <a:pt x="116" y="48"/>
                </a:lnTo>
                <a:lnTo>
                  <a:pt x="116" y="45"/>
                </a:lnTo>
                <a:lnTo>
                  <a:pt x="117" y="43"/>
                </a:lnTo>
                <a:lnTo>
                  <a:pt x="118" y="40"/>
                </a:lnTo>
                <a:lnTo>
                  <a:pt x="118" y="38"/>
                </a:lnTo>
                <a:lnTo>
                  <a:pt x="119" y="35"/>
                </a:lnTo>
                <a:lnTo>
                  <a:pt x="120" y="33"/>
                </a:lnTo>
                <a:lnTo>
                  <a:pt x="121" y="31"/>
                </a:lnTo>
                <a:lnTo>
                  <a:pt x="122" y="28"/>
                </a:lnTo>
                <a:lnTo>
                  <a:pt x="124" y="26"/>
                </a:lnTo>
                <a:lnTo>
                  <a:pt x="125" y="24"/>
                </a:lnTo>
                <a:lnTo>
                  <a:pt x="127" y="22"/>
                </a:lnTo>
                <a:lnTo>
                  <a:pt x="129" y="19"/>
                </a:lnTo>
                <a:lnTo>
                  <a:pt x="130" y="18"/>
                </a:lnTo>
                <a:lnTo>
                  <a:pt x="132" y="15"/>
                </a:lnTo>
                <a:lnTo>
                  <a:pt x="134" y="14"/>
                </a:lnTo>
                <a:lnTo>
                  <a:pt x="136" y="12"/>
                </a:lnTo>
                <a:lnTo>
                  <a:pt x="138" y="10"/>
                </a:lnTo>
                <a:lnTo>
                  <a:pt x="140" y="9"/>
                </a:lnTo>
                <a:lnTo>
                  <a:pt x="142" y="8"/>
                </a:lnTo>
                <a:lnTo>
                  <a:pt x="144" y="6"/>
                </a:lnTo>
                <a:lnTo>
                  <a:pt x="147" y="5"/>
                </a:lnTo>
                <a:lnTo>
                  <a:pt x="149" y="4"/>
                </a:lnTo>
                <a:lnTo>
                  <a:pt x="152" y="3"/>
                </a:lnTo>
                <a:lnTo>
                  <a:pt x="154" y="2"/>
                </a:lnTo>
                <a:lnTo>
                  <a:pt x="157" y="2"/>
                </a:lnTo>
                <a:lnTo>
                  <a:pt x="159" y="1"/>
                </a:lnTo>
                <a:lnTo>
                  <a:pt x="162" y="0"/>
                </a:lnTo>
                <a:lnTo>
                  <a:pt x="165" y="0"/>
                </a:lnTo>
                <a:lnTo>
                  <a:pt x="168" y="0"/>
                </a:lnTo>
                <a:lnTo>
                  <a:pt x="17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24" tIns="45713" rIns="91424" bIns="45713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rgbClr val="000000"/>
              </a:solidFill>
              <a:latin typeface="inpin heiti" charset="-122"/>
              <a:ea typeface="inpin heiti" charset="-122"/>
              <a:cs typeface="inpin heiti" charset="-122"/>
              <a:sym typeface="+mn-lt"/>
            </a:endParaRPr>
          </a:p>
        </p:txBody>
      </p:sp>
      <p:sp>
        <p:nvSpPr>
          <p:cNvPr id="14" name="Freeform 5"/>
          <p:cNvSpPr>
            <a:spLocks noEditPoints="1"/>
          </p:cNvSpPr>
          <p:nvPr/>
        </p:nvSpPr>
        <p:spPr bwMode="auto">
          <a:xfrm>
            <a:off x="9276157" y="1692537"/>
            <a:ext cx="719150" cy="549293"/>
          </a:xfrm>
          <a:custGeom>
            <a:avLst/>
            <a:gdLst>
              <a:gd name="T0" fmla="*/ 4 w 221"/>
              <a:gd name="T1" fmla="*/ 143 h 168"/>
              <a:gd name="T2" fmla="*/ 17 w 221"/>
              <a:gd name="T3" fmla="*/ 152 h 168"/>
              <a:gd name="T4" fmla="*/ 46 w 221"/>
              <a:gd name="T5" fmla="*/ 107 h 168"/>
              <a:gd name="T6" fmla="*/ 46 w 221"/>
              <a:gd name="T7" fmla="*/ 107 h 168"/>
              <a:gd name="T8" fmla="*/ 43 w 221"/>
              <a:gd name="T9" fmla="*/ 78 h 168"/>
              <a:gd name="T10" fmla="*/ 45 w 221"/>
              <a:gd name="T11" fmla="*/ 75 h 168"/>
              <a:gd name="T12" fmla="*/ 70 w 221"/>
              <a:gd name="T13" fmla="*/ 36 h 168"/>
              <a:gd name="T14" fmla="*/ 108 w 221"/>
              <a:gd name="T15" fmla="*/ 61 h 168"/>
              <a:gd name="T16" fmla="*/ 81 w 221"/>
              <a:gd name="T17" fmla="*/ 103 h 168"/>
              <a:gd name="T18" fmla="*/ 52 w 221"/>
              <a:gd name="T19" fmla="*/ 111 h 168"/>
              <a:gd name="T20" fmla="*/ 23 w 221"/>
              <a:gd name="T21" fmla="*/ 155 h 168"/>
              <a:gd name="T22" fmla="*/ 36 w 221"/>
              <a:gd name="T23" fmla="*/ 164 h 168"/>
              <a:gd name="T24" fmla="*/ 37 w 221"/>
              <a:gd name="T25" fmla="*/ 168 h 168"/>
              <a:gd name="T26" fmla="*/ 0 w 221"/>
              <a:gd name="T27" fmla="*/ 144 h 168"/>
              <a:gd name="T28" fmla="*/ 4 w 221"/>
              <a:gd name="T29" fmla="*/ 143 h 168"/>
              <a:gd name="T30" fmla="*/ 109 w 221"/>
              <a:gd name="T31" fmla="*/ 0 h 168"/>
              <a:gd name="T32" fmla="*/ 118 w 221"/>
              <a:gd name="T33" fmla="*/ 22 h 168"/>
              <a:gd name="T34" fmla="*/ 142 w 221"/>
              <a:gd name="T35" fmla="*/ 18 h 168"/>
              <a:gd name="T36" fmla="*/ 130 w 221"/>
              <a:gd name="T37" fmla="*/ 33 h 168"/>
              <a:gd name="T38" fmla="*/ 130 w 221"/>
              <a:gd name="T39" fmla="*/ 25 h 168"/>
              <a:gd name="T40" fmla="*/ 109 w 221"/>
              <a:gd name="T41" fmla="*/ 13 h 168"/>
              <a:gd name="T42" fmla="*/ 88 w 221"/>
              <a:gd name="T43" fmla="*/ 25 h 168"/>
              <a:gd name="T44" fmla="*/ 89 w 221"/>
              <a:gd name="T45" fmla="*/ 34 h 168"/>
              <a:gd name="T46" fmla="*/ 76 w 221"/>
              <a:gd name="T47" fmla="*/ 18 h 168"/>
              <a:gd name="T48" fmla="*/ 100 w 221"/>
              <a:gd name="T49" fmla="*/ 22 h 168"/>
              <a:gd name="T50" fmla="*/ 109 w 221"/>
              <a:gd name="T51" fmla="*/ 0 h 168"/>
              <a:gd name="T52" fmla="*/ 217 w 221"/>
              <a:gd name="T53" fmla="*/ 140 h 168"/>
              <a:gd name="T54" fmla="*/ 204 w 221"/>
              <a:gd name="T55" fmla="*/ 149 h 168"/>
              <a:gd name="T56" fmla="*/ 175 w 221"/>
              <a:gd name="T57" fmla="*/ 104 h 168"/>
              <a:gd name="T58" fmla="*/ 174 w 221"/>
              <a:gd name="T59" fmla="*/ 104 h 168"/>
              <a:gd name="T60" fmla="*/ 178 w 221"/>
              <a:gd name="T61" fmla="*/ 75 h 168"/>
              <a:gd name="T62" fmla="*/ 176 w 221"/>
              <a:gd name="T63" fmla="*/ 72 h 168"/>
              <a:gd name="T64" fmla="*/ 151 w 221"/>
              <a:gd name="T65" fmla="*/ 33 h 168"/>
              <a:gd name="T66" fmla="*/ 113 w 221"/>
              <a:gd name="T67" fmla="*/ 58 h 168"/>
              <a:gd name="T68" fmla="*/ 140 w 221"/>
              <a:gd name="T69" fmla="*/ 99 h 168"/>
              <a:gd name="T70" fmla="*/ 169 w 221"/>
              <a:gd name="T71" fmla="*/ 107 h 168"/>
              <a:gd name="T72" fmla="*/ 198 w 221"/>
              <a:gd name="T73" fmla="*/ 152 h 168"/>
              <a:gd name="T74" fmla="*/ 185 w 221"/>
              <a:gd name="T75" fmla="*/ 161 h 168"/>
              <a:gd name="T76" fmla="*/ 184 w 221"/>
              <a:gd name="T77" fmla="*/ 164 h 168"/>
              <a:gd name="T78" fmla="*/ 221 w 221"/>
              <a:gd name="T79" fmla="*/ 141 h 168"/>
              <a:gd name="T80" fmla="*/ 217 w 221"/>
              <a:gd name="T81" fmla="*/ 14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21" h="168">
                <a:moveTo>
                  <a:pt x="4" y="143"/>
                </a:moveTo>
                <a:cubicBezTo>
                  <a:pt x="17" y="152"/>
                  <a:pt x="17" y="152"/>
                  <a:pt x="17" y="152"/>
                </a:cubicBezTo>
                <a:cubicBezTo>
                  <a:pt x="46" y="107"/>
                  <a:pt x="46" y="107"/>
                  <a:pt x="46" y="107"/>
                </a:cubicBezTo>
                <a:cubicBezTo>
                  <a:pt x="46" y="107"/>
                  <a:pt x="46" y="107"/>
                  <a:pt x="46" y="107"/>
                </a:cubicBezTo>
                <a:cubicBezTo>
                  <a:pt x="38" y="100"/>
                  <a:pt x="37" y="87"/>
                  <a:pt x="43" y="78"/>
                </a:cubicBezTo>
                <a:cubicBezTo>
                  <a:pt x="43" y="77"/>
                  <a:pt x="44" y="76"/>
                  <a:pt x="45" y="75"/>
                </a:cubicBezTo>
                <a:cubicBezTo>
                  <a:pt x="70" y="36"/>
                  <a:pt x="70" y="36"/>
                  <a:pt x="70" y="36"/>
                </a:cubicBezTo>
                <a:cubicBezTo>
                  <a:pt x="108" y="61"/>
                  <a:pt x="108" y="61"/>
                  <a:pt x="108" y="61"/>
                </a:cubicBezTo>
                <a:cubicBezTo>
                  <a:pt x="81" y="103"/>
                  <a:pt x="81" y="103"/>
                  <a:pt x="81" y="103"/>
                </a:cubicBezTo>
                <a:cubicBezTo>
                  <a:pt x="74" y="112"/>
                  <a:pt x="62" y="115"/>
                  <a:pt x="52" y="111"/>
                </a:cubicBezTo>
                <a:cubicBezTo>
                  <a:pt x="23" y="155"/>
                  <a:pt x="23" y="155"/>
                  <a:pt x="23" y="155"/>
                </a:cubicBezTo>
                <a:cubicBezTo>
                  <a:pt x="36" y="164"/>
                  <a:pt x="36" y="164"/>
                  <a:pt x="36" y="164"/>
                </a:cubicBezTo>
                <a:cubicBezTo>
                  <a:pt x="37" y="165"/>
                  <a:pt x="37" y="166"/>
                  <a:pt x="37" y="168"/>
                </a:cubicBezTo>
                <a:cubicBezTo>
                  <a:pt x="0" y="144"/>
                  <a:pt x="0" y="144"/>
                  <a:pt x="0" y="144"/>
                </a:cubicBezTo>
                <a:cubicBezTo>
                  <a:pt x="1" y="143"/>
                  <a:pt x="3" y="142"/>
                  <a:pt x="4" y="143"/>
                </a:cubicBezTo>
                <a:close/>
                <a:moveTo>
                  <a:pt x="109" y="0"/>
                </a:moveTo>
                <a:cubicBezTo>
                  <a:pt x="112" y="7"/>
                  <a:pt x="115" y="14"/>
                  <a:pt x="118" y="22"/>
                </a:cubicBezTo>
                <a:cubicBezTo>
                  <a:pt x="126" y="20"/>
                  <a:pt x="134" y="19"/>
                  <a:pt x="142" y="18"/>
                </a:cubicBezTo>
                <a:cubicBezTo>
                  <a:pt x="138" y="23"/>
                  <a:pt x="134" y="28"/>
                  <a:pt x="130" y="33"/>
                </a:cubicBezTo>
                <a:cubicBezTo>
                  <a:pt x="124" y="29"/>
                  <a:pt x="124" y="31"/>
                  <a:pt x="130" y="25"/>
                </a:cubicBezTo>
                <a:cubicBezTo>
                  <a:pt x="112" y="28"/>
                  <a:pt x="116" y="30"/>
                  <a:pt x="109" y="13"/>
                </a:cubicBezTo>
                <a:cubicBezTo>
                  <a:pt x="102" y="30"/>
                  <a:pt x="106" y="28"/>
                  <a:pt x="88" y="25"/>
                </a:cubicBezTo>
                <a:cubicBezTo>
                  <a:pt x="94" y="32"/>
                  <a:pt x="95" y="30"/>
                  <a:pt x="89" y="34"/>
                </a:cubicBezTo>
                <a:cubicBezTo>
                  <a:pt x="84" y="28"/>
                  <a:pt x="80" y="23"/>
                  <a:pt x="76" y="18"/>
                </a:cubicBezTo>
                <a:cubicBezTo>
                  <a:pt x="84" y="19"/>
                  <a:pt x="92" y="20"/>
                  <a:pt x="100" y="22"/>
                </a:cubicBezTo>
                <a:cubicBezTo>
                  <a:pt x="103" y="14"/>
                  <a:pt x="106" y="7"/>
                  <a:pt x="109" y="0"/>
                </a:cubicBezTo>
                <a:close/>
                <a:moveTo>
                  <a:pt x="217" y="140"/>
                </a:moveTo>
                <a:cubicBezTo>
                  <a:pt x="204" y="149"/>
                  <a:pt x="204" y="149"/>
                  <a:pt x="204" y="149"/>
                </a:cubicBezTo>
                <a:cubicBezTo>
                  <a:pt x="175" y="104"/>
                  <a:pt x="175" y="104"/>
                  <a:pt x="175" y="104"/>
                </a:cubicBezTo>
                <a:cubicBezTo>
                  <a:pt x="174" y="104"/>
                  <a:pt x="174" y="104"/>
                  <a:pt x="174" y="104"/>
                </a:cubicBezTo>
                <a:cubicBezTo>
                  <a:pt x="182" y="96"/>
                  <a:pt x="184" y="84"/>
                  <a:pt x="178" y="75"/>
                </a:cubicBezTo>
                <a:cubicBezTo>
                  <a:pt x="177" y="74"/>
                  <a:pt x="177" y="73"/>
                  <a:pt x="176" y="72"/>
                </a:cubicBezTo>
                <a:cubicBezTo>
                  <a:pt x="151" y="33"/>
                  <a:pt x="151" y="33"/>
                  <a:pt x="151" y="33"/>
                </a:cubicBezTo>
                <a:cubicBezTo>
                  <a:pt x="113" y="58"/>
                  <a:pt x="113" y="58"/>
                  <a:pt x="113" y="58"/>
                </a:cubicBezTo>
                <a:cubicBezTo>
                  <a:pt x="140" y="99"/>
                  <a:pt x="140" y="99"/>
                  <a:pt x="140" y="99"/>
                </a:cubicBezTo>
                <a:cubicBezTo>
                  <a:pt x="147" y="109"/>
                  <a:pt x="159" y="112"/>
                  <a:pt x="169" y="107"/>
                </a:cubicBezTo>
                <a:cubicBezTo>
                  <a:pt x="198" y="152"/>
                  <a:pt x="198" y="152"/>
                  <a:pt x="198" y="152"/>
                </a:cubicBezTo>
                <a:cubicBezTo>
                  <a:pt x="185" y="161"/>
                  <a:pt x="185" y="161"/>
                  <a:pt x="185" y="161"/>
                </a:cubicBezTo>
                <a:cubicBezTo>
                  <a:pt x="184" y="161"/>
                  <a:pt x="183" y="163"/>
                  <a:pt x="184" y="164"/>
                </a:cubicBezTo>
                <a:cubicBezTo>
                  <a:pt x="221" y="141"/>
                  <a:pt x="221" y="141"/>
                  <a:pt x="221" y="141"/>
                </a:cubicBezTo>
                <a:cubicBezTo>
                  <a:pt x="220" y="140"/>
                  <a:pt x="218" y="139"/>
                  <a:pt x="217" y="1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24" tIns="45713" rIns="91424" bIns="45713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rgbClr val="000000"/>
              </a:solidFill>
              <a:latin typeface="inpin heiti" charset="-122"/>
              <a:ea typeface="inpin heiti" charset="-122"/>
              <a:cs typeface="inpin heiti" charset="-122"/>
              <a:sym typeface="+mn-lt"/>
            </a:endParaRPr>
          </a:p>
        </p:txBody>
      </p:sp>
      <p:sp>
        <p:nvSpPr>
          <p:cNvPr id="21" name="文本框 29"/>
          <p:cNvSpPr txBox="1"/>
          <p:nvPr/>
        </p:nvSpPr>
        <p:spPr>
          <a:xfrm>
            <a:off x="1379160" y="3515396"/>
            <a:ext cx="2487686" cy="16500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05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I love you more than I've ever loved any woman. And I've waited longer for you than I've waited for any woman. I love you more than I've ever loved any woman. </a:t>
            </a:r>
            <a:endParaRPr lang="zh-CN" altLang="en-US" sz="105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281899" y="3055645"/>
            <a:ext cx="1628203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dirty="0"/>
              <a:t>Enter title</a:t>
            </a:r>
            <a:endParaRPr lang="zh-CN" altLang="en-US" sz="2800" dirty="0"/>
          </a:p>
        </p:txBody>
      </p:sp>
      <p:sp>
        <p:nvSpPr>
          <p:cNvPr id="23" name="文本框 29"/>
          <p:cNvSpPr txBox="1"/>
          <p:nvPr/>
        </p:nvSpPr>
        <p:spPr>
          <a:xfrm>
            <a:off x="4852157" y="3515396"/>
            <a:ext cx="2487686" cy="16500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05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I love you more than I've ever loved any woman. And I've waited longer for you than I've waited for any woman. I love you more than I've ever loved any woman. </a:t>
            </a:r>
            <a:endParaRPr lang="zh-CN" altLang="en-US" sz="105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748191" y="3055645"/>
            <a:ext cx="1628203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dirty="0"/>
              <a:t>Enter title</a:t>
            </a:r>
            <a:endParaRPr lang="zh-CN" altLang="en-US" sz="2800" dirty="0"/>
          </a:p>
        </p:txBody>
      </p:sp>
      <p:sp>
        <p:nvSpPr>
          <p:cNvPr id="25" name="文本框 29"/>
          <p:cNvSpPr txBox="1"/>
          <p:nvPr/>
        </p:nvSpPr>
        <p:spPr>
          <a:xfrm>
            <a:off x="8318449" y="3515396"/>
            <a:ext cx="2487686" cy="16500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05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I love you more than I've ever loved any woman. And I've waited longer for you than I've waited for any woman. I love you more than I've ever loved any woman. </a:t>
            </a:r>
            <a:endParaRPr lang="zh-CN" altLang="en-US" sz="105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302259" y="1298537"/>
            <a:ext cx="1524000" cy="1524000"/>
          </a:xfrm>
          <a:prstGeom prst="ellipse">
            <a:avLst/>
          </a:prstGeom>
          <a:noFill/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/>
          </a:p>
        </p:txBody>
      </p:sp>
      <p:sp>
        <p:nvSpPr>
          <p:cNvPr id="3" name="椭圆 2"/>
          <p:cNvSpPr/>
          <p:nvPr/>
        </p:nvSpPr>
        <p:spPr>
          <a:xfrm>
            <a:off x="4302259" y="2621351"/>
            <a:ext cx="1524000" cy="1524000"/>
          </a:xfrm>
          <a:prstGeom prst="ellipse">
            <a:avLst/>
          </a:prstGeom>
          <a:noFill/>
          <a:ln w="762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/>
          </a:p>
        </p:txBody>
      </p:sp>
      <p:sp>
        <p:nvSpPr>
          <p:cNvPr id="4" name="文本框 8"/>
          <p:cNvSpPr txBox="1"/>
          <p:nvPr/>
        </p:nvSpPr>
        <p:spPr>
          <a:xfrm>
            <a:off x="4654221" y="1607698"/>
            <a:ext cx="9548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b="1" dirty="0">
                <a:latin typeface="+mn-ea"/>
              </a:rPr>
              <a:t>01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5" name="文本框 9"/>
          <p:cNvSpPr txBox="1"/>
          <p:nvPr/>
        </p:nvSpPr>
        <p:spPr>
          <a:xfrm>
            <a:off x="4586817" y="3170535"/>
            <a:ext cx="9548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b="1" dirty="0">
                <a:latin typeface="+mn-ea"/>
              </a:rPr>
              <a:t>02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302259" y="3902150"/>
            <a:ext cx="1524000" cy="1524000"/>
          </a:xfrm>
          <a:prstGeom prst="ellipse">
            <a:avLst/>
          </a:prstGeom>
          <a:noFill/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/>
          </a:p>
        </p:txBody>
      </p:sp>
      <p:sp>
        <p:nvSpPr>
          <p:cNvPr id="11" name="文本框 9"/>
          <p:cNvSpPr txBox="1"/>
          <p:nvPr/>
        </p:nvSpPr>
        <p:spPr>
          <a:xfrm>
            <a:off x="4654220" y="4496181"/>
            <a:ext cx="9548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b="1" dirty="0">
                <a:latin typeface="+mn-ea"/>
              </a:rPr>
              <a:t>03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304537" y="1427948"/>
            <a:ext cx="1628203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dirty="0"/>
              <a:t>Enter title</a:t>
            </a:r>
            <a:endParaRPr lang="zh-CN" altLang="en-US" sz="2800" dirty="0"/>
          </a:p>
        </p:txBody>
      </p:sp>
      <p:sp>
        <p:nvSpPr>
          <p:cNvPr id="14" name="文本框 29"/>
          <p:cNvSpPr txBox="1"/>
          <p:nvPr/>
        </p:nvSpPr>
        <p:spPr>
          <a:xfrm>
            <a:off x="6304538" y="1915065"/>
            <a:ext cx="5653684" cy="539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5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I love you more than I've ever loved any woman. And I've waited longer for you than I've waited for any woman. I love you more than I've ever loved any woman. </a:t>
            </a:r>
            <a:endParaRPr lang="zh-CN" altLang="en-US" sz="105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04537" y="2826457"/>
            <a:ext cx="1628203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dirty="0"/>
              <a:t>Enter title</a:t>
            </a:r>
            <a:endParaRPr lang="zh-CN" altLang="en-US" sz="2800" dirty="0"/>
          </a:p>
        </p:txBody>
      </p:sp>
      <p:sp>
        <p:nvSpPr>
          <p:cNvPr id="16" name="文本框 29"/>
          <p:cNvSpPr txBox="1"/>
          <p:nvPr/>
        </p:nvSpPr>
        <p:spPr>
          <a:xfrm>
            <a:off x="6304538" y="3313574"/>
            <a:ext cx="5653684" cy="539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5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I love you more than I've ever loved any woman. And I've waited longer for you than I've waited for any woman. I love you more than I've ever loved any woman. </a:t>
            </a:r>
            <a:endParaRPr lang="zh-CN" altLang="en-US" sz="105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304537" y="4262690"/>
            <a:ext cx="1628203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dirty="0"/>
              <a:t>Enter title</a:t>
            </a:r>
            <a:endParaRPr lang="zh-CN" altLang="en-US" sz="2800" dirty="0"/>
          </a:p>
        </p:txBody>
      </p:sp>
      <p:sp>
        <p:nvSpPr>
          <p:cNvPr id="18" name="文本框 29"/>
          <p:cNvSpPr txBox="1"/>
          <p:nvPr/>
        </p:nvSpPr>
        <p:spPr>
          <a:xfrm>
            <a:off x="6304538" y="4749807"/>
            <a:ext cx="5653684" cy="539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5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I love you more than I've ever loved any woman. And I've waited longer for you than I've waited for any woman. I love you more than I've ever loved any woman. </a:t>
            </a:r>
            <a:endParaRPr lang="zh-CN" altLang="en-US" sz="105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79018" y="2359741"/>
            <a:ext cx="1628203" cy="5232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dirty="0"/>
              <a:t>Enter title</a:t>
            </a:r>
            <a:endParaRPr lang="zh-CN" altLang="en-US" sz="2800" dirty="0"/>
          </a:p>
        </p:txBody>
      </p:sp>
      <p:sp>
        <p:nvSpPr>
          <p:cNvPr id="21" name="文本框 29"/>
          <p:cNvSpPr txBox="1"/>
          <p:nvPr/>
        </p:nvSpPr>
        <p:spPr>
          <a:xfrm>
            <a:off x="879018" y="3030304"/>
            <a:ext cx="2800074" cy="1326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5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I love you more than I've ever loved any woman. And I've waited longer for you than I've waited for any woman. I love you more than</a:t>
            </a:r>
            <a:endParaRPr lang="zh-CN" altLang="en-US" sz="105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2"/>
          <p:cNvSpPr/>
          <p:nvPr/>
        </p:nvSpPr>
        <p:spPr>
          <a:xfrm>
            <a:off x="860353" y="1396378"/>
            <a:ext cx="10119460" cy="4248558"/>
          </a:xfrm>
          <a:prstGeom prst="roundRect">
            <a:avLst>
              <a:gd name="adj" fmla="val 0"/>
            </a:avLst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460500" rtl="0" eaLnBrk="1" latinLnBrk="0" hangingPunct="1">
              <a:defRPr sz="287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30250" algn="l" defTabSz="1460500" rtl="0" eaLnBrk="1" latinLnBrk="0" hangingPunct="1">
              <a:defRPr sz="287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461135" algn="l" defTabSz="1460500" rtl="0" eaLnBrk="1" latinLnBrk="0" hangingPunct="1">
              <a:defRPr sz="287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2191385" algn="l" defTabSz="1460500" rtl="0" eaLnBrk="1" latinLnBrk="0" hangingPunct="1">
              <a:defRPr sz="287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921635" algn="l" defTabSz="1460500" rtl="0" eaLnBrk="1" latinLnBrk="0" hangingPunct="1">
              <a:defRPr sz="287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652520" algn="l" defTabSz="1460500" rtl="0" eaLnBrk="1" latinLnBrk="0" hangingPunct="1">
              <a:defRPr sz="287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4382770" algn="l" defTabSz="1460500" rtl="0" eaLnBrk="1" latinLnBrk="0" hangingPunct="1">
              <a:defRPr sz="287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5113020" algn="l" defTabSz="1460500" rtl="0" eaLnBrk="1" latinLnBrk="0" hangingPunct="1">
              <a:defRPr sz="287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5843270" algn="l" defTabSz="1460500" rtl="0" eaLnBrk="1" latinLnBrk="0" hangingPunct="1">
              <a:defRPr sz="287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 sz="845"/>
          </a:p>
        </p:txBody>
      </p:sp>
      <p:grpSp>
        <p:nvGrpSpPr>
          <p:cNvPr id="5" name="Group 3"/>
          <p:cNvGrpSpPr/>
          <p:nvPr/>
        </p:nvGrpSpPr>
        <p:grpSpPr>
          <a:xfrm>
            <a:off x="434902" y="3182089"/>
            <a:ext cx="850901" cy="850901"/>
            <a:chOff x="16199544" y="6146350"/>
            <a:chExt cx="850902" cy="850902"/>
          </a:xfrm>
        </p:grpSpPr>
        <p:sp>
          <p:nvSpPr>
            <p:cNvPr id="16" name="Rectangle 4"/>
            <p:cNvSpPr/>
            <p:nvPr/>
          </p:nvSpPr>
          <p:spPr>
            <a:xfrm>
              <a:off x="16199544" y="6146350"/>
              <a:ext cx="850902" cy="8509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460500" rtl="0" eaLnBrk="1" latinLnBrk="0" hangingPunct="1">
                <a:defRPr sz="287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730250" algn="l" defTabSz="1460500" rtl="0" eaLnBrk="1" latinLnBrk="0" hangingPunct="1">
                <a:defRPr sz="287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461135" algn="l" defTabSz="1460500" rtl="0" eaLnBrk="1" latinLnBrk="0" hangingPunct="1">
                <a:defRPr sz="287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2191385" algn="l" defTabSz="1460500" rtl="0" eaLnBrk="1" latinLnBrk="0" hangingPunct="1">
                <a:defRPr sz="287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921635" algn="l" defTabSz="1460500" rtl="0" eaLnBrk="1" latinLnBrk="0" hangingPunct="1">
                <a:defRPr sz="287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652520" algn="l" defTabSz="1460500" rtl="0" eaLnBrk="1" latinLnBrk="0" hangingPunct="1">
                <a:defRPr sz="287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4382770" algn="l" defTabSz="1460500" rtl="0" eaLnBrk="1" latinLnBrk="0" hangingPunct="1">
                <a:defRPr sz="287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5113020" algn="l" defTabSz="1460500" rtl="0" eaLnBrk="1" latinLnBrk="0" hangingPunct="1">
                <a:defRPr sz="287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5843270" algn="l" defTabSz="1460500" rtl="0" eaLnBrk="1" latinLnBrk="0" hangingPunct="1">
                <a:defRPr sz="287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845"/>
            </a:p>
          </p:txBody>
        </p:sp>
        <p:sp>
          <p:nvSpPr>
            <p:cNvPr id="17" name="Rectangle 5"/>
            <p:cNvSpPr/>
            <p:nvPr/>
          </p:nvSpPr>
          <p:spPr>
            <a:xfrm>
              <a:off x="16348801" y="6295607"/>
              <a:ext cx="552389" cy="552389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460500" rtl="0" eaLnBrk="1" latinLnBrk="0" hangingPunct="1">
                <a:defRPr sz="287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730250" algn="l" defTabSz="1460500" rtl="0" eaLnBrk="1" latinLnBrk="0" hangingPunct="1">
                <a:defRPr sz="287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461135" algn="l" defTabSz="1460500" rtl="0" eaLnBrk="1" latinLnBrk="0" hangingPunct="1">
                <a:defRPr sz="287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2191385" algn="l" defTabSz="1460500" rtl="0" eaLnBrk="1" latinLnBrk="0" hangingPunct="1">
                <a:defRPr sz="287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921635" algn="l" defTabSz="1460500" rtl="0" eaLnBrk="1" latinLnBrk="0" hangingPunct="1">
                <a:defRPr sz="287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652520" algn="l" defTabSz="1460500" rtl="0" eaLnBrk="1" latinLnBrk="0" hangingPunct="1">
                <a:defRPr sz="287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4382770" algn="l" defTabSz="1460500" rtl="0" eaLnBrk="1" latinLnBrk="0" hangingPunct="1">
                <a:defRPr sz="287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5113020" algn="l" defTabSz="1460500" rtl="0" eaLnBrk="1" latinLnBrk="0" hangingPunct="1">
                <a:defRPr sz="287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5843270" algn="l" defTabSz="1460500" rtl="0" eaLnBrk="1" latinLnBrk="0" hangingPunct="1">
                <a:defRPr sz="287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845"/>
            </a:p>
          </p:txBody>
        </p:sp>
        <p:sp>
          <p:nvSpPr>
            <p:cNvPr id="18" name="Freeform 5"/>
            <p:cNvSpPr>
              <a:spLocks noChangeArrowheads="1"/>
            </p:cNvSpPr>
            <p:nvPr/>
          </p:nvSpPr>
          <p:spPr bwMode="auto">
            <a:xfrm>
              <a:off x="16567957" y="6473081"/>
              <a:ext cx="114076" cy="197440"/>
            </a:xfrm>
            <a:custGeom>
              <a:avLst/>
              <a:gdLst>
                <a:gd name="T0" fmla="*/ 917464 w 228"/>
                <a:gd name="T1" fmla="*/ 6378503 h 396"/>
                <a:gd name="T2" fmla="*/ 917464 w 228"/>
                <a:gd name="T3" fmla="*/ 6378503 h 396"/>
                <a:gd name="T4" fmla="*/ 20449952 w 228"/>
                <a:gd name="T5" fmla="*/ 25644259 h 396"/>
                <a:gd name="T6" fmla="*/ 917464 w 228"/>
                <a:gd name="T7" fmla="*/ 45951270 h 396"/>
                <a:gd name="T8" fmla="*/ 917464 w 228"/>
                <a:gd name="T9" fmla="*/ 45951270 h 396"/>
                <a:gd name="T10" fmla="*/ 0 w 228"/>
                <a:gd name="T11" fmla="*/ 47773648 h 396"/>
                <a:gd name="T12" fmla="*/ 3801645 w 228"/>
                <a:gd name="T13" fmla="*/ 51418403 h 396"/>
                <a:gd name="T14" fmla="*/ 6554398 w 228"/>
                <a:gd name="T15" fmla="*/ 50507395 h 396"/>
                <a:gd name="T16" fmla="*/ 6554398 w 228"/>
                <a:gd name="T17" fmla="*/ 50507395 h 396"/>
                <a:gd name="T18" fmla="*/ 28839639 w 228"/>
                <a:gd name="T19" fmla="*/ 28507892 h 396"/>
                <a:gd name="T20" fmla="*/ 28839639 w 228"/>
                <a:gd name="T21" fmla="*/ 28507892 h 396"/>
                <a:gd name="T22" fmla="*/ 29757103 w 228"/>
                <a:gd name="T23" fmla="*/ 25644259 h 396"/>
                <a:gd name="T24" fmla="*/ 29757103 w 228"/>
                <a:gd name="T25" fmla="*/ 25644259 h 396"/>
                <a:gd name="T26" fmla="*/ 29757103 w 228"/>
                <a:gd name="T27" fmla="*/ 25644259 h 396"/>
                <a:gd name="T28" fmla="*/ 28839639 w 228"/>
                <a:gd name="T29" fmla="*/ 22910511 h 396"/>
                <a:gd name="T30" fmla="*/ 28839639 w 228"/>
                <a:gd name="T31" fmla="*/ 22910511 h 396"/>
                <a:gd name="T32" fmla="*/ 6554398 w 228"/>
                <a:gd name="T33" fmla="*/ 911369 h 396"/>
                <a:gd name="T34" fmla="*/ 6554398 w 228"/>
                <a:gd name="T35" fmla="*/ 911369 h 396"/>
                <a:gd name="T36" fmla="*/ 3801645 w 228"/>
                <a:gd name="T37" fmla="*/ 0 h 396"/>
                <a:gd name="T38" fmla="*/ 0 w 228"/>
                <a:gd name="T39" fmla="*/ 3644756 h 396"/>
                <a:gd name="T40" fmla="*/ 917464 w 228"/>
                <a:gd name="T41" fmla="*/ 6378503 h 3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28" h="396">
                  <a:moveTo>
                    <a:pt x="7" y="49"/>
                  </a:moveTo>
                  <a:lnTo>
                    <a:pt x="7" y="49"/>
                  </a:lnTo>
                  <a:cubicBezTo>
                    <a:pt x="156" y="197"/>
                    <a:pt x="156" y="197"/>
                    <a:pt x="156" y="197"/>
                  </a:cubicBezTo>
                  <a:cubicBezTo>
                    <a:pt x="7" y="353"/>
                    <a:pt x="7" y="353"/>
                    <a:pt x="7" y="353"/>
                  </a:cubicBezTo>
                  <a:cubicBezTo>
                    <a:pt x="0" y="353"/>
                    <a:pt x="0" y="360"/>
                    <a:pt x="0" y="367"/>
                  </a:cubicBezTo>
                  <a:cubicBezTo>
                    <a:pt x="0" y="388"/>
                    <a:pt x="15" y="395"/>
                    <a:pt x="29" y="395"/>
                  </a:cubicBezTo>
                  <a:cubicBezTo>
                    <a:pt x="36" y="395"/>
                    <a:pt x="43" y="395"/>
                    <a:pt x="50" y="388"/>
                  </a:cubicBezTo>
                  <a:cubicBezTo>
                    <a:pt x="220" y="219"/>
                    <a:pt x="220" y="219"/>
                    <a:pt x="220" y="219"/>
                  </a:cubicBezTo>
                  <a:cubicBezTo>
                    <a:pt x="227" y="212"/>
                    <a:pt x="227" y="205"/>
                    <a:pt x="227" y="197"/>
                  </a:cubicBezTo>
                  <a:cubicBezTo>
                    <a:pt x="227" y="190"/>
                    <a:pt x="227" y="183"/>
                    <a:pt x="220" y="176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3" y="7"/>
                    <a:pt x="36" y="0"/>
                    <a:pt x="29" y="0"/>
                  </a:cubicBezTo>
                  <a:cubicBezTo>
                    <a:pt x="15" y="0"/>
                    <a:pt x="0" y="14"/>
                    <a:pt x="0" y="28"/>
                  </a:cubicBezTo>
                  <a:cubicBezTo>
                    <a:pt x="0" y="42"/>
                    <a:pt x="7" y="49"/>
                    <a:pt x="7" y="4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anchor="ctr"/>
            <a:lstStyle>
              <a:defPPr>
                <a:defRPr lang="en-US"/>
              </a:defPPr>
              <a:lvl1pPr marL="0" algn="l" defTabSz="1460500" rtl="0" eaLnBrk="1" latinLnBrk="0" hangingPunct="1"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30250" algn="l" defTabSz="1460500" rtl="0" eaLnBrk="1" latinLnBrk="0" hangingPunct="1"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461135" algn="l" defTabSz="1460500" rtl="0" eaLnBrk="1" latinLnBrk="0" hangingPunct="1"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191385" algn="l" defTabSz="1460500" rtl="0" eaLnBrk="1" latinLnBrk="0" hangingPunct="1"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921635" algn="l" defTabSz="1460500" rtl="0" eaLnBrk="1" latinLnBrk="0" hangingPunct="1"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652520" algn="l" defTabSz="1460500" rtl="0" eaLnBrk="1" latinLnBrk="0" hangingPunct="1"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382770" algn="l" defTabSz="1460500" rtl="0" eaLnBrk="1" latinLnBrk="0" hangingPunct="1"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113020" algn="l" defTabSz="1460500" rtl="0" eaLnBrk="1" latinLnBrk="0" hangingPunct="1"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843270" algn="l" defTabSz="1460500" rtl="0" eaLnBrk="1" latinLnBrk="0" hangingPunct="1"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845" dirty="0"/>
            </a:p>
          </p:txBody>
        </p:sp>
      </p:grpSp>
      <p:grpSp>
        <p:nvGrpSpPr>
          <p:cNvPr id="6" name="Group"/>
          <p:cNvGrpSpPr/>
          <p:nvPr/>
        </p:nvGrpSpPr>
        <p:grpSpPr>
          <a:xfrm>
            <a:off x="1953154" y="2153402"/>
            <a:ext cx="3651244" cy="572166"/>
            <a:chOff x="0" y="0"/>
            <a:chExt cx="7594967" cy="660501"/>
          </a:xfrm>
        </p:grpSpPr>
        <p:sp>
          <p:nvSpPr>
            <p:cNvPr id="12" name="Rectangle"/>
            <p:cNvSpPr/>
            <p:nvPr/>
          </p:nvSpPr>
          <p:spPr>
            <a:xfrm>
              <a:off x="0" y="558900"/>
              <a:ext cx="7069582" cy="101601"/>
            </a:xfrm>
            <a:prstGeom prst="rect">
              <a:avLst/>
            </a:prstGeom>
            <a:solidFill>
              <a:srgbClr val="DCE0E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 marL="0" marR="0" indent="0" algn="ctr" defTabSz="8255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1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ileron"/>
                </a:defRPr>
              </a:lvl1pPr>
              <a:lvl2pPr marL="0" marR="0" indent="228600" algn="ctr" defTabSz="8255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1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ileron"/>
                </a:defRPr>
              </a:lvl2pPr>
              <a:lvl3pPr marL="0" marR="0" indent="457200" algn="ctr" defTabSz="8255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1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ileron"/>
                </a:defRPr>
              </a:lvl3pPr>
              <a:lvl4pPr marL="0" marR="0" indent="685800" algn="ctr" defTabSz="8255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1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ileron"/>
                </a:defRPr>
              </a:lvl4pPr>
              <a:lvl5pPr marL="0" marR="0" indent="914400" algn="ctr" defTabSz="8255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1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ileron"/>
                </a:defRPr>
              </a:lvl5pPr>
              <a:lvl6pPr marL="0" marR="0" indent="1143000" algn="ctr" defTabSz="8255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1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ileron"/>
                </a:defRPr>
              </a:lvl6pPr>
              <a:lvl7pPr marL="0" marR="0" indent="1371600" algn="ctr" defTabSz="8255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1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ileron"/>
                </a:defRPr>
              </a:lvl7pPr>
              <a:lvl8pPr marL="0" marR="0" indent="1600200" algn="ctr" defTabSz="8255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1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ileron"/>
                </a:defRPr>
              </a:lvl8pPr>
              <a:lvl9pPr marL="0" marR="0" indent="1828800" algn="ctr" defTabSz="8255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1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ileron"/>
                </a:defRPr>
              </a:lvl9pPr>
            </a:lstStyle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0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" name="Rectangle"/>
            <p:cNvSpPr/>
            <p:nvPr/>
          </p:nvSpPr>
          <p:spPr>
            <a:xfrm>
              <a:off x="0" y="558900"/>
              <a:ext cx="6350000" cy="101601"/>
            </a:xfrm>
            <a:prstGeom prst="rect">
              <a:avLst/>
            </a:prstGeom>
            <a:solidFill>
              <a:srgbClr val="30353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 marL="0" marR="0" indent="0" algn="ctr" defTabSz="8255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1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ileron"/>
                </a:defRPr>
              </a:lvl1pPr>
              <a:lvl2pPr marL="0" marR="0" indent="228600" algn="ctr" defTabSz="8255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1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ileron"/>
                </a:defRPr>
              </a:lvl2pPr>
              <a:lvl3pPr marL="0" marR="0" indent="457200" algn="ctr" defTabSz="8255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1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ileron"/>
                </a:defRPr>
              </a:lvl3pPr>
              <a:lvl4pPr marL="0" marR="0" indent="685800" algn="ctr" defTabSz="8255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1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ileron"/>
                </a:defRPr>
              </a:lvl4pPr>
              <a:lvl5pPr marL="0" marR="0" indent="914400" algn="ctr" defTabSz="8255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1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ileron"/>
                </a:defRPr>
              </a:lvl5pPr>
              <a:lvl6pPr marL="0" marR="0" indent="1143000" algn="ctr" defTabSz="8255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1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ileron"/>
                </a:defRPr>
              </a:lvl6pPr>
              <a:lvl7pPr marL="0" marR="0" indent="1371600" algn="ctr" defTabSz="8255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1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ileron"/>
                </a:defRPr>
              </a:lvl7pPr>
              <a:lvl8pPr marL="0" marR="0" indent="1600200" algn="ctr" defTabSz="8255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1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ileron"/>
                </a:defRPr>
              </a:lvl8pPr>
              <a:lvl9pPr marL="0" marR="0" indent="1828800" algn="ctr" defTabSz="8255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 b="1" i="0" u="none" strike="noStrike" cap="none" spc="0" baseline="0">
                  <a:ln>
                    <a:noFill/>
                  </a:ln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  <a:sym typeface="Aileron"/>
                </a:defRPr>
              </a:lvl9pPr>
            </a:lstStyle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0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" name="Skill Name 01"/>
            <p:cNvSpPr txBox="1"/>
            <p:nvPr/>
          </p:nvSpPr>
          <p:spPr>
            <a:xfrm>
              <a:off x="0" y="0"/>
              <a:ext cx="135" cy="5396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t">
              <a:spAutoFit/>
            </a:bodyPr>
            <a:lstStyle>
              <a:lvl1pPr algn="l">
                <a:lnSpc>
                  <a:spcPct val="150000"/>
                </a:lnSpc>
                <a:defRPr sz="1800" b="0">
                  <a:solidFill>
                    <a:srgbClr val="677180"/>
                  </a:solidFill>
                  <a:latin typeface="Aileron Light"/>
                  <a:ea typeface="Aileron Light"/>
                  <a:cs typeface="Aileron Light"/>
                  <a:sym typeface="Aileron Light"/>
                </a:defRPr>
              </a:lvl1pPr>
            </a:lstStyle>
            <a:p>
              <a:endParaRPr sz="24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" name="90%"/>
            <p:cNvSpPr txBox="1"/>
            <p:nvPr/>
          </p:nvSpPr>
          <p:spPr>
            <a:xfrm>
              <a:off x="6634656" y="0"/>
              <a:ext cx="960311" cy="5396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t">
              <a:spAutoFit/>
            </a:bodyPr>
            <a:lstStyle>
              <a:lvl1pPr algn="l">
                <a:lnSpc>
                  <a:spcPct val="150000"/>
                </a:lnSpc>
                <a:defRPr sz="1800" b="0">
                  <a:solidFill>
                    <a:srgbClr val="677180"/>
                  </a:solidFill>
                  <a:latin typeface="Aileron Light"/>
                  <a:ea typeface="Aileron Light"/>
                  <a:cs typeface="Aileron Light"/>
                  <a:sym typeface="Aileron Light"/>
                </a:defRPr>
              </a:lvl1pPr>
            </a:lstStyle>
            <a:p>
              <a:r>
                <a:rPr sz="2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90%</a:t>
              </a:r>
              <a:endParaRPr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7" name="文本框 30"/>
          <p:cNvSpPr txBox="1"/>
          <p:nvPr/>
        </p:nvSpPr>
        <p:spPr>
          <a:xfrm>
            <a:off x="1854340" y="1773625"/>
            <a:ext cx="3052731" cy="481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ADD YOUR TITLE HERE</a:t>
            </a:r>
            <a:endParaRPr lang="en-US" alt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29"/>
          <p:cNvSpPr txBox="1"/>
          <p:nvPr/>
        </p:nvSpPr>
        <p:spPr>
          <a:xfrm>
            <a:off x="1817984" y="3086927"/>
            <a:ext cx="6917388" cy="1023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5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I love you more than I've ever loved any woman. And I've waited longer for you than I've waited for any woman. I love you more than I've ever loved any woman. And I've waited longer for you than I've waited for any woman.</a:t>
            </a:r>
            <a:endParaRPr lang="zh-CN" altLang="en-US" sz="105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lang="zh-CN" altLang="en-US" sz="105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29"/>
          <p:cNvSpPr txBox="1"/>
          <p:nvPr/>
        </p:nvSpPr>
        <p:spPr>
          <a:xfrm>
            <a:off x="1817984" y="4195492"/>
            <a:ext cx="6917388" cy="1023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5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I love you more than I've ever loved any woman. And I've waited longer for you than I've waited for any woman. I love you more than I've ever loved any woman. And I've waited longer for you than I've waited for any woman.</a:t>
            </a:r>
            <a:endParaRPr lang="zh-CN" altLang="en-US" sz="105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lang="zh-CN" altLang="en-US" sz="105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76" t="14369" r="8404" b="40300"/>
          <a:stretch>
            <a:fillRect/>
          </a:stretch>
        </p:blipFill>
        <p:spPr>
          <a:xfrm>
            <a:off x="8978589" y="2155621"/>
            <a:ext cx="2995211" cy="293757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5400000">
            <a:off x="2667000" y="-2666997"/>
            <a:ext cx="6858002" cy="121920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90" t="14369" r="8404" b="21942"/>
          <a:stretch>
            <a:fillRect/>
          </a:stretch>
        </p:blipFill>
        <p:spPr>
          <a:xfrm>
            <a:off x="2411015" y="348727"/>
            <a:ext cx="7391215" cy="5981051"/>
          </a:xfrm>
          <a:prstGeom prst="rect">
            <a:avLst/>
          </a:prstGeom>
        </p:spPr>
      </p:pic>
      <p:sp>
        <p:nvSpPr>
          <p:cNvPr id="4" name="文本框 11"/>
          <p:cNvSpPr txBox="1"/>
          <p:nvPr/>
        </p:nvSpPr>
        <p:spPr>
          <a:xfrm>
            <a:off x="5649243" y="2721114"/>
            <a:ext cx="8935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8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en-US" altLang="zh-CN" sz="4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86988" y="3429000"/>
            <a:ext cx="2618024" cy="5632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800" b="1" dirty="0"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90204"/>
              </a:rPr>
              <a:t>Enter your title</a:t>
            </a:r>
            <a:endParaRPr lang="en-GB" altLang="zh-CN" sz="2800" b="1" dirty="0"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Arial" panose="020B0604020202090204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929329"/>
            <a:ext cx="12192000" cy="9418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" name="Freeform 22"/>
          <p:cNvSpPr/>
          <p:nvPr/>
        </p:nvSpPr>
        <p:spPr bwMode="auto">
          <a:xfrm>
            <a:off x="2633707" y="4362128"/>
            <a:ext cx="236086" cy="203522"/>
          </a:xfrm>
          <a:custGeom>
            <a:avLst/>
            <a:gdLst>
              <a:gd name="T0" fmla="*/ 87 w 174"/>
              <a:gd name="T1" fmla="*/ 150 h 150"/>
              <a:gd name="T2" fmla="*/ 174 w 174"/>
              <a:gd name="T3" fmla="*/ 0 h 150"/>
              <a:gd name="T4" fmla="*/ 0 w 174"/>
              <a:gd name="T5" fmla="*/ 0 h 150"/>
              <a:gd name="T6" fmla="*/ 87 w 174"/>
              <a:gd name="T7" fmla="*/ 15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4" h="150">
                <a:moveTo>
                  <a:pt x="87" y="150"/>
                </a:moveTo>
                <a:lnTo>
                  <a:pt x="174" y="0"/>
                </a:lnTo>
                <a:lnTo>
                  <a:pt x="0" y="0"/>
                </a:lnTo>
                <a:lnTo>
                  <a:pt x="87" y="1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4" name="Freeform 23"/>
          <p:cNvSpPr/>
          <p:nvPr/>
        </p:nvSpPr>
        <p:spPr bwMode="auto">
          <a:xfrm>
            <a:off x="4909089" y="2262274"/>
            <a:ext cx="236086" cy="204879"/>
          </a:xfrm>
          <a:custGeom>
            <a:avLst/>
            <a:gdLst>
              <a:gd name="T0" fmla="*/ 87 w 174"/>
              <a:gd name="T1" fmla="*/ 0 h 151"/>
              <a:gd name="T2" fmla="*/ 0 w 174"/>
              <a:gd name="T3" fmla="*/ 151 h 151"/>
              <a:gd name="T4" fmla="*/ 174 w 174"/>
              <a:gd name="T5" fmla="*/ 151 h 151"/>
              <a:gd name="T6" fmla="*/ 87 w 174"/>
              <a:gd name="T7" fmla="*/ 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4" h="151">
                <a:moveTo>
                  <a:pt x="87" y="0"/>
                </a:moveTo>
                <a:lnTo>
                  <a:pt x="0" y="151"/>
                </a:lnTo>
                <a:lnTo>
                  <a:pt x="174" y="151"/>
                </a:lnTo>
                <a:lnTo>
                  <a:pt x="87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5" name="Freeform 24"/>
          <p:cNvSpPr/>
          <p:nvPr/>
        </p:nvSpPr>
        <p:spPr bwMode="auto">
          <a:xfrm>
            <a:off x="7181756" y="4362128"/>
            <a:ext cx="236086" cy="203522"/>
          </a:xfrm>
          <a:custGeom>
            <a:avLst/>
            <a:gdLst>
              <a:gd name="T0" fmla="*/ 87 w 174"/>
              <a:gd name="T1" fmla="*/ 150 h 150"/>
              <a:gd name="T2" fmla="*/ 174 w 174"/>
              <a:gd name="T3" fmla="*/ 0 h 150"/>
              <a:gd name="T4" fmla="*/ 0 w 174"/>
              <a:gd name="T5" fmla="*/ 0 h 150"/>
              <a:gd name="T6" fmla="*/ 87 w 174"/>
              <a:gd name="T7" fmla="*/ 15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4" h="150">
                <a:moveTo>
                  <a:pt x="87" y="150"/>
                </a:moveTo>
                <a:lnTo>
                  <a:pt x="174" y="0"/>
                </a:lnTo>
                <a:lnTo>
                  <a:pt x="0" y="0"/>
                </a:lnTo>
                <a:lnTo>
                  <a:pt x="87" y="1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6" name="Freeform 25"/>
          <p:cNvSpPr/>
          <p:nvPr/>
        </p:nvSpPr>
        <p:spPr bwMode="auto">
          <a:xfrm>
            <a:off x="9458494" y="2258204"/>
            <a:ext cx="236086" cy="203522"/>
          </a:xfrm>
          <a:custGeom>
            <a:avLst/>
            <a:gdLst>
              <a:gd name="T0" fmla="*/ 86 w 174"/>
              <a:gd name="T1" fmla="*/ 0 h 150"/>
              <a:gd name="T2" fmla="*/ 0 w 174"/>
              <a:gd name="T3" fmla="*/ 150 h 150"/>
              <a:gd name="T4" fmla="*/ 174 w 174"/>
              <a:gd name="T5" fmla="*/ 150 h 150"/>
              <a:gd name="T6" fmla="*/ 86 w 174"/>
              <a:gd name="T7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4" h="150">
                <a:moveTo>
                  <a:pt x="86" y="0"/>
                </a:moveTo>
                <a:lnTo>
                  <a:pt x="0" y="150"/>
                </a:lnTo>
                <a:lnTo>
                  <a:pt x="174" y="150"/>
                </a:lnTo>
                <a:lnTo>
                  <a:pt x="86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7" name="组合 6"/>
          <p:cNvGrpSpPr/>
          <p:nvPr/>
        </p:nvGrpSpPr>
        <p:grpSpPr>
          <a:xfrm>
            <a:off x="1993290" y="2647624"/>
            <a:ext cx="1516921" cy="1515564"/>
            <a:chOff x="1993290" y="3093416"/>
            <a:chExt cx="1516921" cy="1515564"/>
          </a:xfrm>
        </p:grpSpPr>
        <p:sp>
          <p:nvSpPr>
            <p:cNvPr id="36" name="Oval 19"/>
            <p:cNvSpPr>
              <a:spLocks noChangeArrowheads="1"/>
            </p:cNvSpPr>
            <p:nvPr/>
          </p:nvSpPr>
          <p:spPr bwMode="auto">
            <a:xfrm>
              <a:off x="1993290" y="3093416"/>
              <a:ext cx="1516921" cy="151556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7" name="Oval 20"/>
            <p:cNvSpPr>
              <a:spLocks noChangeArrowheads="1"/>
            </p:cNvSpPr>
            <p:nvPr/>
          </p:nvSpPr>
          <p:spPr bwMode="auto">
            <a:xfrm>
              <a:off x="2086910" y="3185679"/>
              <a:ext cx="1329680" cy="132968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268671" y="2647624"/>
            <a:ext cx="1516921" cy="1515564"/>
            <a:chOff x="4268671" y="3093416"/>
            <a:chExt cx="1516921" cy="1515564"/>
          </a:xfrm>
        </p:grpSpPr>
        <p:sp>
          <p:nvSpPr>
            <p:cNvPr id="30" name="Oval 6"/>
            <p:cNvSpPr>
              <a:spLocks noChangeArrowheads="1"/>
            </p:cNvSpPr>
            <p:nvPr/>
          </p:nvSpPr>
          <p:spPr bwMode="auto">
            <a:xfrm>
              <a:off x="4268671" y="3093416"/>
              <a:ext cx="1516921" cy="151556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1" name="Oval 7"/>
            <p:cNvSpPr>
              <a:spLocks noChangeArrowheads="1"/>
            </p:cNvSpPr>
            <p:nvPr/>
          </p:nvSpPr>
          <p:spPr bwMode="auto">
            <a:xfrm>
              <a:off x="4362292" y="3185679"/>
              <a:ext cx="1329680" cy="1329680"/>
            </a:xfrm>
            <a:prstGeom prst="ellipse">
              <a:avLst/>
            </a:prstGeom>
            <a:solidFill>
              <a:srgbClr val="FBC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2" name="Oval 8"/>
            <p:cNvSpPr>
              <a:spLocks noChangeArrowheads="1"/>
            </p:cNvSpPr>
            <p:nvPr/>
          </p:nvSpPr>
          <p:spPr bwMode="auto">
            <a:xfrm>
              <a:off x="4268671" y="3093416"/>
              <a:ext cx="1516921" cy="151556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3" name="Oval 9"/>
            <p:cNvSpPr>
              <a:spLocks noChangeArrowheads="1"/>
            </p:cNvSpPr>
            <p:nvPr/>
          </p:nvSpPr>
          <p:spPr bwMode="auto">
            <a:xfrm>
              <a:off x="4362292" y="3185679"/>
              <a:ext cx="1329680" cy="1329680"/>
            </a:xfrm>
            <a:prstGeom prst="ellipse">
              <a:avLst/>
            </a:prstGeom>
            <a:solidFill>
              <a:srgbClr val="FBC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4" name="Oval 10"/>
            <p:cNvSpPr>
              <a:spLocks noChangeArrowheads="1"/>
            </p:cNvSpPr>
            <p:nvPr/>
          </p:nvSpPr>
          <p:spPr bwMode="auto">
            <a:xfrm>
              <a:off x="4362292" y="3185679"/>
              <a:ext cx="1329680" cy="132968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544052" y="2647624"/>
            <a:ext cx="1516921" cy="1515564"/>
            <a:chOff x="6544052" y="3093416"/>
            <a:chExt cx="1516921" cy="1515564"/>
          </a:xfrm>
        </p:grpSpPr>
        <p:sp>
          <p:nvSpPr>
            <p:cNvPr id="27" name="Oval 12"/>
            <p:cNvSpPr>
              <a:spLocks noChangeArrowheads="1"/>
            </p:cNvSpPr>
            <p:nvPr/>
          </p:nvSpPr>
          <p:spPr bwMode="auto">
            <a:xfrm>
              <a:off x="6544052" y="3093416"/>
              <a:ext cx="1516921" cy="151556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8" name="Oval 13"/>
            <p:cNvSpPr>
              <a:spLocks noChangeArrowheads="1"/>
            </p:cNvSpPr>
            <p:nvPr/>
          </p:nvSpPr>
          <p:spPr bwMode="auto">
            <a:xfrm>
              <a:off x="6636316" y="3185679"/>
              <a:ext cx="1331037" cy="132968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819433" y="2647624"/>
            <a:ext cx="1516921" cy="1515564"/>
            <a:chOff x="8819433" y="3093416"/>
            <a:chExt cx="1516921" cy="1515564"/>
          </a:xfrm>
        </p:grpSpPr>
        <p:sp>
          <p:nvSpPr>
            <p:cNvPr id="23" name="Oval 15"/>
            <p:cNvSpPr>
              <a:spLocks noChangeArrowheads="1"/>
            </p:cNvSpPr>
            <p:nvPr/>
          </p:nvSpPr>
          <p:spPr bwMode="auto">
            <a:xfrm>
              <a:off x="8819433" y="3093416"/>
              <a:ext cx="1516921" cy="151556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4" name="Oval 16"/>
            <p:cNvSpPr>
              <a:spLocks noChangeArrowheads="1"/>
            </p:cNvSpPr>
            <p:nvPr/>
          </p:nvSpPr>
          <p:spPr bwMode="auto">
            <a:xfrm>
              <a:off x="8913054" y="3185679"/>
              <a:ext cx="1329680" cy="1329680"/>
            </a:xfrm>
            <a:prstGeom prst="ellipse">
              <a:avLst/>
            </a:prstGeom>
            <a:solidFill>
              <a:srgbClr val="E23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5" name="Oval 17"/>
            <p:cNvSpPr>
              <a:spLocks noChangeArrowheads="1"/>
            </p:cNvSpPr>
            <p:nvPr/>
          </p:nvSpPr>
          <p:spPr bwMode="auto">
            <a:xfrm>
              <a:off x="8913054" y="3185679"/>
              <a:ext cx="1329680" cy="132968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39" name="矩形 38"/>
          <p:cNvSpPr/>
          <p:nvPr/>
        </p:nvSpPr>
        <p:spPr>
          <a:xfrm>
            <a:off x="1933189" y="4764590"/>
            <a:ext cx="1628203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dirty="0"/>
              <a:t>Enter title</a:t>
            </a:r>
            <a:endParaRPr lang="zh-CN" altLang="en-US" sz="2800" dirty="0"/>
          </a:p>
        </p:txBody>
      </p:sp>
      <p:sp>
        <p:nvSpPr>
          <p:cNvPr id="40" name="文本框 29"/>
          <p:cNvSpPr txBox="1"/>
          <p:nvPr/>
        </p:nvSpPr>
        <p:spPr>
          <a:xfrm>
            <a:off x="1503447" y="1090744"/>
            <a:ext cx="2487686" cy="1326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05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I love you more than I've ever loved any woman. And I've waited longer for you than I've waited for any woman. </a:t>
            </a:r>
            <a:endParaRPr lang="zh-CN" altLang="en-US" sz="105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486786" y="4764590"/>
            <a:ext cx="1628203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dirty="0"/>
              <a:t>Enter title</a:t>
            </a:r>
            <a:endParaRPr lang="zh-CN" altLang="en-US" sz="2800" dirty="0"/>
          </a:p>
        </p:txBody>
      </p:sp>
      <p:sp>
        <p:nvSpPr>
          <p:cNvPr id="42" name="文本框 29"/>
          <p:cNvSpPr txBox="1"/>
          <p:nvPr/>
        </p:nvSpPr>
        <p:spPr>
          <a:xfrm>
            <a:off x="6057044" y="1090744"/>
            <a:ext cx="2487686" cy="1326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05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I love you more than I've ever loved any woman. And I've waited longer for you than I've waited for any woman. </a:t>
            </a:r>
            <a:endParaRPr lang="zh-CN" altLang="en-US" sz="105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209987" y="1584848"/>
            <a:ext cx="1628203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dirty="0"/>
              <a:t>Enter title</a:t>
            </a:r>
            <a:endParaRPr lang="zh-CN" altLang="en-US" sz="2800" dirty="0"/>
          </a:p>
        </p:txBody>
      </p:sp>
      <p:sp>
        <p:nvSpPr>
          <p:cNvPr id="44" name="文本框 29"/>
          <p:cNvSpPr txBox="1"/>
          <p:nvPr/>
        </p:nvSpPr>
        <p:spPr>
          <a:xfrm>
            <a:off x="3780246" y="4320998"/>
            <a:ext cx="2487686" cy="1326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05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I love you more than I've ever loved any woman. And I've waited longer for you than I've waited for any woman. </a:t>
            </a:r>
            <a:endParaRPr lang="zh-CN" altLang="en-US" sz="105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744191" y="1584848"/>
            <a:ext cx="1628203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dirty="0"/>
              <a:t>Enter title</a:t>
            </a:r>
            <a:endParaRPr lang="zh-CN" altLang="en-US" sz="2800" dirty="0"/>
          </a:p>
        </p:txBody>
      </p:sp>
      <p:sp>
        <p:nvSpPr>
          <p:cNvPr id="46" name="文本框 29"/>
          <p:cNvSpPr txBox="1"/>
          <p:nvPr/>
        </p:nvSpPr>
        <p:spPr>
          <a:xfrm>
            <a:off x="8314450" y="4320998"/>
            <a:ext cx="2487686" cy="1326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05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I love you more than I've ever loved any woman. And I've waited longer for you than I've waited for any woman. </a:t>
            </a:r>
            <a:endParaRPr lang="zh-CN" altLang="en-US" sz="105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1" name="椭圆 18"/>
          <p:cNvSpPr/>
          <p:nvPr/>
        </p:nvSpPr>
        <p:spPr>
          <a:xfrm>
            <a:off x="2506646" y="3134695"/>
            <a:ext cx="441455" cy="428160"/>
          </a:xfrm>
          <a:custGeom>
            <a:avLst/>
            <a:gdLst>
              <a:gd name="connsiteX0" fmla="*/ 35700 w 578738"/>
              <a:gd name="connsiteY0" fmla="*/ 243554 h 561315"/>
              <a:gd name="connsiteX1" fmla="*/ 30383 w 578738"/>
              <a:gd name="connsiteY1" fmla="*/ 254930 h 561315"/>
              <a:gd name="connsiteX2" fmla="*/ 30383 w 578738"/>
              <a:gd name="connsiteY2" fmla="*/ 519604 h 561315"/>
              <a:gd name="connsiteX3" fmla="*/ 35700 w 578738"/>
              <a:gd name="connsiteY3" fmla="*/ 530980 h 561315"/>
              <a:gd name="connsiteX4" fmla="*/ 132926 w 578738"/>
              <a:gd name="connsiteY4" fmla="*/ 530980 h 561315"/>
              <a:gd name="connsiteX5" fmla="*/ 138243 w 578738"/>
              <a:gd name="connsiteY5" fmla="*/ 519604 h 561315"/>
              <a:gd name="connsiteX6" fmla="*/ 138243 w 578738"/>
              <a:gd name="connsiteY6" fmla="*/ 254930 h 561315"/>
              <a:gd name="connsiteX7" fmla="*/ 132926 w 578738"/>
              <a:gd name="connsiteY7" fmla="*/ 243554 h 561315"/>
              <a:gd name="connsiteX8" fmla="*/ 35700 w 578738"/>
              <a:gd name="connsiteY8" fmla="*/ 213219 h 561315"/>
              <a:gd name="connsiteX9" fmla="*/ 132926 w 578738"/>
              <a:gd name="connsiteY9" fmla="*/ 213219 h 561315"/>
              <a:gd name="connsiteX10" fmla="*/ 168626 w 578738"/>
              <a:gd name="connsiteY10" fmla="*/ 254930 h 561315"/>
              <a:gd name="connsiteX11" fmla="*/ 168626 w 578738"/>
              <a:gd name="connsiteY11" fmla="*/ 519604 h 561315"/>
              <a:gd name="connsiteX12" fmla="*/ 132926 w 578738"/>
              <a:gd name="connsiteY12" fmla="*/ 561315 h 561315"/>
              <a:gd name="connsiteX13" fmla="*/ 35700 w 578738"/>
              <a:gd name="connsiteY13" fmla="*/ 561315 h 561315"/>
              <a:gd name="connsiteX14" fmla="*/ 0 w 578738"/>
              <a:gd name="connsiteY14" fmla="*/ 519604 h 561315"/>
              <a:gd name="connsiteX15" fmla="*/ 0 w 578738"/>
              <a:gd name="connsiteY15" fmla="*/ 254930 h 561315"/>
              <a:gd name="connsiteX16" fmla="*/ 35700 w 578738"/>
              <a:gd name="connsiteY16" fmla="*/ 213219 h 561315"/>
              <a:gd name="connsiteX17" fmla="*/ 321281 w 578738"/>
              <a:gd name="connsiteY17" fmla="*/ 30341 h 561315"/>
              <a:gd name="connsiteX18" fmla="*/ 296219 w 578738"/>
              <a:gd name="connsiteY18" fmla="*/ 55373 h 561315"/>
              <a:gd name="connsiteX19" fmla="*/ 296979 w 578738"/>
              <a:gd name="connsiteY19" fmla="*/ 60683 h 561315"/>
              <a:gd name="connsiteX20" fmla="*/ 296979 w 578738"/>
              <a:gd name="connsiteY20" fmla="*/ 65992 h 561315"/>
              <a:gd name="connsiteX21" fmla="*/ 268119 w 578738"/>
              <a:gd name="connsiteY21" fmla="*/ 212389 h 561315"/>
              <a:gd name="connsiteX22" fmla="*/ 263563 w 578738"/>
              <a:gd name="connsiteY22" fmla="*/ 221492 h 561315"/>
              <a:gd name="connsiteX23" fmla="*/ 262044 w 578738"/>
              <a:gd name="connsiteY23" fmla="*/ 223009 h 561315"/>
              <a:gd name="connsiteX24" fmla="*/ 232425 w 578738"/>
              <a:gd name="connsiteY24" fmla="*/ 240455 h 561315"/>
              <a:gd name="connsiteX25" fmla="*/ 230146 w 578738"/>
              <a:gd name="connsiteY25" fmla="*/ 240455 h 561315"/>
              <a:gd name="connsiteX26" fmla="*/ 225590 w 578738"/>
              <a:gd name="connsiteY26" fmla="*/ 240455 h 561315"/>
              <a:gd name="connsiteX27" fmla="*/ 224071 w 578738"/>
              <a:gd name="connsiteY27" fmla="*/ 241214 h 561315"/>
              <a:gd name="connsiteX28" fmla="*/ 211919 w 578738"/>
              <a:gd name="connsiteY28" fmla="*/ 253350 h 561315"/>
              <a:gd name="connsiteX29" fmla="*/ 211919 w 578738"/>
              <a:gd name="connsiteY29" fmla="*/ 518079 h 561315"/>
              <a:gd name="connsiteX30" fmla="*/ 224830 w 578738"/>
              <a:gd name="connsiteY30" fmla="*/ 530974 h 561315"/>
              <a:gd name="connsiteX31" fmla="*/ 521019 w 578738"/>
              <a:gd name="connsiteY31" fmla="*/ 530974 h 561315"/>
              <a:gd name="connsiteX32" fmla="*/ 522538 w 578738"/>
              <a:gd name="connsiteY32" fmla="*/ 530215 h 561315"/>
              <a:gd name="connsiteX33" fmla="*/ 546081 w 578738"/>
              <a:gd name="connsiteY33" fmla="*/ 505942 h 561315"/>
              <a:gd name="connsiteX34" fmla="*/ 522538 w 578738"/>
              <a:gd name="connsiteY34" fmla="*/ 480910 h 561315"/>
              <a:gd name="connsiteX35" fmla="*/ 508108 w 578738"/>
              <a:gd name="connsiteY35" fmla="*/ 465740 h 561315"/>
              <a:gd name="connsiteX36" fmla="*/ 523298 w 578738"/>
              <a:gd name="connsiteY36" fmla="*/ 450569 h 561315"/>
              <a:gd name="connsiteX37" fmla="*/ 548360 w 578738"/>
              <a:gd name="connsiteY37" fmla="*/ 425537 h 561315"/>
              <a:gd name="connsiteX38" fmla="*/ 523298 w 578738"/>
              <a:gd name="connsiteY38" fmla="*/ 401264 h 561315"/>
              <a:gd name="connsiteX39" fmla="*/ 508108 w 578738"/>
              <a:gd name="connsiteY39" fmla="*/ 386094 h 561315"/>
              <a:gd name="connsiteX40" fmla="*/ 523298 w 578738"/>
              <a:gd name="connsiteY40" fmla="*/ 370923 h 561315"/>
              <a:gd name="connsiteX41" fmla="*/ 548360 w 578738"/>
              <a:gd name="connsiteY41" fmla="*/ 345891 h 561315"/>
              <a:gd name="connsiteX42" fmla="*/ 523298 w 578738"/>
              <a:gd name="connsiteY42" fmla="*/ 320860 h 561315"/>
              <a:gd name="connsiteX43" fmla="*/ 508108 w 578738"/>
              <a:gd name="connsiteY43" fmla="*/ 305689 h 561315"/>
              <a:gd name="connsiteX44" fmla="*/ 523298 w 578738"/>
              <a:gd name="connsiteY44" fmla="*/ 290518 h 561315"/>
              <a:gd name="connsiteX45" fmla="*/ 548360 w 578738"/>
              <a:gd name="connsiteY45" fmla="*/ 265487 h 561315"/>
              <a:gd name="connsiteX46" fmla="*/ 523298 w 578738"/>
              <a:gd name="connsiteY46" fmla="*/ 240455 h 561315"/>
              <a:gd name="connsiteX47" fmla="*/ 373684 w 578738"/>
              <a:gd name="connsiteY47" fmla="*/ 240455 h 561315"/>
              <a:gd name="connsiteX48" fmla="*/ 361533 w 578738"/>
              <a:gd name="connsiteY48" fmla="*/ 234387 h 561315"/>
              <a:gd name="connsiteX49" fmla="*/ 360014 w 578738"/>
              <a:gd name="connsiteY49" fmla="*/ 219975 h 561315"/>
              <a:gd name="connsiteX50" fmla="*/ 343306 w 578738"/>
              <a:gd name="connsiteY50" fmla="*/ 42478 h 561315"/>
              <a:gd name="connsiteX51" fmla="*/ 341787 w 578738"/>
              <a:gd name="connsiteY51" fmla="*/ 40961 h 561315"/>
              <a:gd name="connsiteX52" fmla="*/ 321281 w 578738"/>
              <a:gd name="connsiteY52" fmla="*/ 30341 h 561315"/>
              <a:gd name="connsiteX53" fmla="*/ 321281 w 578738"/>
              <a:gd name="connsiteY53" fmla="*/ 0 h 561315"/>
              <a:gd name="connsiteX54" fmla="*/ 365330 w 578738"/>
              <a:gd name="connsiteY54" fmla="*/ 21997 h 561315"/>
              <a:gd name="connsiteX55" fmla="*/ 395708 w 578738"/>
              <a:gd name="connsiteY55" fmla="*/ 210114 h 561315"/>
              <a:gd name="connsiteX56" fmla="*/ 523298 w 578738"/>
              <a:gd name="connsiteY56" fmla="*/ 210114 h 561315"/>
              <a:gd name="connsiteX57" fmla="*/ 562789 w 578738"/>
              <a:gd name="connsiteY57" fmla="*/ 226802 h 561315"/>
              <a:gd name="connsiteX58" fmla="*/ 578738 w 578738"/>
              <a:gd name="connsiteY58" fmla="*/ 265487 h 561315"/>
              <a:gd name="connsiteX59" fmla="*/ 561270 w 578738"/>
              <a:gd name="connsiteY59" fmla="*/ 305689 h 561315"/>
              <a:gd name="connsiteX60" fmla="*/ 578738 w 578738"/>
              <a:gd name="connsiteY60" fmla="*/ 345891 h 561315"/>
              <a:gd name="connsiteX61" fmla="*/ 561270 w 578738"/>
              <a:gd name="connsiteY61" fmla="*/ 386094 h 561315"/>
              <a:gd name="connsiteX62" fmla="*/ 578738 w 578738"/>
              <a:gd name="connsiteY62" fmla="*/ 425537 h 561315"/>
              <a:gd name="connsiteX63" fmla="*/ 560511 w 578738"/>
              <a:gd name="connsiteY63" fmla="*/ 466498 h 561315"/>
              <a:gd name="connsiteX64" fmla="*/ 576460 w 578738"/>
              <a:gd name="connsiteY64" fmla="*/ 505942 h 561315"/>
              <a:gd name="connsiteX65" fmla="*/ 527095 w 578738"/>
              <a:gd name="connsiteY65" fmla="*/ 560556 h 561315"/>
              <a:gd name="connsiteX66" fmla="*/ 523298 w 578738"/>
              <a:gd name="connsiteY66" fmla="*/ 561315 h 561315"/>
              <a:gd name="connsiteX67" fmla="*/ 224830 w 578738"/>
              <a:gd name="connsiteY67" fmla="*/ 561315 h 561315"/>
              <a:gd name="connsiteX68" fmla="*/ 181541 w 578738"/>
              <a:gd name="connsiteY68" fmla="*/ 518079 h 561315"/>
              <a:gd name="connsiteX69" fmla="*/ 181541 w 578738"/>
              <a:gd name="connsiteY69" fmla="*/ 253350 h 561315"/>
              <a:gd name="connsiteX70" fmla="*/ 222552 w 578738"/>
              <a:gd name="connsiteY70" fmla="*/ 210872 h 561315"/>
              <a:gd name="connsiteX71" fmla="*/ 224830 w 578738"/>
              <a:gd name="connsiteY71" fmla="*/ 210114 h 561315"/>
              <a:gd name="connsiteX72" fmla="*/ 229387 w 578738"/>
              <a:gd name="connsiteY72" fmla="*/ 210114 h 561315"/>
              <a:gd name="connsiteX73" fmla="*/ 237741 w 578738"/>
              <a:gd name="connsiteY73" fmla="*/ 205563 h 561315"/>
              <a:gd name="connsiteX74" fmla="*/ 240779 w 578738"/>
              <a:gd name="connsiteY74" fmla="*/ 198736 h 561315"/>
              <a:gd name="connsiteX75" fmla="*/ 266600 w 578738"/>
              <a:gd name="connsiteY75" fmla="*/ 66751 h 561315"/>
              <a:gd name="connsiteX76" fmla="*/ 266600 w 578738"/>
              <a:gd name="connsiteY76" fmla="*/ 60683 h 561315"/>
              <a:gd name="connsiteX77" fmla="*/ 265841 w 578738"/>
              <a:gd name="connsiteY77" fmla="*/ 55373 h 561315"/>
              <a:gd name="connsiteX78" fmla="*/ 321281 w 578738"/>
              <a:gd name="connsiteY78" fmla="*/ 0 h 561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578738" h="561315">
                <a:moveTo>
                  <a:pt x="35700" y="243554"/>
                </a:moveTo>
                <a:cubicBezTo>
                  <a:pt x="34181" y="243554"/>
                  <a:pt x="30383" y="248104"/>
                  <a:pt x="30383" y="254930"/>
                </a:cubicBezTo>
                <a:lnTo>
                  <a:pt x="30383" y="519604"/>
                </a:lnTo>
                <a:cubicBezTo>
                  <a:pt x="30383" y="526430"/>
                  <a:pt x="34181" y="530980"/>
                  <a:pt x="35700" y="530980"/>
                </a:cubicBezTo>
                <a:lnTo>
                  <a:pt x="132926" y="530980"/>
                </a:lnTo>
                <a:cubicBezTo>
                  <a:pt x="134445" y="530980"/>
                  <a:pt x="138243" y="526430"/>
                  <a:pt x="138243" y="519604"/>
                </a:cubicBezTo>
                <a:lnTo>
                  <a:pt x="138243" y="254930"/>
                </a:lnTo>
                <a:cubicBezTo>
                  <a:pt x="138243" y="248104"/>
                  <a:pt x="134445" y="243554"/>
                  <a:pt x="132926" y="243554"/>
                </a:cubicBezTo>
                <a:close/>
                <a:moveTo>
                  <a:pt x="35700" y="213219"/>
                </a:moveTo>
                <a:lnTo>
                  <a:pt x="132926" y="213219"/>
                </a:lnTo>
                <a:cubicBezTo>
                  <a:pt x="152675" y="213219"/>
                  <a:pt x="168626" y="231420"/>
                  <a:pt x="168626" y="254930"/>
                </a:cubicBezTo>
                <a:lnTo>
                  <a:pt x="168626" y="519604"/>
                </a:lnTo>
                <a:cubicBezTo>
                  <a:pt x="168626" y="542356"/>
                  <a:pt x="152675" y="561315"/>
                  <a:pt x="132926" y="561315"/>
                </a:cubicBezTo>
                <a:lnTo>
                  <a:pt x="35700" y="561315"/>
                </a:lnTo>
                <a:cubicBezTo>
                  <a:pt x="15951" y="561315"/>
                  <a:pt x="0" y="542356"/>
                  <a:pt x="0" y="519604"/>
                </a:cubicBezTo>
                <a:lnTo>
                  <a:pt x="0" y="254930"/>
                </a:lnTo>
                <a:cubicBezTo>
                  <a:pt x="0" y="231420"/>
                  <a:pt x="15951" y="213219"/>
                  <a:pt x="35700" y="213219"/>
                </a:cubicBezTo>
                <a:close/>
                <a:moveTo>
                  <a:pt x="321281" y="30341"/>
                </a:moveTo>
                <a:cubicBezTo>
                  <a:pt x="307611" y="30341"/>
                  <a:pt x="296219" y="41719"/>
                  <a:pt x="296219" y="55373"/>
                </a:cubicBezTo>
                <a:cubicBezTo>
                  <a:pt x="296219" y="56890"/>
                  <a:pt x="296979" y="59166"/>
                  <a:pt x="296979" y="60683"/>
                </a:cubicBezTo>
                <a:cubicBezTo>
                  <a:pt x="297738" y="62200"/>
                  <a:pt x="297738" y="64475"/>
                  <a:pt x="296979" y="65992"/>
                </a:cubicBezTo>
                <a:cubicBezTo>
                  <a:pt x="306852" y="119090"/>
                  <a:pt x="287106" y="174463"/>
                  <a:pt x="268119" y="212389"/>
                </a:cubicBezTo>
                <a:cubicBezTo>
                  <a:pt x="266600" y="215424"/>
                  <a:pt x="265081" y="218458"/>
                  <a:pt x="263563" y="221492"/>
                </a:cubicBezTo>
                <a:cubicBezTo>
                  <a:pt x="263563" y="221492"/>
                  <a:pt x="262803" y="222250"/>
                  <a:pt x="262044" y="223009"/>
                </a:cubicBezTo>
                <a:cubicBezTo>
                  <a:pt x="255209" y="232870"/>
                  <a:pt x="244576" y="238938"/>
                  <a:pt x="232425" y="240455"/>
                </a:cubicBezTo>
                <a:cubicBezTo>
                  <a:pt x="231665" y="240455"/>
                  <a:pt x="230906" y="240455"/>
                  <a:pt x="230146" y="240455"/>
                </a:cubicBezTo>
                <a:lnTo>
                  <a:pt x="225590" y="240455"/>
                </a:lnTo>
                <a:cubicBezTo>
                  <a:pt x="225590" y="241214"/>
                  <a:pt x="224830" y="241214"/>
                  <a:pt x="224071" y="241214"/>
                </a:cubicBezTo>
                <a:cubicBezTo>
                  <a:pt x="217236" y="241214"/>
                  <a:pt x="211919" y="246524"/>
                  <a:pt x="211919" y="253350"/>
                </a:cubicBezTo>
                <a:lnTo>
                  <a:pt x="211919" y="518079"/>
                </a:lnTo>
                <a:cubicBezTo>
                  <a:pt x="211919" y="524905"/>
                  <a:pt x="217995" y="530974"/>
                  <a:pt x="224830" y="530974"/>
                </a:cubicBezTo>
                <a:lnTo>
                  <a:pt x="521019" y="530974"/>
                </a:lnTo>
                <a:cubicBezTo>
                  <a:pt x="521779" y="530974"/>
                  <a:pt x="521779" y="530215"/>
                  <a:pt x="522538" y="530215"/>
                </a:cubicBezTo>
                <a:cubicBezTo>
                  <a:pt x="536208" y="530215"/>
                  <a:pt x="546081" y="518837"/>
                  <a:pt x="546081" y="505942"/>
                </a:cubicBezTo>
                <a:cubicBezTo>
                  <a:pt x="546081" y="493047"/>
                  <a:pt x="536208" y="481669"/>
                  <a:pt x="522538" y="480910"/>
                </a:cubicBezTo>
                <a:cubicBezTo>
                  <a:pt x="514943" y="480910"/>
                  <a:pt x="508108" y="474084"/>
                  <a:pt x="508108" y="465740"/>
                </a:cubicBezTo>
                <a:cubicBezTo>
                  <a:pt x="508108" y="457396"/>
                  <a:pt x="514943" y="450569"/>
                  <a:pt x="523298" y="450569"/>
                </a:cubicBezTo>
                <a:cubicBezTo>
                  <a:pt x="536968" y="450569"/>
                  <a:pt x="548360" y="439191"/>
                  <a:pt x="548360" y="425537"/>
                </a:cubicBezTo>
                <a:cubicBezTo>
                  <a:pt x="548360" y="411884"/>
                  <a:pt x="536968" y="401264"/>
                  <a:pt x="523298" y="401264"/>
                </a:cubicBezTo>
                <a:cubicBezTo>
                  <a:pt x="514943" y="401264"/>
                  <a:pt x="508108" y="394438"/>
                  <a:pt x="508108" y="386094"/>
                </a:cubicBezTo>
                <a:cubicBezTo>
                  <a:pt x="508108" y="377750"/>
                  <a:pt x="514943" y="370923"/>
                  <a:pt x="523298" y="370923"/>
                </a:cubicBezTo>
                <a:cubicBezTo>
                  <a:pt x="536968" y="370923"/>
                  <a:pt x="548360" y="359545"/>
                  <a:pt x="548360" y="345891"/>
                </a:cubicBezTo>
                <a:cubicBezTo>
                  <a:pt x="548360" y="332238"/>
                  <a:pt x="536968" y="320860"/>
                  <a:pt x="523298" y="320860"/>
                </a:cubicBezTo>
                <a:cubicBezTo>
                  <a:pt x="514943" y="320860"/>
                  <a:pt x="508108" y="314033"/>
                  <a:pt x="508108" y="305689"/>
                </a:cubicBezTo>
                <a:cubicBezTo>
                  <a:pt x="508108" y="297345"/>
                  <a:pt x="514943" y="290518"/>
                  <a:pt x="523298" y="290518"/>
                </a:cubicBezTo>
                <a:cubicBezTo>
                  <a:pt x="536968" y="290518"/>
                  <a:pt x="548360" y="279140"/>
                  <a:pt x="548360" y="265487"/>
                </a:cubicBezTo>
                <a:cubicBezTo>
                  <a:pt x="548360" y="251833"/>
                  <a:pt x="536968" y="240455"/>
                  <a:pt x="523298" y="240455"/>
                </a:cubicBezTo>
                <a:lnTo>
                  <a:pt x="373684" y="240455"/>
                </a:lnTo>
                <a:cubicBezTo>
                  <a:pt x="369127" y="240455"/>
                  <a:pt x="363811" y="238180"/>
                  <a:pt x="361533" y="234387"/>
                </a:cubicBezTo>
                <a:cubicBezTo>
                  <a:pt x="358495" y="229836"/>
                  <a:pt x="357735" y="224526"/>
                  <a:pt x="360014" y="219975"/>
                </a:cubicBezTo>
                <a:cubicBezTo>
                  <a:pt x="401784" y="120607"/>
                  <a:pt x="349381" y="50822"/>
                  <a:pt x="343306" y="42478"/>
                </a:cubicBezTo>
                <a:cubicBezTo>
                  <a:pt x="342546" y="42478"/>
                  <a:pt x="341787" y="41719"/>
                  <a:pt x="341787" y="40961"/>
                </a:cubicBezTo>
                <a:cubicBezTo>
                  <a:pt x="336471" y="34134"/>
                  <a:pt x="329635" y="30341"/>
                  <a:pt x="321281" y="30341"/>
                </a:cubicBezTo>
                <a:close/>
                <a:moveTo>
                  <a:pt x="321281" y="0"/>
                </a:moveTo>
                <a:cubicBezTo>
                  <a:pt x="338749" y="0"/>
                  <a:pt x="354698" y="8344"/>
                  <a:pt x="365330" y="21997"/>
                </a:cubicBezTo>
                <a:cubicBezTo>
                  <a:pt x="368368" y="25032"/>
                  <a:pt x="431403" y="99368"/>
                  <a:pt x="395708" y="210114"/>
                </a:cubicBezTo>
                <a:lnTo>
                  <a:pt x="523298" y="210114"/>
                </a:lnTo>
                <a:cubicBezTo>
                  <a:pt x="538487" y="210114"/>
                  <a:pt x="552157" y="216182"/>
                  <a:pt x="562789" y="226802"/>
                </a:cubicBezTo>
                <a:cubicBezTo>
                  <a:pt x="572662" y="237421"/>
                  <a:pt x="578738" y="251075"/>
                  <a:pt x="578738" y="265487"/>
                </a:cubicBezTo>
                <a:cubicBezTo>
                  <a:pt x="578738" y="281416"/>
                  <a:pt x="571903" y="295828"/>
                  <a:pt x="561270" y="305689"/>
                </a:cubicBezTo>
                <a:cubicBezTo>
                  <a:pt x="571903" y="315550"/>
                  <a:pt x="578738" y="329962"/>
                  <a:pt x="578738" y="345891"/>
                </a:cubicBezTo>
                <a:cubicBezTo>
                  <a:pt x="578738" y="361821"/>
                  <a:pt x="571903" y="375474"/>
                  <a:pt x="561270" y="386094"/>
                </a:cubicBezTo>
                <a:cubicBezTo>
                  <a:pt x="571903" y="395955"/>
                  <a:pt x="578738" y="410367"/>
                  <a:pt x="578738" y="425537"/>
                </a:cubicBezTo>
                <a:cubicBezTo>
                  <a:pt x="578738" y="442225"/>
                  <a:pt x="571903" y="456637"/>
                  <a:pt x="560511" y="466498"/>
                </a:cubicBezTo>
                <a:cubicBezTo>
                  <a:pt x="570384" y="477118"/>
                  <a:pt x="576460" y="490771"/>
                  <a:pt x="576460" y="505942"/>
                </a:cubicBezTo>
                <a:cubicBezTo>
                  <a:pt x="576460" y="534008"/>
                  <a:pt x="555195" y="557522"/>
                  <a:pt x="527095" y="560556"/>
                </a:cubicBezTo>
                <a:cubicBezTo>
                  <a:pt x="525576" y="560556"/>
                  <a:pt x="524816" y="561315"/>
                  <a:pt x="523298" y="561315"/>
                </a:cubicBezTo>
                <a:lnTo>
                  <a:pt x="224830" y="561315"/>
                </a:lnTo>
                <a:cubicBezTo>
                  <a:pt x="201287" y="561315"/>
                  <a:pt x="181541" y="541593"/>
                  <a:pt x="181541" y="518079"/>
                </a:cubicBezTo>
                <a:lnTo>
                  <a:pt x="181541" y="253350"/>
                </a:lnTo>
                <a:cubicBezTo>
                  <a:pt x="181541" y="230594"/>
                  <a:pt x="199768" y="211631"/>
                  <a:pt x="222552" y="210872"/>
                </a:cubicBezTo>
                <a:cubicBezTo>
                  <a:pt x="223311" y="210872"/>
                  <a:pt x="224071" y="210114"/>
                  <a:pt x="224830" y="210114"/>
                </a:cubicBezTo>
                <a:lnTo>
                  <a:pt x="229387" y="210114"/>
                </a:lnTo>
                <a:cubicBezTo>
                  <a:pt x="232425" y="210114"/>
                  <a:pt x="235463" y="208597"/>
                  <a:pt x="237741" y="205563"/>
                </a:cubicBezTo>
                <a:cubicBezTo>
                  <a:pt x="238500" y="203287"/>
                  <a:pt x="240019" y="201011"/>
                  <a:pt x="240779" y="198736"/>
                </a:cubicBezTo>
                <a:cubicBezTo>
                  <a:pt x="255209" y="170670"/>
                  <a:pt x="277233" y="115297"/>
                  <a:pt x="266600" y="66751"/>
                </a:cubicBezTo>
                <a:cubicBezTo>
                  <a:pt x="265841" y="65234"/>
                  <a:pt x="265841" y="62958"/>
                  <a:pt x="266600" y="60683"/>
                </a:cubicBezTo>
                <a:cubicBezTo>
                  <a:pt x="265841" y="59166"/>
                  <a:pt x="265841" y="56890"/>
                  <a:pt x="265841" y="55373"/>
                </a:cubicBezTo>
                <a:cubicBezTo>
                  <a:pt x="265841" y="25032"/>
                  <a:pt x="290903" y="0"/>
                  <a:pt x="32128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52" name="Freeform 24"/>
          <p:cNvSpPr>
            <a:spLocks noChangeArrowheads="1"/>
          </p:cNvSpPr>
          <p:nvPr/>
        </p:nvSpPr>
        <p:spPr bwMode="auto">
          <a:xfrm>
            <a:off x="4807791" y="3187913"/>
            <a:ext cx="432593" cy="343708"/>
          </a:xfrm>
          <a:custGeom>
            <a:avLst/>
            <a:gdLst>
              <a:gd name="T0" fmla="*/ 248 w 497"/>
              <a:gd name="T1" fmla="*/ 150 h 399"/>
              <a:gd name="T2" fmla="*/ 248 w 497"/>
              <a:gd name="T3" fmla="*/ 150 h 399"/>
              <a:gd name="T4" fmla="*/ 177 w 497"/>
              <a:gd name="T5" fmla="*/ 221 h 399"/>
              <a:gd name="T6" fmla="*/ 248 w 497"/>
              <a:gd name="T7" fmla="*/ 292 h 399"/>
              <a:gd name="T8" fmla="*/ 319 w 497"/>
              <a:gd name="T9" fmla="*/ 221 h 399"/>
              <a:gd name="T10" fmla="*/ 248 w 497"/>
              <a:gd name="T11" fmla="*/ 150 h 399"/>
              <a:gd name="T12" fmla="*/ 442 w 497"/>
              <a:gd name="T13" fmla="*/ 70 h 399"/>
              <a:gd name="T14" fmla="*/ 442 w 497"/>
              <a:gd name="T15" fmla="*/ 70 h 399"/>
              <a:gd name="T16" fmla="*/ 389 w 497"/>
              <a:gd name="T17" fmla="*/ 70 h 399"/>
              <a:gd name="T18" fmla="*/ 363 w 497"/>
              <a:gd name="T19" fmla="*/ 61 h 399"/>
              <a:gd name="T20" fmla="*/ 354 w 497"/>
              <a:gd name="T21" fmla="*/ 8 h 399"/>
              <a:gd name="T22" fmla="*/ 327 w 497"/>
              <a:gd name="T23" fmla="*/ 0 h 399"/>
              <a:gd name="T24" fmla="*/ 159 w 497"/>
              <a:gd name="T25" fmla="*/ 0 h 399"/>
              <a:gd name="T26" fmla="*/ 142 w 497"/>
              <a:gd name="T27" fmla="*/ 8 h 399"/>
              <a:gd name="T28" fmla="*/ 123 w 497"/>
              <a:gd name="T29" fmla="*/ 61 h 399"/>
              <a:gd name="T30" fmla="*/ 106 w 497"/>
              <a:gd name="T31" fmla="*/ 70 h 399"/>
              <a:gd name="T32" fmla="*/ 53 w 497"/>
              <a:gd name="T33" fmla="*/ 70 h 399"/>
              <a:gd name="T34" fmla="*/ 0 w 497"/>
              <a:gd name="T35" fmla="*/ 123 h 399"/>
              <a:gd name="T36" fmla="*/ 0 w 497"/>
              <a:gd name="T37" fmla="*/ 345 h 399"/>
              <a:gd name="T38" fmla="*/ 53 w 497"/>
              <a:gd name="T39" fmla="*/ 398 h 399"/>
              <a:gd name="T40" fmla="*/ 442 w 497"/>
              <a:gd name="T41" fmla="*/ 398 h 399"/>
              <a:gd name="T42" fmla="*/ 496 w 497"/>
              <a:gd name="T43" fmla="*/ 345 h 399"/>
              <a:gd name="T44" fmla="*/ 496 w 497"/>
              <a:gd name="T45" fmla="*/ 123 h 399"/>
              <a:gd name="T46" fmla="*/ 442 w 497"/>
              <a:gd name="T47" fmla="*/ 70 h 399"/>
              <a:gd name="T48" fmla="*/ 248 w 497"/>
              <a:gd name="T49" fmla="*/ 345 h 399"/>
              <a:gd name="T50" fmla="*/ 248 w 497"/>
              <a:gd name="T51" fmla="*/ 345 h 399"/>
              <a:gd name="T52" fmla="*/ 123 w 497"/>
              <a:gd name="T53" fmla="*/ 221 h 399"/>
              <a:gd name="T54" fmla="*/ 248 w 497"/>
              <a:gd name="T55" fmla="*/ 97 h 399"/>
              <a:gd name="T56" fmla="*/ 372 w 497"/>
              <a:gd name="T57" fmla="*/ 221 h 399"/>
              <a:gd name="T58" fmla="*/ 248 w 497"/>
              <a:gd name="T59" fmla="*/ 345 h 399"/>
              <a:gd name="T60" fmla="*/ 425 w 497"/>
              <a:gd name="T61" fmla="*/ 159 h 399"/>
              <a:gd name="T62" fmla="*/ 425 w 497"/>
              <a:gd name="T63" fmla="*/ 159 h 399"/>
              <a:gd name="T64" fmla="*/ 407 w 497"/>
              <a:gd name="T65" fmla="*/ 141 h 399"/>
              <a:gd name="T66" fmla="*/ 425 w 497"/>
              <a:gd name="T67" fmla="*/ 123 h 399"/>
              <a:gd name="T68" fmla="*/ 442 w 497"/>
              <a:gd name="T69" fmla="*/ 141 h 399"/>
              <a:gd name="T70" fmla="*/ 425 w 497"/>
              <a:gd name="T71" fmla="*/ 159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97" h="399">
                <a:moveTo>
                  <a:pt x="248" y="150"/>
                </a:moveTo>
                <a:lnTo>
                  <a:pt x="248" y="150"/>
                </a:lnTo>
                <a:cubicBezTo>
                  <a:pt x="203" y="150"/>
                  <a:pt x="177" y="176"/>
                  <a:pt x="177" y="221"/>
                </a:cubicBezTo>
                <a:cubicBezTo>
                  <a:pt x="177" y="266"/>
                  <a:pt x="203" y="292"/>
                  <a:pt x="248" y="292"/>
                </a:cubicBezTo>
                <a:cubicBezTo>
                  <a:pt x="292" y="292"/>
                  <a:pt x="319" y="266"/>
                  <a:pt x="319" y="221"/>
                </a:cubicBezTo>
                <a:cubicBezTo>
                  <a:pt x="319" y="176"/>
                  <a:pt x="292" y="150"/>
                  <a:pt x="248" y="150"/>
                </a:cubicBezTo>
                <a:close/>
                <a:moveTo>
                  <a:pt x="442" y="70"/>
                </a:moveTo>
                <a:lnTo>
                  <a:pt x="442" y="70"/>
                </a:lnTo>
                <a:cubicBezTo>
                  <a:pt x="389" y="70"/>
                  <a:pt x="389" y="70"/>
                  <a:pt x="389" y="70"/>
                </a:cubicBezTo>
                <a:cubicBezTo>
                  <a:pt x="380" y="70"/>
                  <a:pt x="372" y="70"/>
                  <a:pt x="363" y="61"/>
                </a:cubicBezTo>
                <a:cubicBezTo>
                  <a:pt x="354" y="8"/>
                  <a:pt x="354" y="8"/>
                  <a:pt x="354" y="8"/>
                </a:cubicBezTo>
                <a:cubicBezTo>
                  <a:pt x="345" y="8"/>
                  <a:pt x="336" y="0"/>
                  <a:pt x="327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0"/>
                  <a:pt x="150" y="8"/>
                  <a:pt x="142" y="8"/>
                </a:cubicBezTo>
                <a:cubicBezTo>
                  <a:pt x="123" y="61"/>
                  <a:pt x="123" y="61"/>
                  <a:pt x="123" y="61"/>
                </a:cubicBezTo>
                <a:cubicBezTo>
                  <a:pt x="123" y="70"/>
                  <a:pt x="115" y="70"/>
                  <a:pt x="106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17" y="70"/>
                  <a:pt x="0" y="97"/>
                  <a:pt x="0" y="123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72"/>
                  <a:pt x="17" y="398"/>
                  <a:pt x="53" y="398"/>
                </a:cubicBezTo>
                <a:cubicBezTo>
                  <a:pt x="442" y="398"/>
                  <a:pt x="442" y="398"/>
                  <a:pt x="442" y="398"/>
                </a:cubicBezTo>
                <a:cubicBezTo>
                  <a:pt x="470" y="398"/>
                  <a:pt x="496" y="372"/>
                  <a:pt x="496" y="345"/>
                </a:cubicBezTo>
                <a:cubicBezTo>
                  <a:pt x="496" y="123"/>
                  <a:pt x="496" y="123"/>
                  <a:pt x="496" y="123"/>
                </a:cubicBezTo>
                <a:cubicBezTo>
                  <a:pt x="496" y="97"/>
                  <a:pt x="470" y="70"/>
                  <a:pt x="442" y="70"/>
                </a:cubicBezTo>
                <a:close/>
                <a:moveTo>
                  <a:pt x="248" y="345"/>
                </a:moveTo>
                <a:lnTo>
                  <a:pt x="248" y="345"/>
                </a:lnTo>
                <a:cubicBezTo>
                  <a:pt x="177" y="345"/>
                  <a:pt x="123" y="292"/>
                  <a:pt x="123" y="221"/>
                </a:cubicBezTo>
                <a:cubicBezTo>
                  <a:pt x="123" y="150"/>
                  <a:pt x="177" y="97"/>
                  <a:pt x="248" y="97"/>
                </a:cubicBezTo>
                <a:cubicBezTo>
                  <a:pt x="319" y="97"/>
                  <a:pt x="372" y="150"/>
                  <a:pt x="372" y="221"/>
                </a:cubicBezTo>
                <a:cubicBezTo>
                  <a:pt x="372" y="292"/>
                  <a:pt x="319" y="345"/>
                  <a:pt x="248" y="345"/>
                </a:cubicBezTo>
                <a:close/>
                <a:moveTo>
                  <a:pt x="425" y="159"/>
                </a:moveTo>
                <a:lnTo>
                  <a:pt x="425" y="159"/>
                </a:lnTo>
                <a:cubicBezTo>
                  <a:pt x="416" y="159"/>
                  <a:pt x="407" y="150"/>
                  <a:pt x="407" y="141"/>
                </a:cubicBezTo>
                <a:cubicBezTo>
                  <a:pt x="407" y="132"/>
                  <a:pt x="416" y="123"/>
                  <a:pt x="425" y="123"/>
                </a:cubicBezTo>
                <a:cubicBezTo>
                  <a:pt x="433" y="123"/>
                  <a:pt x="442" y="132"/>
                  <a:pt x="442" y="141"/>
                </a:cubicBezTo>
                <a:cubicBezTo>
                  <a:pt x="442" y="150"/>
                  <a:pt x="433" y="159"/>
                  <a:pt x="425" y="15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lIns="45712" tIns="22856" rIns="45712" bIns="22856" anchor="ctr"/>
          <a:lstStyle>
            <a:defPPr>
              <a:defRPr lang="en-US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华文细黑" panose="02010600040101010101" pitchFamily="2" charset="-122"/>
              <a:ea typeface="微软雅黑 Light" panose="020B0502040204020203" charset="-122"/>
              <a:sym typeface="华文细黑" panose="02010600040101010101" pitchFamily="2" charset="-122"/>
            </a:endParaRPr>
          </a:p>
        </p:txBody>
      </p:sp>
      <p:sp>
        <p:nvSpPr>
          <p:cNvPr id="53" name="椭圆 19"/>
          <p:cNvSpPr/>
          <p:nvPr/>
        </p:nvSpPr>
        <p:spPr>
          <a:xfrm>
            <a:off x="7073815" y="3130130"/>
            <a:ext cx="451967" cy="451021"/>
          </a:xfrm>
          <a:custGeom>
            <a:avLst/>
            <a:gdLst>
              <a:gd name="connsiteX0" fmla="*/ 73141 w 606368"/>
              <a:gd name="connsiteY0" fmla="*/ 459099 h 605099"/>
              <a:gd name="connsiteX1" fmla="*/ 146282 w 606368"/>
              <a:gd name="connsiteY1" fmla="*/ 532099 h 605099"/>
              <a:gd name="connsiteX2" fmla="*/ 73141 w 606368"/>
              <a:gd name="connsiteY2" fmla="*/ 605099 h 605099"/>
              <a:gd name="connsiteX3" fmla="*/ 0 w 606368"/>
              <a:gd name="connsiteY3" fmla="*/ 532099 h 605099"/>
              <a:gd name="connsiteX4" fmla="*/ 73141 w 606368"/>
              <a:gd name="connsiteY4" fmla="*/ 459099 h 605099"/>
              <a:gd name="connsiteX5" fmla="*/ 90350 w 606368"/>
              <a:gd name="connsiteY5" fmla="*/ 311335 h 605099"/>
              <a:gd name="connsiteX6" fmla="*/ 286566 w 606368"/>
              <a:gd name="connsiteY6" fmla="*/ 507355 h 605099"/>
              <a:gd name="connsiteX7" fmla="*/ 245213 w 606368"/>
              <a:gd name="connsiteY7" fmla="*/ 548647 h 605099"/>
              <a:gd name="connsiteX8" fmla="*/ 203860 w 606368"/>
              <a:gd name="connsiteY8" fmla="*/ 507355 h 605099"/>
              <a:gd name="connsiteX9" fmla="*/ 90350 w 606368"/>
              <a:gd name="connsiteY9" fmla="*/ 393919 h 605099"/>
              <a:gd name="connsiteX10" fmla="*/ 48902 w 606368"/>
              <a:gd name="connsiteY10" fmla="*/ 352627 h 605099"/>
              <a:gd name="connsiteX11" fmla="*/ 90350 w 606368"/>
              <a:gd name="connsiteY11" fmla="*/ 311335 h 605099"/>
              <a:gd name="connsiteX12" fmla="*/ 112838 w 606368"/>
              <a:gd name="connsiteY12" fmla="*/ 158772 h 605099"/>
              <a:gd name="connsiteX13" fmla="*/ 439340 w 606368"/>
              <a:gd name="connsiteY13" fmla="*/ 484848 h 605099"/>
              <a:gd name="connsiteX14" fmla="*/ 397986 w 606368"/>
              <a:gd name="connsiteY14" fmla="*/ 526136 h 605099"/>
              <a:gd name="connsiteX15" fmla="*/ 356631 w 606368"/>
              <a:gd name="connsiteY15" fmla="*/ 484848 h 605099"/>
              <a:gd name="connsiteX16" fmla="*/ 112838 w 606368"/>
              <a:gd name="connsiteY16" fmla="*/ 241443 h 605099"/>
              <a:gd name="connsiteX17" fmla="*/ 71483 w 606368"/>
              <a:gd name="connsiteY17" fmla="*/ 200060 h 605099"/>
              <a:gd name="connsiteX18" fmla="*/ 112838 w 606368"/>
              <a:gd name="connsiteY18" fmla="*/ 158772 h 605099"/>
              <a:gd name="connsiteX19" fmla="*/ 121024 w 606368"/>
              <a:gd name="connsiteY19" fmla="*/ 0 h 605099"/>
              <a:gd name="connsiteX20" fmla="*/ 606368 w 606368"/>
              <a:gd name="connsiteY20" fmla="*/ 484702 h 605099"/>
              <a:gd name="connsiteX21" fmla="*/ 565012 w 606368"/>
              <a:gd name="connsiteY21" fmla="*/ 525995 h 605099"/>
              <a:gd name="connsiteX22" fmla="*/ 523656 w 606368"/>
              <a:gd name="connsiteY22" fmla="*/ 484702 h 605099"/>
              <a:gd name="connsiteX23" fmla="*/ 121024 w 606368"/>
              <a:gd name="connsiteY23" fmla="*/ 82586 h 605099"/>
              <a:gd name="connsiteX24" fmla="*/ 79668 w 606368"/>
              <a:gd name="connsiteY24" fmla="*/ 41293 h 605099"/>
              <a:gd name="connsiteX25" fmla="*/ 121024 w 606368"/>
              <a:gd name="connsiteY25" fmla="*/ 0 h 605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06368" h="605099">
                <a:moveTo>
                  <a:pt x="73141" y="459099"/>
                </a:moveTo>
                <a:cubicBezTo>
                  <a:pt x="113536" y="459099"/>
                  <a:pt x="146282" y="491782"/>
                  <a:pt x="146282" y="532099"/>
                </a:cubicBezTo>
                <a:cubicBezTo>
                  <a:pt x="146282" y="572416"/>
                  <a:pt x="113536" y="605099"/>
                  <a:pt x="73141" y="605099"/>
                </a:cubicBezTo>
                <a:cubicBezTo>
                  <a:pt x="32746" y="605099"/>
                  <a:pt x="0" y="572416"/>
                  <a:pt x="0" y="532099"/>
                </a:cubicBezTo>
                <a:cubicBezTo>
                  <a:pt x="0" y="491782"/>
                  <a:pt x="32746" y="459099"/>
                  <a:pt x="73141" y="459099"/>
                </a:cubicBezTo>
                <a:close/>
                <a:moveTo>
                  <a:pt x="90350" y="311335"/>
                </a:moveTo>
                <a:cubicBezTo>
                  <a:pt x="198584" y="311335"/>
                  <a:pt x="286566" y="399280"/>
                  <a:pt x="286566" y="507355"/>
                </a:cubicBezTo>
                <a:cubicBezTo>
                  <a:pt x="286566" y="530118"/>
                  <a:pt x="268103" y="548647"/>
                  <a:pt x="245213" y="548647"/>
                </a:cubicBezTo>
                <a:cubicBezTo>
                  <a:pt x="222417" y="548647"/>
                  <a:pt x="203860" y="530118"/>
                  <a:pt x="203860" y="507355"/>
                </a:cubicBezTo>
                <a:cubicBezTo>
                  <a:pt x="203860" y="444805"/>
                  <a:pt x="152898" y="393919"/>
                  <a:pt x="90350" y="393919"/>
                </a:cubicBezTo>
                <a:cubicBezTo>
                  <a:pt x="67459" y="393919"/>
                  <a:pt x="48902" y="375483"/>
                  <a:pt x="48902" y="352627"/>
                </a:cubicBezTo>
                <a:cubicBezTo>
                  <a:pt x="48902" y="329770"/>
                  <a:pt x="67459" y="311335"/>
                  <a:pt x="90350" y="311335"/>
                </a:cubicBezTo>
                <a:close/>
                <a:moveTo>
                  <a:pt x="112838" y="158772"/>
                </a:moveTo>
                <a:cubicBezTo>
                  <a:pt x="292857" y="158772"/>
                  <a:pt x="439340" y="305021"/>
                  <a:pt x="439340" y="484848"/>
                </a:cubicBezTo>
                <a:cubicBezTo>
                  <a:pt x="439340" y="507608"/>
                  <a:pt x="420783" y="526136"/>
                  <a:pt x="397986" y="526136"/>
                </a:cubicBezTo>
                <a:cubicBezTo>
                  <a:pt x="375095" y="526136"/>
                  <a:pt x="356631" y="507608"/>
                  <a:pt x="356631" y="484848"/>
                </a:cubicBezTo>
                <a:cubicBezTo>
                  <a:pt x="356631" y="350636"/>
                  <a:pt x="247263" y="241443"/>
                  <a:pt x="112838" y="241443"/>
                </a:cubicBezTo>
                <a:cubicBezTo>
                  <a:pt x="89947" y="241443"/>
                  <a:pt x="71483" y="222915"/>
                  <a:pt x="71483" y="200060"/>
                </a:cubicBezTo>
                <a:cubicBezTo>
                  <a:pt x="71483" y="177300"/>
                  <a:pt x="89947" y="158772"/>
                  <a:pt x="112838" y="158772"/>
                </a:cubicBezTo>
                <a:close/>
                <a:moveTo>
                  <a:pt x="121024" y="0"/>
                </a:moveTo>
                <a:cubicBezTo>
                  <a:pt x="388661" y="0"/>
                  <a:pt x="606368" y="217377"/>
                  <a:pt x="606368" y="484702"/>
                </a:cubicBezTo>
                <a:cubicBezTo>
                  <a:pt x="606368" y="507465"/>
                  <a:pt x="587904" y="525995"/>
                  <a:pt x="565012" y="525995"/>
                </a:cubicBezTo>
                <a:cubicBezTo>
                  <a:pt x="542120" y="525995"/>
                  <a:pt x="523656" y="507465"/>
                  <a:pt x="523656" y="484702"/>
                </a:cubicBezTo>
                <a:cubicBezTo>
                  <a:pt x="523656" y="262997"/>
                  <a:pt x="342971" y="82586"/>
                  <a:pt x="121024" y="82586"/>
                </a:cubicBezTo>
                <a:cubicBezTo>
                  <a:pt x="98227" y="82586"/>
                  <a:pt x="79668" y="64150"/>
                  <a:pt x="79668" y="41293"/>
                </a:cubicBezTo>
                <a:cubicBezTo>
                  <a:pt x="79668" y="18530"/>
                  <a:pt x="98227" y="0"/>
                  <a:pt x="12102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54" name="椭圆 22"/>
          <p:cNvSpPr/>
          <p:nvPr/>
        </p:nvSpPr>
        <p:spPr>
          <a:xfrm>
            <a:off x="9381688" y="3174261"/>
            <a:ext cx="389697" cy="451967"/>
          </a:xfrm>
          <a:custGeom>
            <a:avLst/>
            <a:gdLst>
              <a:gd name="connsiteX0" fmla="*/ 232301 w 523313"/>
              <a:gd name="connsiteY0" fmla="*/ 453100 h 606933"/>
              <a:gd name="connsiteX1" fmla="*/ 443362 w 523313"/>
              <a:gd name="connsiteY1" fmla="*/ 453100 h 606933"/>
              <a:gd name="connsiteX2" fmla="*/ 443362 w 523313"/>
              <a:gd name="connsiteY2" fmla="*/ 496498 h 606933"/>
              <a:gd name="connsiteX3" fmla="*/ 232301 w 523313"/>
              <a:gd name="connsiteY3" fmla="*/ 496498 h 606933"/>
              <a:gd name="connsiteX4" fmla="*/ 166906 w 523313"/>
              <a:gd name="connsiteY4" fmla="*/ 405116 h 606933"/>
              <a:gd name="connsiteX5" fmla="*/ 197654 w 523313"/>
              <a:gd name="connsiteY5" fmla="*/ 435818 h 606933"/>
              <a:gd name="connsiteX6" fmla="*/ 118601 w 523313"/>
              <a:gd name="connsiteY6" fmla="*/ 514704 h 606933"/>
              <a:gd name="connsiteX7" fmla="*/ 70777 w 523313"/>
              <a:gd name="connsiteY7" fmla="*/ 466951 h 606933"/>
              <a:gd name="connsiteX8" fmla="*/ 101525 w 523313"/>
              <a:gd name="connsiteY8" fmla="*/ 436249 h 606933"/>
              <a:gd name="connsiteX9" fmla="*/ 118601 w 523313"/>
              <a:gd name="connsiteY9" fmla="*/ 453300 h 606933"/>
              <a:gd name="connsiteX10" fmla="*/ 232301 w 523313"/>
              <a:gd name="connsiteY10" fmla="*/ 344783 h 606933"/>
              <a:gd name="connsiteX11" fmla="*/ 443362 w 523313"/>
              <a:gd name="connsiteY11" fmla="*/ 344783 h 606933"/>
              <a:gd name="connsiteX12" fmla="*/ 443362 w 523313"/>
              <a:gd name="connsiteY12" fmla="*/ 388251 h 606933"/>
              <a:gd name="connsiteX13" fmla="*/ 232301 w 523313"/>
              <a:gd name="connsiteY13" fmla="*/ 388251 h 606933"/>
              <a:gd name="connsiteX14" fmla="*/ 166906 w 523313"/>
              <a:gd name="connsiteY14" fmla="*/ 296939 h 606933"/>
              <a:gd name="connsiteX15" fmla="*/ 197654 w 523313"/>
              <a:gd name="connsiteY15" fmla="*/ 327627 h 606933"/>
              <a:gd name="connsiteX16" fmla="*/ 118601 w 523313"/>
              <a:gd name="connsiteY16" fmla="*/ 406527 h 606933"/>
              <a:gd name="connsiteX17" fmla="*/ 70777 w 523313"/>
              <a:gd name="connsiteY17" fmla="*/ 358795 h 606933"/>
              <a:gd name="connsiteX18" fmla="*/ 101525 w 523313"/>
              <a:gd name="connsiteY18" fmla="*/ 328106 h 606933"/>
              <a:gd name="connsiteX19" fmla="*/ 118601 w 523313"/>
              <a:gd name="connsiteY19" fmla="*/ 345150 h 606933"/>
              <a:gd name="connsiteX20" fmla="*/ 232301 w 523313"/>
              <a:gd name="connsiteY20" fmla="*/ 236606 h 606933"/>
              <a:gd name="connsiteX21" fmla="*/ 443362 w 523313"/>
              <a:gd name="connsiteY21" fmla="*/ 236606 h 606933"/>
              <a:gd name="connsiteX22" fmla="*/ 443362 w 523313"/>
              <a:gd name="connsiteY22" fmla="*/ 280004 h 606933"/>
              <a:gd name="connsiteX23" fmla="*/ 232301 w 523313"/>
              <a:gd name="connsiteY23" fmla="*/ 280004 h 606933"/>
              <a:gd name="connsiteX24" fmla="*/ 166906 w 523313"/>
              <a:gd name="connsiteY24" fmla="*/ 188762 h 606933"/>
              <a:gd name="connsiteX25" fmla="*/ 197654 w 523313"/>
              <a:gd name="connsiteY25" fmla="*/ 219470 h 606933"/>
              <a:gd name="connsiteX26" fmla="*/ 118601 w 523313"/>
              <a:gd name="connsiteY26" fmla="*/ 298421 h 606933"/>
              <a:gd name="connsiteX27" fmla="*/ 70777 w 523313"/>
              <a:gd name="connsiteY27" fmla="*/ 250610 h 606933"/>
              <a:gd name="connsiteX28" fmla="*/ 101525 w 523313"/>
              <a:gd name="connsiteY28" fmla="*/ 219902 h 606933"/>
              <a:gd name="connsiteX29" fmla="*/ 118601 w 523313"/>
              <a:gd name="connsiteY29" fmla="*/ 236956 h 606933"/>
              <a:gd name="connsiteX30" fmla="*/ 393684 w 523313"/>
              <a:gd name="connsiteY30" fmla="*/ 74154 h 606933"/>
              <a:gd name="connsiteX31" fmla="*/ 393684 w 523313"/>
              <a:gd name="connsiteY31" fmla="*/ 129434 h 606933"/>
              <a:gd name="connsiteX32" fmla="*/ 449096 w 523313"/>
              <a:gd name="connsiteY32" fmla="*/ 129434 h 606933"/>
              <a:gd name="connsiteX33" fmla="*/ 43513 w 523313"/>
              <a:gd name="connsiteY33" fmla="*/ 43448 h 606933"/>
              <a:gd name="connsiteX34" fmla="*/ 43513 w 523313"/>
              <a:gd name="connsiteY34" fmla="*/ 563533 h 606933"/>
              <a:gd name="connsiteX35" fmla="*/ 479848 w 523313"/>
              <a:gd name="connsiteY35" fmla="*/ 563533 h 606933"/>
              <a:gd name="connsiteX36" fmla="*/ 479848 w 523313"/>
              <a:gd name="connsiteY36" fmla="*/ 172883 h 606933"/>
              <a:gd name="connsiteX37" fmla="*/ 350219 w 523313"/>
              <a:gd name="connsiteY37" fmla="*/ 172883 h 606933"/>
              <a:gd name="connsiteX38" fmla="*/ 350219 w 523313"/>
              <a:gd name="connsiteY38" fmla="*/ 43448 h 606933"/>
              <a:gd name="connsiteX39" fmla="*/ 0 w 523313"/>
              <a:gd name="connsiteY39" fmla="*/ 0 h 606933"/>
              <a:gd name="connsiteX40" fmla="*/ 380971 w 523313"/>
              <a:gd name="connsiteY40" fmla="*/ 0 h 606933"/>
              <a:gd name="connsiteX41" fmla="*/ 523313 w 523313"/>
              <a:gd name="connsiteY41" fmla="*/ 142177 h 606933"/>
              <a:gd name="connsiteX42" fmla="*/ 523313 w 523313"/>
              <a:gd name="connsiteY42" fmla="*/ 606933 h 606933"/>
              <a:gd name="connsiteX43" fmla="*/ 0 w 523313"/>
              <a:gd name="connsiteY43" fmla="*/ 606933 h 606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23313" h="606933">
                <a:moveTo>
                  <a:pt x="232301" y="453100"/>
                </a:moveTo>
                <a:lnTo>
                  <a:pt x="443362" y="453100"/>
                </a:lnTo>
                <a:lnTo>
                  <a:pt x="443362" y="496498"/>
                </a:lnTo>
                <a:lnTo>
                  <a:pt x="232301" y="496498"/>
                </a:lnTo>
                <a:close/>
                <a:moveTo>
                  <a:pt x="166906" y="405116"/>
                </a:moveTo>
                <a:lnTo>
                  <a:pt x="197654" y="435818"/>
                </a:lnTo>
                <a:lnTo>
                  <a:pt x="118601" y="514704"/>
                </a:lnTo>
                <a:lnTo>
                  <a:pt x="70777" y="466951"/>
                </a:lnTo>
                <a:lnTo>
                  <a:pt x="101525" y="436249"/>
                </a:lnTo>
                <a:lnTo>
                  <a:pt x="118601" y="453300"/>
                </a:lnTo>
                <a:close/>
                <a:moveTo>
                  <a:pt x="232301" y="344783"/>
                </a:moveTo>
                <a:lnTo>
                  <a:pt x="443362" y="344783"/>
                </a:lnTo>
                <a:lnTo>
                  <a:pt x="443362" y="388251"/>
                </a:lnTo>
                <a:lnTo>
                  <a:pt x="232301" y="388251"/>
                </a:lnTo>
                <a:close/>
                <a:moveTo>
                  <a:pt x="166906" y="296939"/>
                </a:moveTo>
                <a:lnTo>
                  <a:pt x="197654" y="327627"/>
                </a:lnTo>
                <a:lnTo>
                  <a:pt x="118601" y="406527"/>
                </a:lnTo>
                <a:lnTo>
                  <a:pt x="70777" y="358795"/>
                </a:lnTo>
                <a:lnTo>
                  <a:pt x="101525" y="328106"/>
                </a:lnTo>
                <a:lnTo>
                  <a:pt x="118601" y="345150"/>
                </a:lnTo>
                <a:close/>
                <a:moveTo>
                  <a:pt x="232301" y="236606"/>
                </a:moveTo>
                <a:lnTo>
                  <a:pt x="443362" y="236606"/>
                </a:lnTo>
                <a:lnTo>
                  <a:pt x="443362" y="280004"/>
                </a:lnTo>
                <a:lnTo>
                  <a:pt x="232301" y="280004"/>
                </a:lnTo>
                <a:close/>
                <a:moveTo>
                  <a:pt x="166906" y="188762"/>
                </a:moveTo>
                <a:lnTo>
                  <a:pt x="197654" y="219470"/>
                </a:lnTo>
                <a:lnTo>
                  <a:pt x="118601" y="298421"/>
                </a:lnTo>
                <a:lnTo>
                  <a:pt x="70777" y="250610"/>
                </a:lnTo>
                <a:lnTo>
                  <a:pt x="101525" y="219902"/>
                </a:lnTo>
                <a:lnTo>
                  <a:pt x="118601" y="236956"/>
                </a:lnTo>
                <a:close/>
                <a:moveTo>
                  <a:pt x="393684" y="74154"/>
                </a:moveTo>
                <a:lnTo>
                  <a:pt x="393684" y="129434"/>
                </a:lnTo>
                <a:lnTo>
                  <a:pt x="449096" y="129434"/>
                </a:lnTo>
                <a:close/>
                <a:moveTo>
                  <a:pt x="43513" y="43448"/>
                </a:moveTo>
                <a:lnTo>
                  <a:pt x="43513" y="563533"/>
                </a:lnTo>
                <a:lnTo>
                  <a:pt x="479848" y="563533"/>
                </a:lnTo>
                <a:lnTo>
                  <a:pt x="479848" y="172883"/>
                </a:lnTo>
                <a:lnTo>
                  <a:pt x="350219" y="172883"/>
                </a:lnTo>
                <a:lnTo>
                  <a:pt x="350219" y="43448"/>
                </a:lnTo>
                <a:close/>
                <a:moveTo>
                  <a:pt x="0" y="0"/>
                </a:moveTo>
                <a:lnTo>
                  <a:pt x="380971" y="0"/>
                </a:lnTo>
                <a:lnTo>
                  <a:pt x="523313" y="142177"/>
                </a:lnTo>
                <a:lnTo>
                  <a:pt x="523313" y="606933"/>
                </a:lnTo>
                <a:lnTo>
                  <a:pt x="0" y="6069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/>
        </p:nvGraphicFramePr>
        <p:xfrm>
          <a:off x="-326150" y="1600200"/>
          <a:ext cx="5494252" cy="38819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cxnSp>
        <p:nvCxnSpPr>
          <p:cNvPr id="3" name="直接连接符 2"/>
          <p:cNvCxnSpPr/>
          <p:nvPr/>
        </p:nvCxnSpPr>
        <p:spPr>
          <a:xfrm>
            <a:off x="8136607" y="1600200"/>
            <a:ext cx="1270" cy="36576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99"/>
          <p:cNvSpPr txBox="1"/>
          <p:nvPr/>
        </p:nvSpPr>
        <p:spPr>
          <a:xfrm>
            <a:off x="4696070" y="2463138"/>
            <a:ext cx="2958345" cy="873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宋体" panose="02010600030101010101" pitchFamily="2" charset="-122"/>
                <a:ea typeface="宋体" panose="02010600030101010101" pitchFamily="2" charset="-122"/>
                <a:cs typeface="Malgun Gothic Semilight" panose="020B0502040204020203" pitchFamily="34" charset="-122"/>
                <a:sym typeface="+mn-lt"/>
              </a:rPr>
              <a:t>I love you more than I've ever loved any woman. </a:t>
            </a:r>
            <a:endParaRPr lang="en-US" altLang="zh-CN" sz="900" dirty="0">
              <a:latin typeface="宋体" panose="02010600030101010101" pitchFamily="2" charset="-122"/>
              <a:ea typeface="宋体" panose="02010600030101010101" pitchFamily="2" charset="-122"/>
              <a:cs typeface="Malgun Gothic Semilight" panose="020B0502040204020203" pitchFamily="34" charset="-122"/>
              <a:sym typeface="+mn-lt"/>
            </a:endParaRPr>
          </a:p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宋体" panose="02010600030101010101" pitchFamily="2" charset="-122"/>
                <a:ea typeface="宋体" panose="02010600030101010101" pitchFamily="2" charset="-122"/>
                <a:cs typeface="Malgun Gothic Semilight" panose="020B0502040204020203" pitchFamily="34" charset="-122"/>
                <a:sym typeface="+mn-lt"/>
              </a:rPr>
              <a:t>And I've waited longer for you than I've waited for any woman </a:t>
            </a:r>
            <a:r>
              <a:rPr lang="en-US" altLang="zh-CN" sz="900" dirty="0">
                <a:latin typeface="宋体" panose="02010600030101010101" pitchFamily="2" charset="-122"/>
                <a:ea typeface="宋体" panose="02010600030101010101" pitchFamily="2" charset="-122"/>
                <a:cs typeface="Malgun Gothic Semilight" panose="020B0502040204020203" pitchFamily="34" charset="-122"/>
                <a:sym typeface="+mn-lt"/>
              </a:rPr>
              <a:t>.</a:t>
            </a:r>
            <a:endParaRPr lang="zh-CN" altLang="en-US" sz="900" dirty="0">
              <a:latin typeface="宋体" panose="02010600030101010101" pitchFamily="2" charset="-122"/>
              <a:ea typeface="宋体" panose="02010600030101010101" pitchFamily="2" charset="-122"/>
              <a:cs typeface="Malgun Gothic Semilight" panose="020B0502040204020203" pitchFamily="34" charset="-122"/>
              <a:sym typeface="+mn-lt"/>
            </a:endParaRPr>
          </a:p>
        </p:txBody>
      </p:sp>
      <p:sp>
        <p:nvSpPr>
          <p:cNvPr id="5" name="文本框 100"/>
          <p:cNvSpPr txBox="1"/>
          <p:nvPr/>
        </p:nvSpPr>
        <p:spPr>
          <a:xfrm>
            <a:off x="5418881" y="1957646"/>
            <a:ext cx="1301896" cy="40395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Malgun Gothic Semilight" panose="020B0502040204020203" pitchFamily="34" charset="-122"/>
                <a:sym typeface="+mn-lt"/>
              </a:rPr>
              <a:t>TITLE HERE</a:t>
            </a:r>
            <a:endParaRPr lang="en-US" altLang="zh-CN" sz="16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Malgun Gothic Semilight" panose="020B0502040204020203" pitchFamily="34" charset="-122"/>
              <a:sym typeface="+mn-lt"/>
            </a:endParaRPr>
          </a:p>
        </p:txBody>
      </p:sp>
      <p:sp>
        <p:nvSpPr>
          <p:cNvPr id="6" name="文本框 99"/>
          <p:cNvSpPr txBox="1"/>
          <p:nvPr/>
        </p:nvSpPr>
        <p:spPr>
          <a:xfrm>
            <a:off x="8620070" y="2463138"/>
            <a:ext cx="2958345" cy="873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宋体" panose="02010600030101010101" pitchFamily="2" charset="-122"/>
                <a:ea typeface="宋体" panose="02010600030101010101" pitchFamily="2" charset="-122"/>
                <a:cs typeface="Malgun Gothic Semilight" panose="020B0502040204020203" pitchFamily="34" charset="-122"/>
                <a:sym typeface="+mn-lt"/>
              </a:rPr>
              <a:t>I love you more than I've ever loved any woman. </a:t>
            </a:r>
            <a:endParaRPr lang="en-US" altLang="zh-CN" sz="900" dirty="0">
              <a:latin typeface="宋体" panose="02010600030101010101" pitchFamily="2" charset="-122"/>
              <a:ea typeface="宋体" panose="02010600030101010101" pitchFamily="2" charset="-122"/>
              <a:cs typeface="Malgun Gothic Semilight" panose="020B0502040204020203" pitchFamily="34" charset="-122"/>
              <a:sym typeface="+mn-lt"/>
            </a:endParaRPr>
          </a:p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宋体" panose="02010600030101010101" pitchFamily="2" charset="-122"/>
                <a:ea typeface="宋体" panose="02010600030101010101" pitchFamily="2" charset="-122"/>
                <a:cs typeface="Malgun Gothic Semilight" panose="020B0502040204020203" pitchFamily="34" charset="-122"/>
                <a:sym typeface="+mn-lt"/>
              </a:rPr>
              <a:t>And I've waited longer for you than I've waited for any woman </a:t>
            </a:r>
            <a:r>
              <a:rPr lang="en-US" altLang="zh-CN" sz="900" dirty="0">
                <a:latin typeface="宋体" panose="02010600030101010101" pitchFamily="2" charset="-122"/>
                <a:ea typeface="宋体" panose="02010600030101010101" pitchFamily="2" charset="-122"/>
                <a:cs typeface="Malgun Gothic Semilight" panose="020B0502040204020203" pitchFamily="34" charset="-122"/>
                <a:sym typeface="+mn-lt"/>
              </a:rPr>
              <a:t>.</a:t>
            </a:r>
            <a:endParaRPr lang="zh-CN" altLang="en-US" sz="900" dirty="0">
              <a:latin typeface="宋体" panose="02010600030101010101" pitchFamily="2" charset="-122"/>
              <a:ea typeface="宋体" panose="02010600030101010101" pitchFamily="2" charset="-122"/>
              <a:cs typeface="Malgun Gothic Semilight" panose="020B0502040204020203" pitchFamily="34" charset="-122"/>
              <a:sym typeface="+mn-lt"/>
            </a:endParaRPr>
          </a:p>
        </p:txBody>
      </p:sp>
      <p:sp>
        <p:nvSpPr>
          <p:cNvPr id="7" name="文本框 100"/>
          <p:cNvSpPr txBox="1"/>
          <p:nvPr/>
        </p:nvSpPr>
        <p:spPr>
          <a:xfrm>
            <a:off x="9342881" y="1957646"/>
            <a:ext cx="1301896" cy="40395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Malgun Gothic Semilight" panose="020B0502040204020203" pitchFamily="34" charset="-122"/>
                <a:sym typeface="+mn-lt"/>
              </a:rPr>
              <a:t>TITLE HERE</a:t>
            </a:r>
            <a:endParaRPr lang="en-US" altLang="zh-CN" sz="16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Malgun Gothic Semilight" panose="020B0502040204020203" pitchFamily="34" charset="-122"/>
              <a:sym typeface="+mn-lt"/>
            </a:endParaRPr>
          </a:p>
        </p:txBody>
      </p:sp>
      <p:sp>
        <p:nvSpPr>
          <p:cNvPr id="8" name="文本框 99"/>
          <p:cNvSpPr txBox="1"/>
          <p:nvPr/>
        </p:nvSpPr>
        <p:spPr>
          <a:xfrm>
            <a:off x="4696070" y="4170270"/>
            <a:ext cx="2958345" cy="873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宋体" panose="02010600030101010101" pitchFamily="2" charset="-122"/>
                <a:ea typeface="宋体" panose="02010600030101010101" pitchFamily="2" charset="-122"/>
                <a:cs typeface="Malgun Gothic Semilight" panose="020B0502040204020203" pitchFamily="34" charset="-122"/>
                <a:sym typeface="+mn-lt"/>
              </a:rPr>
              <a:t>I love you more than I've ever loved any woman. </a:t>
            </a:r>
            <a:endParaRPr lang="en-US" altLang="zh-CN" sz="900" dirty="0">
              <a:latin typeface="宋体" panose="02010600030101010101" pitchFamily="2" charset="-122"/>
              <a:ea typeface="宋体" panose="02010600030101010101" pitchFamily="2" charset="-122"/>
              <a:cs typeface="Malgun Gothic Semilight" panose="020B0502040204020203" pitchFamily="34" charset="-122"/>
              <a:sym typeface="+mn-lt"/>
            </a:endParaRPr>
          </a:p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宋体" panose="02010600030101010101" pitchFamily="2" charset="-122"/>
                <a:ea typeface="宋体" panose="02010600030101010101" pitchFamily="2" charset="-122"/>
                <a:cs typeface="Malgun Gothic Semilight" panose="020B0502040204020203" pitchFamily="34" charset="-122"/>
                <a:sym typeface="+mn-lt"/>
              </a:rPr>
              <a:t>And I've waited longer for you than I've waited for any woman </a:t>
            </a:r>
            <a:r>
              <a:rPr lang="en-US" altLang="zh-CN" sz="900" dirty="0">
                <a:latin typeface="宋体" panose="02010600030101010101" pitchFamily="2" charset="-122"/>
                <a:ea typeface="宋体" panose="02010600030101010101" pitchFamily="2" charset="-122"/>
                <a:cs typeface="Malgun Gothic Semilight" panose="020B0502040204020203" pitchFamily="34" charset="-122"/>
                <a:sym typeface="+mn-lt"/>
              </a:rPr>
              <a:t>.</a:t>
            </a:r>
            <a:endParaRPr lang="zh-CN" altLang="en-US" sz="900" dirty="0">
              <a:latin typeface="宋体" panose="02010600030101010101" pitchFamily="2" charset="-122"/>
              <a:ea typeface="宋体" panose="02010600030101010101" pitchFamily="2" charset="-122"/>
              <a:cs typeface="Malgun Gothic Semilight" panose="020B0502040204020203" pitchFamily="34" charset="-122"/>
              <a:sym typeface="+mn-lt"/>
            </a:endParaRPr>
          </a:p>
        </p:txBody>
      </p:sp>
      <p:sp>
        <p:nvSpPr>
          <p:cNvPr id="9" name="文本框 100"/>
          <p:cNvSpPr txBox="1"/>
          <p:nvPr/>
        </p:nvSpPr>
        <p:spPr>
          <a:xfrm>
            <a:off x="5418881" y="3664778"/>
            <a:ext cx="1301896" cy="40395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Malgun Gothic Semilight" panose="020B0502040204020203" pitchFamily="34" charset="-122"/>
                <a:sym typeface="+mn-lt"/>
              </a:rPr>
              <a:t>TITLE HERE</a:t>
            </a:r>
            <a:endParaRPr lang="en-US" altLang="zh-CN" sz="16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Malgun Gothic Semilight" panose="020B0502040204020203" pitchFamily="34" charset="-122"/>
              <a:sym typeface="+mn-lt"/>
            </a:endParaRPr>
          </a:p>
        </p:txBody>
      </p:sp>
      <p:sp>
        <p:nvSpPr>
          <p:cNvPr id="10" name="文本框 99"/>
          <p:cNvSpPr txBox="1"/>
          <p:nvPr/>
        </p:nvSpPr>
        <p:spPr>
          <a:xfrm>
            <a:off x="8620070" y="4170270"/>
            <a:ext cx="2958345" cy="873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宋体" panose="02010600030101010101" pitchFamily="2" charset="-122"/>
                <a:ea typeface="宋体" panose="02010600030101010101" pitchFamily="2" charset="-122"/>
                <a:cs typeface="Malgun Gothic Semilight" panose="020B0502040204020203" pitchFamily="34" charset="-122"/>
                <a:sym typeface="+mn-lt"/>
              </a:rPr>
              <a:t>I love you more than I've ever loved any woman. </a:t>
            </a:r>
            <a:endParaRPr lang="en-US" altLang="zh-CN" sz="900" dirty="0">
              <a:latin typeface="宋体" panose="02010600030101010101" pitchFamily="2" charset="-122"/>
              <a:ea typeface="宋体" panose="02010600030101010101" pitchFamily="2" charset="-122"/>
              <a:cs typeface="Malgun Gothic Semilight" panose="020B0502040204020203" pitchFamily="34" charset="-122"/>
              <a:sym typeface="+mn-lt"/>
            </a:endParaRPr>
          </a:p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宋体" panose="02010600030101010101" pitchFamily="2" charset="-122"/>
                <a:ea typeface="宋体" panose="02010600030101010101" pitchFamily="2" charset="-122"/>
                <a:cs typeface="Malgun Gothic Semilight" panose="020B0502040204020203" pitchFamily="34" charset="-122"/>
                <a:sym typeface="+mn-lt"/>
              </a:rPr>
              <a:t>And I've waited longer for you than I've waited for any woman </a:t>
            </a:r>
            <a:r>
              <a:rPr lang="en-US" altLang="zh-CN" sz="900" dirty="0">
                <a:latin typeface="宋体" panose="02010600030101010101" pitchFamily="2" charset="-122"/>
                <a:ea typeface="宋体" panose="02010600030101010101" pitchFamily="2" charset="-122"/>
                <a:cs typeface="Malgun Gothic Semilight" panose="020B0502040204020203" pitchFamily="34" charset="-122"/>
                <a:sym typeface="+mn-lt"/>
              </a:rPr>
              <a:t>.</a:t>
            </a:r>
            <a:endParaRPr lang="zh-CN" altLang="en-US" sz="900" dirty="0">
              <a:latin typeface="宋体" panose="02010600030101010101" pitchFamily="2" charset="-122"/>
              <a:ea typeface="宋体" panose="02010600030101010101" pitchFamily="2" charset="-122"/>
              <a:cs typeface="Malgun Gothic Semilight" panose="020B0502040204020203" pitchFamily="34" charset="-122"/>
              <a:sym typeface="+mn-lt"/>
            </a:endParaRPr>
          </a:p>
        </p:txBody>
      </p:sp>
      <p:sp>
        <p:nvSpPr>
          <p:cNvPr id="11" name="文本框 100"/>
          <p:cNvSpPr txBox="1"/>
          <p:nvPr/>
        </p:nvSpPr>
        <p:spPr>
          <a:xfrm>
            <a:off x="9342881" y="3664778"/>
            <a:ext cx="1301896" cy="40395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Malgun Gothic Semilight" panose="020B0502040204020203" pitchFamily="34" charset="-122"/>
                <a:sym typeface="+mn-lt"/>
              </a:rPr>
              <a:t>TITLE HERE</a:t>
            </a:r>
            <a:endParaRPr lang="en-US" altLang="zh-CN" sz="16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Malgun Gothic Semilight" panose="020B0502040204020203" pitchFamily="34" charset="-122"/>
              <a:sym typeface="+mn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5497</Words>
  <Application>WPS 演示</Application>
  <PresentationFormat>宽屏</PresentationFormat>
  <Paragraphs>186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50" baseType="lpstr">
      <vt:lpstr>Arial</vt:lpstr>
      <vt:lpstr>方正书宋_GBK</vt:lpstr>
      <vt:lpstr>Wingdings</vt:lpstr>
      <vt:lpstr>Aharoni</vt:lpstr>
      <vt:lpstr>宋体-简</vt:lpstr>
      <vt:lpstr>方正姚体</vt:lpstr>
      <vt:lpstr>Lato Black</vt:lpstr>
      <vt:lpstr>Calibri</vt:lpstr>
      <vt:lpstr>宋体</vt:lpstr>
      <vt:lpstr>微软雅黑</vt:lpstr>
      <vt:lpstr>汉仪旗黑KW</vt:lpstr>
      <vt:lpstr>华文细黑</vt:lpstr>
      <vt:lpstr>Arial</vt:lpstr>
      <vt:lpstr>文悦古典明朝体 (非商业使用) W5</vt:lpstr>
      <vt:lpstr>茶卡瘦金简体</vt:lpstr>
      <vt:lpstr>inpin heiti</vt:lpstr>
      <vt:lpstr>汉仪书宋二KW</vt:lpstr>
      <vt:lpstr>Aileron</vt:lpstr>
      <vt:lpstr>Thonburi</vt:lpstr>
      <vt:lpstr>Helvetica Neue Medium</vt:lpstr>
      <vt:lpstr>Aileron Light</vt:lpstr>
      <vt:lpstr>微软雅黑 Light</vt:lpstr>
      <vt:lpstr>Malgun Gothic Semilight</vt:lpstr>
      <vt:lpstr>Gill Sans</vt:lpstr>
      <vt:lpstr>Calibri</vt:lpstr>
      <vt:lpstr>Helvetica Light</vt:lpstr>
      <vt:lpstr>Gill Sans</vt:lpstr>
      <vt:lpstr>苹方-简</vt:lpstr>
      <vt:lpstr>腾祥澜黑简</vt:lpstr>
      <vt:lpstr>华文宋体</vt:lpstr>
      <vt:lpstr>宋体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刘丹</dc:creator>
  <cp:lastModifiedBy>toandfro</cp:lastModifiedBy>
  <cp:revision>12</cp:revision>
  <dcterms:created xsi:type="dcterms:W3CDTF">2020-03-24T08:50:07Z</dcterms:created>
  <dcterms:modified xsi:type="dcterms:W3CDTF">2020-03-24T08:50:07Z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