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3"/>
  </p:handoutMasterIdLst>
  <p:sldIdLst>
    <p:sldId id="256" r:id="rId3"/>
    <p:sldId id="257" r:id="rId5"/>
    <p:sldId id="258" r:id="rId6"/>
    <p:sldId id="260" r:id="rId7"/>
    <p:sldId id="259" r:id="rId8"/>
    <p:sldId id="261" r:id="rId9"/>
    <p:sldId id="262" r:id="rId10"/>
    <p:sldId id="263" r:id="rId11"/>
    <p:sldId id="264" r:id="rId12"/>
  </p:sldIdLst>
  <p:sldSz cx="12192000" cy="6858000"/>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E2A5F"/>
    <a:srgbClr val="8CC6FE"/>
    <a:srgbClr val="0F1C4F"/>
    <a:srgbClr val="25133F"/>
    <a:srgbClr val="B2B2B2"/>
    <a:srgbClr val="202020"/>
    <a:srgbClr val="323232"/>
    <a:srgbClr val="CC3300"/>
    <a:srgbClr val="CC0000"/>
    <a:srgbClr val="FF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110" d="100"/>
          <a:sy n="110" d="100"/>
        </p:scale>
        <p:origin x="168" y="96"/>
      </p:cViewPr>
      <p:guideLst>
        <p:guide orient="horz" pos="2195"/>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 Type="http://schemas.openxmlformats.org/officeDocument/2006/relationships/theme" Target="theme/theme1.xml"/><Relationship Id="rId16" Type="http://schemas.openxmlformats.org/officeDocument/2006/relationships/tableStyles" Target="tableStyles.xml"/><Relationship Id="rId15" Type="http://schemas.openxmlformats.org/officeDocument/2006/relationships/viewProps" Target="viewProps.xml"/><Relationship Id="rId14" Type="http://schemas.openxmlformats.org/officeDocument/2006/relationships/presProps" Target="presProps.xml"/><Relationship Id="rId13" Type="http://schemas.openxmlformats.org/officeDocument/2006/relationships/handoutMaster" Target="handoutMasters/handoutMaster1.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0DACE-38E0-42D2-9336-2B707D34BC6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defRPr sz="60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dirty="0"/>
              <a:t>单击此处编辑母版标题样式</a:t>
            </a:r>
            <a:endParaRPr lang="zh-CN" altLang="en-US" dirty="0"/>
          </a:p>
        </p:txBody>
      </p:sp>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cxnSp>
        <p:nvCxnSpPr>
          <p:cNvPr id="8" name="直接连接符 7" hidden="1"/>
          <p:cNvCxnSpPr/>
          <p:nvPr userDrawn="1"/>
        </p:nvCxnSpPr>
        <p:spPr>
          <a:xfrm>
            <a:off x="742950" y="434340"/>
            <a:ext cx="0" cy="139128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gradFill>
          <a:gsLst>
            <a:gs pos="0">
              <a:schemeClr val="bg1">
                <a:lumMod val="95000"/>
              </a:schemeClr>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fld>
            <a:endParaRPr lang="zh-CN" altLang="en-US"/>
          </a:p>
        </p:txBody>
      </p:sp>
      <p:sp>
        <p:nvSpPr>
          <p:cNvPr id="7"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4.xml"/><Relationship Id="rId2" Type="http://schemas.openxmlformats.org/officeDocument/2006/relationships/image" Target="../media/image2.png"/><Relationship Id="rId1" Type="http://schemas.openxmlformats.org/officeDocument/2006/relationships/image" Target="../media/image1.jpe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6.xml"/><Relationship Id="rId2" Type="http://schemas.openxmlformats.org/officeDocument/2006/relationships/image" Target="../media/image5.jpeg"/><Relationship Id="rId1" Type="http://schemas.openxmlformats.org/officeDocument/2006/relationships/image" Target="../media/image4.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xml"/><Relationship Id="rId1" Type="http://schemas.openxmlformats.org/officeDocument/2006/relationships/image" Target="../media/image10.jpeg"/></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xml"/><Relationship Id="rId1" Type="http://schemas.openxmlformats.org/officeDocument/2006/relationships/image" Target="../media/image11.jpeg"/></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13.png"/><Relationship Id="rId1" Type="http://schemas.openxmlformats.org/officeDocument/2006/relationships/image" Target="../media/image12.jpe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xml"/><Relationship Id="rId2" Type="http://schemas.openxmlformats.org/officeDocument/2006/relationships/image" Target="../media/image2.png"/><Relationship Id="rId1"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descr="摄图网_500723988"/>
          <p:cNvPicPr>
            <a:picLocks noChangeAspect="1"/>
          </p:cNvPicPr>
          <p:nvPr/>
        </p:nvPicPr>
        <p:blipFill>
          <a:blip r:embed="rId1"/>
          <a:stretch>
            <a:fillRect/>
          </a:stretch>
        </p:blipFill>
        <p:spPr>
          <a:xfrm>
            <a:off x="-5080" y="-5715"/>
            <a:ext cx="12188825" cy="6871970"/>
          </a:xfrm>
          <a:prstGeom prst="rect">
            <a:avLst/>
          </a:prstGeom>
        </p:spPr>
      </p:pic>
      <p:sp>
        <p:nvSpPr>
          <p:cNvPr id="10" name="文本框 9"/>
          <p:cNvSpPr txBox="1"/>
          <p:nvPr/>
        </p:nvSpPr>
        <p:spPr>
          <a:xfrm>
            <a:off x="5765800" y="2052320"/>
            <a:ext cx="2697480" cy="2122805"/>
          </a:xfrm>
          <a:prstGeom prst="rect">
            <a:avLst/>
          </a:prstGeom>
          <a:noFill/>
        </p:spPr>
        <p:txBody>
          <a:bodyPr wrap="none" rtlCol="0">
            <a:spAutoFit/>
          </a:bodyPr>
          <a:p>
            <a:r>
              <a:rPr lang="zh-CN" altLang="en-US" sz="6600">
                <a:solidFill>
                  <a:schemeClr val="bg1"/>
                </a:solidFill>
                <a:latin typeface="汉鼎简中" panose="02010609010101010101" charset="0"/>
                <a:ea typeface="汉鼎简中" panose="02010609010101010101" charset="0"/>
                <a:cs typeface="汉鼎简中" panose="02010609010101010101" charset="0"/>
              </a:rPr>
              <a:t>璀璨</a:t>
            </a:r>
            <a:endParaRPr lang="zh-CN" altLang="en-US" sz="6600">
              <a:solidFill>
                <a:schemeClr val="bg1"/>
              </a:solidFill>
              <a:latin typeface="汉鼎简中" panose="02010609010101010101" charset="0"/>
              <a:ea typeface="汉鼎简中" panose="02010609010101010101" charset="0"/>
              <a:cs typeface="汉鼎简中" panose="02010609010101010101" charset="0"/>
            </a:endParaRPr>
          </a:p>
          <a:p>
            <a:r>
              <a:rPr lang="zh-CN" altLang="en-US" sz="6600">
                <a:solidFill>
                  <a:schemeClr val="bg1"/>
                </a:solidFill>
                <a:latin typeface="汉鼎简中" panose="02010609010101010101" charset="0"/>
                <a:ea typeface="汉鼎简中" panose="02010609010101010101" charset="0"/>
                <a:cs typeface="汉鼎简中" panose="02010609010101010101" charset="0"/>
              </a:rPr>
              <a:t>  星空</a:t>
            </a:r>
            <a:endParaRPr lang="zh-CN" altLang="en-US" sz="6600">
              <a:solidFill>
                <a:schemeClr val="bg1"/>
              </a:solidFill>
              <a:latin typeface="汉鼎简中" panose="02010609010101010101" charset="0"/>
              <a:ea typeface="汉鼎简中" panose="02010609010101010101" charset="0"/>
              <a:cs typeface="汉鼎简中" panose="02010609010101010101" charset="0"/>
            </a:endParaRPr>
          </a:p>
        </p:txBody>
      </p:sp>
      <p:sp>
        <p:nvSpPr>
          <p:cNvPr id="11" name="矩形 10"/>
          <p:cNvSpPr/>
          <p:nvPr/>
        </p:nvSpPr>
        <p:spPr>
          <a:xfrm>
            <a:off x="5765800" y="1417320"/>
            <a:ext cx="2675890" cy="3403600"/>
          </a:xfrm>
          <a:prstGeom prst="rect">
            <a:avLst/>
          </a:prstGeom>
          <a:no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xiaofeiji"/>
          <p:cNvPicPr>
            <a:picLocks noChangeAspect="1"/>
          </p:cNvPicPr>
          <p:nvPr/>
        </p:nvPicPr>
        <p:blipFill>
          <a:blip r:embed="rId2">
            <a:lum bright="100000" contrast="-70000"/>
          </a:blip>
          <a:stretch>
            <a:fillRect/>
          </a:stretch>
        </p:blipFill>
        <p:spPr>
          <a:xfrm rot="420000">
            <a:off x="7223760" y="3884930"/>
            <a:ext cx="2100580" cy="1182370"/>
          </a:xfrm>
          <a:prstGeom prst="rect">
            <a:avLst/>
          </a:prstGeom>
        </p:spPr>
      </p:pic>
      <p:sp>
        <p:nvSpPr>
          <p:cNvPr id="13" name="椭圆 12"/>
          <p:cNvSpPr/>
          <p:nvPr/>
        </p:nvSpPr>
        <p:spPr>
          <a:xfrm>
            <a:off x="8845550" y="1573530"/>
            <a:ext cx="205105" cy="205105"/>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连接符 13"/>
          <p:cNvCxnSpPr>
            <a:stCxn id="13" idx="3"/>
          </p:cNvCxnSpPr>
          <p:nvPr/>
        </p:nvCxnSpPr>
        <p:spPr>
          <a:xfrm flipH="1">
            <a:off x="8609330" y="1748790"/>
            <a:ext cx="279400" cy="2501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90185" y="4175125"/>
            <a:ext cx="205105" cy="205105"/>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连接符 15"/>
          <p:cNvCxnSpPr/>
          <p:nvPr/>
        </p:nvCxnSpPr>
        <p:spPr>
          <a:xfrm flipH="1">
            <a:off x="4940935" y="4323715"/>
            <a:ext cx="379095" cy="3879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801100" y="1602740"/>
            <a:ext cx="777875" cy="7778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587240" y="3653790"/>
            <a:ext cx="908050" cy="848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358505" y="2423160"/>
            <a:ext cx="909955" cy="89471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768850" y="2715260"/>
            <a:ext cx="1069975" cy="99631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54" name="Subtitle 2"/>
          <p:cNvSpPr txBox="1"/>
          <p:nvPr/>
        </p:nvSpPr>
        <p:spPr>
          <a:xfrm>
            <a:off x="1263245" y="5979055"/>
            <a:ext cx="8991905" cy="836930"/>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defTabSz="543560">
              <a:lnSpc>
                <a:spcPts val="1895"/>
              </a:lnSpc>
            </a:pPr>
            <a:r>
              <a:rPr lang="en-US" sz="1250" dirty="0">
                <a:solidFill>
                  <a:schemeClr val="bg1"/>
                </a:solidFill>
                <a:latin typeface="汉鼎简大" panose="02010609010101010101" charset="0"/>
                <a:ea typeface="汉鼎简大" panose="02010609010101010101" charset="0"/>
                <a:cs typeface="Poppins Light" charset="0"/>
              </a:rPr>
              <a:t>Frequently, your initial font choice is taken out of your hands; companies often specify a typeface, or even a set of fonts, as part of their brand guidelines. Occasionally you’ll find a job has specific requirements. </a:t>
            </a:r>
            <a:endParaRPr lang="en-US" sz="1250" dirty="0">
              <a:solidFill>
                <a:schemeClr val="bg1"/>
              </a:solidFill>
              <a:latin typeface="汉鼎简大" panose="02010609010101010101" charset="0"/>
              <a:ea typeface="汉鼎简大" panose="02010609010101010101" charset="0"/>
              <a:cs typeface="Poppins Light" charset="0"/>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摄图网_500716775"/>
          <p:cNvPicPr>
            <a:picLocks noChangeAspect="1"/>
          </p:cNvPicPr>
          <p:nvPr/>
        </p:nvPicPr>
        <p:blipFill>
          <a:blip r:embed="rId1"/>
          <a:srcRect/>
          <a:stretch>
            <a:fillRect/>
          </a:stretch>
        </p:blipFill>
        <p:spPr>
          <a:xfrm>
            <a:off x="-19685" y="8255"/>
            <a:ext cx="12217400" cy="6849745"/>
          </a:xfrm>
          <a:prstGeom prst="rect">
            <a:avLst/>
          </a:prstGeom>
        </p:spPr>
      </p:pic>
      <p:sp>
        <p:nvSpPr>
          <p:cNvPr id="22" name="矩形 21"/>
          <p:cNvSpPr/>
          <p:nvPr/>
        </p:nvSpPr>
        <p:spPr>
          <a:xfrm>
            <a:off x="1992630" y="1085850"/>
            <a:ext cx="8282940" cy="4802505"/>
          </a:xfrm>
          <a:prstGeom prst="rect">
            <a:avLst/>
          </a:prstGeom>
          <a:solidFill>
            <a:schemeClr val="tx2">
              <a:lumMod val="5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FLYING IMPRESSION FID FEIZHAO    qq:1964271550"/>
          <p:cNvSpPr txBox="1"/>
          <p:nvPr/>
        </p:nvSpPr>
        <p:spPr>
          <a:xfrm>
            <a:off x="3360420" y="5175885"/>
            <a:ext cx="5470525" cy="491490"/>
          </a:xfrm>
          <a:prstGeom prst="rect">
            <a:avLst/>
          </a:prstGeom>
          <a:noFill/>
        </p:spPr>
        <p:txBody>
          <a:bodyPr wrap="square" rtlCol="0">
            <a:spAutoFit/>
          </a:bodyPr>
          <a:p>
            <a:pPr algn="ctr">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
        <p:nvSpPr>
          <p:cNvPr id="46" name="矩形 45"/>
          <p:cNvSpPr/>
          <p:nvPr/>
        </p:nvSpPr>
        <p:spPr>
          <a:xfrm>
            <a:off x="3155315" y="3011805"/>
            <a:ext cx="6136640" cy="1814830"/>
          </a:xfrm>
          <a:prstGeom prst="rect">
            <a:avLst/>
          </a:prstGeom>
        </p:spPr>
        <p:txBody>
          <a:bodyPr wrap="square">
            <a:spAutoFit/>
          </a:bodyPr>
          <a:p>
            <a:pPr algn="ctr">
              <a:lnSpc>
                <a:spcPct val="170000"/>
              </a:lnSpc>
              <a:spcAft>
                <a:spcPts val="600"/>
              </a:spcAft>
              <a:buClr>
                <a:srgbClr val="5ABEAA"/>
              </a:buClr>
            </a:pP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rPr>
              <a:t>　　为</a:t>
            </a:r>
            <a:r>
              <a:rPr lang="zh-CN" altLang="en-US" sz="1050" dirty="0">
                <a:solidFill>
                  <a:schemeClr val="bg1"/>
                </a:solidFill>
                <a:latin typeface="汉鼎简大" panose="02010609010101010101" charset="0"/>
                <a:ea typeface="汉鼎简大" panose="02010609010101010101" charset="0"/>
                <a:cs typeface="汉鼎简大" panose="02010609010101010101" charset="0"/>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rPr>
              <a:t>标尺。</a:t>
            </a:r>
            <a:br>
              <a:rPr lang="zh-CN" altLang="en-US" sz="1050" dirty="0" smtClean="0">
                <a:solidFill>
                  <a:schemeClr val="bg1"/>
                </a:solidFill>
                <a:latin typeface="汉鼎简大" panose="02010609010101010101" charset="0"/>
                <a:ea typeface="汉鼎简大" panose="02010609010101010101" charset="0"/>
                <a:cs typeface="汉鼎简大" panose="02010609010101010101" charset="0"/>
              </a:rPr>
            </a:b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a:t>
            </a:r>
            <a:b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b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a:t>
            </a:r>
            <a:endPar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endParaRPr>
          </a:p>
          <a:p>
            <a:pPr algn="ctr">
              <a:lnSpc>
                <a:spcPct val="170000"/>
              </a:lnSpc>
              <a:spcAft>
                <a:spcPts val="600"/>
              </a:spcAft>
              <a:buClr>
                <a:srgbClr val="5ABEAA"/>
              </a:buClr>
            </a:pP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　　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a:t>
            </a:r>
            <a:b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b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标尺。为</a:t>
            </a:r>
            <a:r>
              <a:rPr lang="zh-CN" altLang="en-US" sz="1050" dirty="0">
                <a:solidFill>
                  <a:schemeClr val="bg1"/>
                </a:solidFill>
                <a:latin typeface="汉鼎简大" panose="02010609010101010101" charset="0"/>
                <a:ea typeface="汉鼎简大" panose="02010609010101010101" charset="0"/>
                <a:cs typeface="汉鼎简大" panose="02010609010101010101" charset="0"/>
                <a:sym typeface="+mn-ea"/>
              </a:rPr>
              <a:t>客户提供有效服务，是我们工作的方向和价值评价的</a:t>
            </a:r>
            <a:r>
              <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rPr>
              <a:t>标尺。</a:t>
            </a:r>
            <a:endParaRPr lang="zh-CN" altLang="en-US" sz="1050" dirty="0" smtClean="0">
              <a:solidFill>
                <a:schemeClr val="bg1"/>
              </a:solidFill>
              <a:latin typeface="汉鼎简大" panose="02010609010101010101" charset="0"/>
              <a:ea typeface="汉鼎简大" panose="02010609010101010101" charset="0"/>
              <a:cs typeface="汉鼎简大" panose="02010609010101010101" charset="0"/>
              <a:sym typeface="+mn-ea"/>
            </a:endParaRPr>
          </a:p>
        </p:txBody>
      </p:sp>
      <p:sp>
        <p:nvSpPr>
          <p:cNvPr id="31" name="文本框 30"/>
          <p:cNvSpPr txBox="1"/>
          <p:nvPr/>
        </p:nvSpPr>
        <p:spPr>
          <a:xfrm>
            <a:off x="4000500" y="1443355"/>
            <a:ext cx="4446270" cy="1568450"/>
          </a:xfrm>
          <a:prstGeom prst="rect">
            <a:avLst/>
          </a:prstGeom>
          <a:noFill/>
        </p:spPr>
        <p:txBody>
          <a:bodyPr vert="horz" wrap="square" rtlCol="0">
            <a:spAutoFit/>
          </a:bodyPr>
          <a:p>
            <a:pPr algn="ctr">
              <a:lnSpc>
                <a:spcPct val="100000"/>
              </a:lnSpc>
            </a:pPr>
            <a:r>
              <a:rPr lang="en-US" altLang="zh-CN" sz="3200">
                <a:solidFill>
                  <a:schemeClr val="bg1"/>
                </a:solidFill>
                <a:latin typeface="汉鼎简大" panose="02010609010101010101" charset="0"/>
                <a:ea typeface="汉鼎简大" panose="02010609010101010101" charset="0"/>
              </a:rPr>
              <a:t>SCIENCE AND</a:t>
            </a:r>
            <a:endParaRPr lang="en-US" altLang="zh-CN" sz="3200">
              <a:solidFill>
                <a:schemeClr val="bg1"/>
              </a:solidFill>
              <a:latin typeface="汉鼎简大" panose="02010609010101010101" charset="0"/>
              <a:ea typeface="汉鼎简大" panose="02010609010101010101" charset="0"/>
            </a:endParaRPr>
          </a:p>
          <a:p>
            <a:pPr algn="ctr">
              <a:lnSpc>
                <a:spcPct val="100000"/>
              </a:lnSpc>
            </a:pPr>
            <a:r>
              <a:rPr lang="en-US" altLang="zh-CN" sz="3200">
                <a:solidFill>
                  <a:schemeClr val="bg1"/>
                </a:solidFill>
                <a:latin typeface="汉鼎简大" panose="02010609010101010101" charset="0"/>
                <a:ea typeface="汉鼎简大" panose="02010609010101010101" charset="0"/>
              </a:rPr>
              <a:t>TECHNOLOGY AND FUTURE</a:t>
            </a:r>
            <a:endParaRPr lang="en-US" altLang="zh-CN" sz="3200">
              <a:solidFill>
                <a:schemeClr val="bg1"/>
              </a:solidFill>
              <a:latin typeface="汉鼎简大" panose="02010609010101010101" charset="0"/>
              <a:ea typeface="汉鼎简大" panose="02010609010101010101" charset="0"/>
            </a:endParaRPr>
          </a:p>
        </p:txBody>
      </p:sp>
    </p:spTree>
    <p:custDataLst>
      <p:tags r:id="rId2"/>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361140"/>
          <p:cNvPicPr>
            <a:picLocks noChangeAspect="1"/>
          </p:cNvPicPr>
          <p:nvPr/>
        </p:nvPicPr>
        <p:blipFill>
          <a:blip r:embed="rId1"/>
          <a:srcRect/>
          <a:stretch>
            <a:fillRect/>
          </a:stretch>
        </p:blipFill>
        <p:spPr>
          <a:xfrm>
            <a:off x="7620" y="-6350"/>
            <a:ext cx="12203430" cy="6908165"/>
          </a:xfrm>
          <a:prstGeom prst="rect">
            <a:avLst/>
          </a:prstGeom>
        </p:spPr>
      </p:pic>
      <p:sp>
        <p:nvSpPr>
          <p:cNvPr id="7" name="矩形 6"/>
          <p:cNvSpPr/>
          <p:nvPr/>
        </p:nvSpPr>
        <p:spPr>
          <a:xfrm>
            <a:off x="1905" y="2131060"/>
            <a:ext cx="12209780" cy="4182745"/>
          </a:xfrm>
          <a:prstGeom prst="rect">
            <a:avLst/>
          </a:prstGeom>
          <a:solidFill>
            <a:schemeClr val="bg1">
              <a:lumMod val="50000"/>
              <a:alpha val="2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FLYING IMPRESSION FID FEIZHAO    qq:1964271550"/>
          <p:cNvSpPr txBox="1"/>
          <p:nvPr/>
        </p:nvSpPr>
        <p:spPr>
          <a:xfrm>
            <a:off x="3679825"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4194810"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sp>
        <p:nvSpPr>
          <p:cNvPr id="29" name="矩形 28"/>
          <p:cNvSpPr/>
          <p:nvPr/>
        </p:nvSpPr>
        <p:spPr>
          <a:xfrm>
            <a:off x="7973060" y="2131060"/>
            <a:ext cx="2678430" cy="3584575"/>
          </a:xfrm>
          <a:prstGeom prst="rect">
            <a:avLst/>
          </a:prstGeom>
        </p:spPr>
        <p:txBody>
          <a:bodyPr wrap="square">
            <a:spAutoFit/>
          </a:bodyPr>
          <a:p>
            <a:pPr>
              <a:lnSpc>
                <a:spcPct val="150000"/>
              </a:lnSpc>
              <a:spcAft>
                <a:spcPts val="600"/>
              </a:spcAft>
              <a:buClr>
                <a:srgbClr val="5ABEAA"/>
              </a:buClr>
            </a:pPr>
            <a:r>
              <a:rPr lang="en-US" altLang="zh-CN" sz="2000" dirty="0" smtClean="0">
                <a:solidFill>
                  <a:schemeClr val="bg1"/>
                </a:solidFill>
                <a:latin typeface="汉鼎简大" panose="02010609010101010101" charset="0"/>
                <a:ea typeface="汉鼎简大" panose="02010609010101010101" charset="0"/>
                <a:cs typeface="汉鼎简大" panose="02010609010101010101" charset="0"/>
              </a:rPr>
              <a:t>ENTER YOUR TITLE</a:t>
            </a:r>
            <a:br>
              <a:rPr lang="en-US" altLang="zh-CN" sz="2000" dirty="0" smtClean="0">
                <a:solidFill>
                  <a:schemeClr val="bg1"/>
                </a:solidFill>
                <a:latin typeface="汉鼎简大" panose="02010609010101010101" charset="0"/>
                <a:ea typeface="汉鼎简大" panose="02010609010101010101" charset="0"/>
                <a:cs typeface="汉鼎简大" panose="02010609010101010101" charset="0"/>
              </a:rPr>
            </a:br>
            <a:r>
              <a:rPr lang="en-US" altLang="zh-CN" sz="1200" dirty="0">
                <a:solidFill>
                  <a:schemeClr val="bg1"/>
                </a:solidFill>
                <a:latin typeface="汉鼎简大" panose="02010609010101010101" charset="0"/>
                <a:ea typeface="汉鼎简大" panose="02010609010101010101" charset="0"/>
                <a:cs typeface="汉鼎简大" panose="02010609010101010101" charset="0"/>
                <a:sym typeface="+mn-ea"/>
              </a:rPr>
              <a:t>augh graphic design thank you for buying this template, we mainly engaged in various types of advertising graphic design.</a:t>
            </a:r>
            <a:endParaRPr lang="en-US" altLang="zh-CN" sz="1200" dirty="0">
              <a:solidFill>
                <a:schemeClr val="bg1"/>
              </a:solidFill>
              <a:latin typeface="汉鼎简大" panose="02010609010101010101" charset="0"/>
              <a:ea typeface="汉鼎简大" panose="02010609010101010101" charset="0"/>
              <a:cs typeface="汉鼎简大" panose="02010609010101010101" charset="0"/>
            </a:endParaRPr>
          </a:p>
          <a:p>
            <a:pPr>
              <a:lnSpc>
                <a:spcPct val="150000"/>
              </a:lnSpc>
              <a:spcAft>
                <a:spcPts val="600"/>
              </a:spcAft>
              <a:buClr>
                <a:srgbClr val="5ABEAA"/>
              </a:buClr>
            </a:pPr>
            <a:r>
              <a:rPr lang="zh-CN" altLang="en-US" sz="1200" dirty="0">
                <a:solidFill>
                  <a:schemeClr val="bg1"/>
                </a:solidFill>
                <a:latin typeface="汉鼎简大" panose="02010609010101010101" charset="0"/>
                <a:ea typeface="汉鼎简大" panose="02010609010101010101" charset="0"/>
                <a:cs typeface="汉鼎简大" panose="02010609010101010101" charset="0"/>
                <a:sym typeface="Gill Sans" charset="0"/>
              </a:rPr>
              <a:t>此处添加详细文本描述，建议与标题相关并符合整体语言风格，语言描述尽量简洁生动。尽量将每页幻灯片的字数控制在  </a:t>
            </a:r>
            <a:r>
              <a:rPr lang="en-US" altLang="zh-CN" sz="1200" dirty="0">
                <a:solidFill>
                  <a:schemeClr val="bg1"/>
                </a:solidFill>
                <a:latin typeface="汉鼎简大" panose="02010609010101010101" charset="0"/>
                <a:ea typeface="汉鼎简大" panose="02010609010101010101" charset="0"/>
                <a:cs typeface="汉鼎简大" panose="02010609010101010101" charset="0"/>
                <a:sym typeface="Gill Sans" charset="0"/>
              </a:rPr>
              <a:t>200</a:t>
            </a:r>
            <a:r>
              <a:rPr lang="zh-CN" altLang="en-US" sz="1200" dirty="0">
                <a:solidFill>
                  <a:schemeClr val="bg1"/>
                </a:solidFill>
                <a:latin typeface="汉鼎简大" panose="02010609010101010101" charset="0"/>
                <a:ea typeface="汉鼎简大" panose="02010609010101010101" charset="0"/>
                <a:cs typeface="汉鼎简大" panose="02010609010101010101" charset="0"/>
                <a:sym typeface="Gill Sans" charset="0"/>
              </a:rPr>
              <a:t>字以内。</a:t>
            </a:r>
            <a:endParaRPr lang="zh-CN" altLang="en-US" sz="1200" dirty="0" smtClean="0">
              <a:solidFill>
                <a:schemeClr val="bg1"/>
              </a:solidFill>
              <a:latin typeface="汉鼎简大" panose="02010609010101010101" charset="0"/>
              <a:ea typeface="汉鼎简大" panose="02010609010101010101" charset="0"/>
              <a:cs typeface="汉鼎简大" panose="02010609010101010101" charset="0"/>
              <a:sym typeface="Gill Sans" charset="0"/>
            </a:endParaRPr>
          </a:p>
        </p:txBody>
      </p:sp>
      <p:pic>
        <p:nvPicPr>
          <p:cNvPr id="6" name="图片 5" descr="wallhaven-20179"/>
          <p:cNvPicPr>
            <a:picLocks noChangeAspect="1"/>
          </p:cNvPicPr>
          <p:nvPr/>
        </p:nvPicPr>
        <p:blipFill>
          <a:blip r:embed="rId2">
            <a:lum bright="-6000"/>
          </a:blip>
          <a:stretch>
            <a:fillRect/>
          </a:stretch>
        </p:blipFill>
        <p:spPr>
          <a:xfrm>
            <a:off x="1905" y="2337118"/>
            <a:ext cx="6774180" cy="3810635"/>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260071"/>
          <p:cNvPicPr>
            <a:picLocks noChangeAspect="1"/>
          </p:cNvPicPr>
          <p:nvPr/>
        </p:nvPicPr>
        <p:blipFill>
          <a:blip r:embed="rId1">
            <a:lum bright="-12000"/>
          </a:blip>
          <a:srcRect/>
          <a:stretch>
            <a:fillRect/>
          </a:stretch>
        </p:blipFill>
        <p:spPr>
          <a:xfrm>
            <a:off x="-6350" y="-22860"/>
            <a:ext cx="12230735" cy="6939915"/>
          </a:xfrm>
          <a:prstGeom prst="rect">
            <a:avLst/>
          </a:prstGeom>
        </p:spPr>
      </p:pic>
      <p:sp>
        <p:nvSpPr>
          <p:cNvPr id="5" name="矩形 4"/>
          <p:cNvSpPr/>
          <p:nvPr/>
        </p:nvSpPr>
        <p:spPr>
          <a:xfrm>
            <a:off x="696595" y="889635"/>
            <a:ext cx="10717530" cy="5432425"/>
          </a:xfrm>
          <a:prstGeom prst="rect">
            <a:avLst/>
          </a:prstGeom>
          <a:solidFill>
            <a:schemeClr val="tx2">
              <a:lumMod val="5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FLYING IMPRESSION FID FEIZHAO    qq:1964271550"/>
          <p:cNvSpPr txBox="1"/>
          <p:nvPr/>
        </p:nvSpPr>
        <p:spPr>
          <a:xfrm>
            <a:off x="3957320"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4194810"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grpSp>
        <p:nvGrpSpPr>
          <p:cNvPr id="8" name="Group 7"/>
          <p:cNvGrpSpPr/>
          <p:nvPr/>
        </p:nvGrpSpPr>
        <p:grpSpPr>
          <a:xfrm>
            <a:off x="5480052" y="2122490"/>
            <a:ext cx="1231901" cy="1231900"/>
            <a:chOff x="4110039" y="1381841"/>
            <a:chExt cx="923926" cy="923925"/>
          </a:xfrm>
          <a:solidFill>
            <a:srgbClr val="ACB2BC"/>
          </a:solidFill>
        </p:grpSpPr>
        <p:sp>
          <p:nvSpPr>
            <p:cNvPr id="18" name="Freeform 16"/>
            <p:cNvSpPr/>
            <p:nvPr/>
          </p:nvSpPr>
          <p:spPr bwMode="auto">
            <a:xfrm>
              <a:off x="4262439" y="1535829"/>
              <a:ext cx="647700" cy="647700"/>
            </a:xfrm>
            <a:custGeom>
              <a:avLst/>
              <a:gdLst>
                <a:gd name="T0" fmla="*/ 409 w 818"/>
                <a:gd name="T1" fmla="*/ 0 h 816"/>
                <a:gd name="T2" fmla="*/ 465 w 818"/>
                <a:gd name="T3" fmla="*/ 3 h 816"/>
                <a:gd name="T4" fmla="*/ 518 w 818"/>
                <a:gd name="T5" fmla="*/ 14 h 816"/>
                <a:gd name="T6" fmla="*/ 568 w 818"/>
                <a:gd name="T7" fmla="*/ 31 h 816"/>
                <a:gd name="T8" fmla="*/ 615 w 818"/>
                <a:gd name="T9" fmla="*/ 55 h 816"/>
                <a:gd name="T10" fmla="*/ 660 w 818"/>
                <a:gd name="T11" fmla="*/ 84 h 816"/>
                <a:gd name="T12" fmla="*/ 698 w 818"/>
                <a:gd name="T13" fmla="*/ 119 h 816"/>
                <a:gd name="T14" fmla="*/ 734 w 818"/>
                <a:gd name="T15" fmla="*/ 159 h 816"/>
                <a:gd name="T16" fmla="*/ 762 w 818"/>
                <a:gd name="T17" fmla="*/ 202 h 816"/>
                <a:gd name="T18" fmla="*/ 786 w 818"/>
                <a:gd name="T19" fmla="*/ 249 h 816"/>
                <a:gd name="T20" fmla="*/ 803 w 818"/>
                <a:gd name="T21" fmla="*/ 299 h 816"/>
                <a:gd name="T22" fmla="*/ 815 w 818"/>
                <a:gd name="T23" fmla="*/ 353 h 816"/>
                <a:gd name="T24" fmla="*/ 818 w 818"/>
                <a:gd name="T25" fmla="*/ 408 h 816"/>
                <a:gd name="T26" fmla="*/ 815 w 818"/>
                <a:gd name="T27" fmla="*/ 463 h 816"/>
                <a:gd name="T28" fmla="*/ 803 w 818"/>
                <a:gd name="T29" fmla="*/ 516 h 816"/>
                <a:gd name="T30" fmla="*/ 786 w 818"/>
                <a:gd name="T31" fmla="*/ 567 h 816"/>
                <a:gd name="T32" fmla="*/ 762 w 818"/>
                <a:gd name="T33" fmla="*/ 614 h 816"/>
                <a:gd name="T34" fmla="*/ 734 w 818"/>
                <a:gd name="T35" fmla="*/ 658 h 816"/>
                <a:gd name="T36" fmla="*/ 698 w 818"/>
                <a:gd name="T37" fmla="*/ 697 h 816"/>
                <a:gd name="T38" fmla="*/ 660 w 818"/>
                <a:gd name="T39" fmla="*/ 731 h 816"/>
                <a:gd name="T40" fmla="*/ 615 w 818"/>
                <a:gd name="T41" fmla="*/ 760 h 816"/>
                <a:gd name="T42" fmla="*/ 568 w 818"/>
                <a:gd name="T43" fmla="*/ 784 h 816"/>
                <a:gd name="T44" fmla="*/ 518 w 818"/>
                <a:gd name="T45" fmla="*/ 802 h 816"/>
                <a:gd name="T46" fmla="*/ 465 w 818"/>
                <a:gd name="T47" fmla="*/ 813 h 816"/>
                <a:gd name="T48" fmla="*/ 409 w 818"/>
                <a:gd name="T49" fmla="*/ 816 h 816"/>
                <a:gd name="T50" fmla="*/ 354 w 818"/>
                <a:gd name="T51" fmla="*/ 813 h 816"/>
                <a:gd name="T52" fmla="*/ 301 w 818"/>
                <a:gd name="T53" fmla="*/ 802 h 816"/>
                <a:gd name="T54" fmla="*/ 250 w 818"/>
                <a:gd name="T55" fmla="*/ 784 h 816"/>
                <a:gd name="T56" fmla="*/ 203 w 818"/>
                <a:gd name="T57" fmla="*/ 760 h 816"/>
                <a:gd name="T58" fmla="*/ 159 w 818"/>
                <a:gd name="T59" fmla="*/ 731 h 816"/>
                <a:gd name="T60" fmla="*/ 120 w 818"/>
                <a:gd name="T61" fmla="*/ 697 h 816"/>
                <a:gd name="T62" fmla="*/ 86 w 818"/>
                <a:gd name="T63" fmla="*/ 658 h 816"/>
                <a:gd name="T64" fmla="*/ 57 w 818"/>
                <a:gd name="T65" fmla="*/ 614 h 816"/>
                <a:gd name="T66" fmla="*/ 33 w 818"/>
                <a:gd name="T67" fmla="*/ 567 h 816"/>
                <a:gd name="T68" fmla="*/ 15 w 818"/>
                <a:gd name="T69" fmla="*/ 516 h 816"/>
                <a:gd name="T70" fmla="*/ 4 w 818"/>
                <a:gd name="T71" fmla="*/ 463 h 816"/>
                <a:gd name="T72" fmla="*/ 0 w 818"/>
                <a:gd name="T73" fmla="*/ 408 h 816"/>
                <a:gd name="T74" fmla="*/ 4 w 818"/>
                <a:gd name="T75" fmla="*/ 353 h 816"/>
                <a:gd name="T76" fmla="*/ 15 w 818"/>
                <a:gd name="T77" fmla="*/ 299 h 816"/>
                <a:gd name="T78" fmla="*/ 33 w 818"/>
                <a:gd name="T79" fmla="*/ 249 h 816"/>
                <a:gd name="T80" fmla="*/ 57 w 818"/>
                <a:gd name="T81" fmla="*/ 202 h 816"/>
                <a:gd name="T82" fmla="*/ 86 w 818"/>
                <a:gd name="T83" fmla="*/ 159 h 816"/>
                <a:gd name="T84" fmla="*/ 120 w 818"/>
                <a:gd name="T85" fmla="*/ 119 h 816"/>
                <a:gd name="T86" fmla="*/ 159 w 818"/>
                <a:gd name="T87" fmla="*/ 84 h 816"/>
                <a:gd name="T88" fmla="*/ 203 w 818"/>
                <a:gd name="T89" fmla="*/ 55 h 816"/>
                <a:gd name="T90" fmla="*/ 250 w 818"/>
                <a:gd name="T91" fmla="*/ 31 h 816"/>
                <a:gd name="T92" fmla="*/ 301 w 818"/>
                <a:gd name="T93" fmla="*/ 14 h 816"/>
                <a:gd name="T94" fmla="*/ 354 w 818"/>
                <a:gd name="T95" fmla="*/ 3 h 816"/>
                <a:gd name="T96" fmla="*/ 409 w 818"/>
                <a:gd name="T97"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8" h="816">
                  <a:moveTo>
                    <a:pt x="409" y="0"/>
                  </a:moveTo>
                  <a:lnTo>
                    <a:pt x="465" y="3"/>
                  </a:lnTo>
                  <a:lnTo>
                    <a:pt x="518" y="14"/>
                  </a:lnTo>
                  <a:lnTo>
                    <a:pt x="568" y="31"/>
                  </a:lnTo>
                  <a:lnTo>
                    <a:pt x="615" y="55"/>
                  </a:lnTo>
                  <a:lnTo>
                    <a:pt x="660" y="84"/>
                  </a:lnTo>
                  <a:lnTo>
                    <a:pt x="698" y="119"/>
                  </a:lnTo>
                  <a:lnTo>
                    <a:pt x="734" y="159"/>
                  </a:lnTo>
                  <a:lnTo>
                    <a:pt x="762" y="202"/>
                  </a:lnTo>
                  <a:lnTo>
                    <a:pt x="786" y="249"/>
                  </a:lnTo>
                  <a:lnTo>
                    <a:pt x="803" y="299"/>
                  </a:lnTo>
                  <a:lnTo>
                    <a:pt x="815" y="353"/>
                  </a:lnTo>
                  <a:lnTo>
                    <a:pt x="818" y="408"/>
                  </a:lnTo>
                  <a:lnTo>
                    <a:pt x="815" y="463"/>
                  </a:lnTo>
                  <a:lnTo>
                    <a:pt x="803" y="516"/>
                  </a:lnTo>
                  <a:lnTo>
                    <a:pt x="786" y="567"/>
                  </a:lnTo>
                  <a:lnTo>
                    <a:pt x="762" y="614"/>
                  </a:lnTo>
                  <a:lnTo>
                    <a:pt x="734" y="658"/>
                  </a:lnTo>
                  <a:lnTo>
                    <a:pt x="698" y="697"/>
                  </a:lnTo>
                  <a:lnTo>
                    <a:pt x="660" y="731"/>
                  </a:lnTo>
                  <a:lnTo>
                    <a:pt x="615" y="760"/>
                  </a:lnTo>
                  <a:lnTo>
                    <a:pt x="568" y="784"/>
                  </a:lnTo>
                  <a:lnTo>
                    <a:pt x="518" y="802"/>
                  </a:lnTo>
                  <a:lnTo>
                    <a:pt x="465" y="813"/>
                  </a:lnTo>
                  <a:lnTo>
                    <a:pt x="409" y="816"/>
                  </a:lnTo>
                  <a:lnTo>
                    <a:pt x="354" y="813"/>
                  </a:lnTo>
                  <a:lnTo>
                    <a:pt x="301" y="802"/>
                  </a:lnTo>
                  <a:lnTo>
                    <a:pt x="250" y="784"/>
                  </a:lnTo>
                  <a:lnTo>
                    <a:pt x="203" y="760"/>
                  </a:lnTo>
                  <a:lnTo>
                    <a:pt x="159" y="731"/>
                  </a:lnTo>
                  <a:lnTo>
                    <a:pt x="120" y="697"/>
                  </a:lnTo>
                  <a:lnTo>
                    <a:pt x="86" y="658"/>
                  </a:lnTo>
                  <a:lnTo>
                    <a:pt x="57" y="614"/>
                  </a:lnTo>
                  <a:lnTo>
                    <a:pt x="33" y="567"/>
                  </a:lnTo>
                  <a:lnTo>
                    <a:pt x="15" y="516"/>
                  </a:lnTo>
                  <a:lnTo>
                    <a:pt x="4" y="463"/>
                  </a:lnTo>
                  <a:lnTo>
                    <a:pt x="0" y="408"/>
                  </a:lnTo>
                  <a:lnTo>
                    <a:pt x="4" y="353"/>
                  </a:lnTo>
                  <a:lnTo>
                    <a:pt x="15" y="299"/>
                  </a:lnTo>
                  <a:lnTo>
                    <a:pt x="33" y="249"/>
                  </a:lnTo>
                  <a:lnTo>
                    <a:pt x="57" y="202"/>
                  </a:lnTo>
                  <a:lnTo>
                    <a:pt x="86" y="159"/>
                  </a:lnTo>
                  <a:lnTo>
                    <a:pt x="120" y="119"/>
                  </a:lnTo>
                  <a:lnTo>
                    <a:pt x="159" y="84"/>
                  </a:lnTo>
                  <a:lnTo>
                    <a:pt x="203" y="55"/>
                  </a:lnTo>
                  <a:lnTo>
                    <a:pt x="250" y="31"/>
                  </a:lnTo>
                  <a:lnTo>
                    <a:pt x="301" y="14"/>
                  </a:lnTo>
                  <a:lnTo>
                    <a:pt x="354" y="3"/>
                  </a:lnTo>
                  <a:lnTo>
                    <a:pt x="409" y="0"/>
                  </a:lnTo>
                  <a:close/>
                </a:path>
              </a:pathLst>
            </a:custGeom>
            <a:solidFill>
              <a:schemeClr val="tx2">
                <a:lumMod val="90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17" name="Freeform 15"/>
            <p:cNvSpPr>
              <a:spLocks noEditPoints="1"/>
            </p:cNvSpPr>
            <p:nvPr/>
          </p:nvSpPr>
          <p:spPr bwMode="auto">
            <a:xfrm>
              <a:off x="4140202" y="1413591"/>
              <a:ext cx="893763" cy="892175"/>
            </a:xfrm>
            <a:custGeom>
              <a:avLst/>
              <a:gdLst>
                <a:gd name="T0" fmla="*/ 500 w 1127"/>
                <a:gd name="T1" fmla="*/ 25 h 1125"/>
                <a:gd name="T2" fmla="*/ 382 w 1127"/>
                <a:gd name="T3" fmla="*/ 54 h 1125"/>
                <a:gd name="T4" fmla="*/ 274 w 1127"/>
                <a:gd name="T5" fmla="*/ 106 h 1125"/>
                <a:gd name="T6" fmla="*/ 180 w 1127"/>
                <a:gd name="T7" fmla="*/ 181 h 1125"/>
                <a:gd name="T8" fmla="*/ 107 w 1127"/>
                <a:gd name="T9" fmla="*/ 273 h 1125"/>
                <a:gd name="T10" fmla="*/ 53 w 1127"/>
                <a:gd name="T11" fmla="*/ 381 h 1125"/>
                <a:gd name="T12" fmla="*/ 25 w 1127"/>
                <a:gd name="T13" fmla="*/ 500 h 1125"/>
                <a:gd name="T14" fmla="*/ 25 w 1127"/>
                <a:gd name="T15" fmla="*/ 626 h 1125"/>
                <a:gd name="T16" fmla="*/ 53 w 1127"/>
                <a:gd name="T17" fmla="*/ 746 h 1125"/>
                <a:gd name="T18" fmla="*/ 107 w 1127"/>
                <a:gd name="T19" fmla="*/ 852 h 1125"/>
                <a:gd name="T20" fmla="*/ 180 w 1127"/>
                <a:gd name="T21" fmla="*/ 945 h 1125"/>
                <a:gd name="T22" fmla="*/ 274 w 1127"/>
                <a:gd name="T23" fmla="*/ 1020 h 1125"/>
                <a:gd name="T24" fmla="*/ 382 w 1127"/>
                <a:gd name="T25" fmla="*/ 1073 h 1125"/>
                <a:gd name="T26" fmla="*/ 500 w 1127"/>
                <a:gd name="T27" fmla="*/ 1100 h 1125"/>
                <a:gd name="T28" fmla="*/ 626 w 1127"/>
                <a:gd name="T29" fmla="*/ 1100 h 1125"/>
                <a:gd name="T30" fmla="*/ 746 w 1127"/>
                <a:gd name="T31" fmla="*/ 1073 h 1125"/>
                <a:gd name="T32" fmla="*/ 853 w 1127"/>
                <a:gd name="T33" fmla="*/ 1020 h 1125"/>
                <a:gd name="T34" fmla="*/ 947 w 1127"/>
                <a:gd name="T35" fmla="*/ 945 h 1125"/>
                <a:gd name="T36" fmla="*/ 1020 w 1127"/>
                <a:gd name="T37" fmla="*/ 852 h 1125"/>
                <a:gd name="T38" fmla="*/ 1073 w 1127"/>
                <a:gd name="T39" fmla="*/ 746 h 1125"/>
                <a:gd name="T40" fmla="*/ 1102 w 1127"/>
                <a:gd name="T41" fmla="*/ 626 h 1125"/>
                <a:gd name="T42" fmla="*/ 1102 w 1127"/>
                <a:gd name="T43" fmla="*/ 500 h 1125"/>
                <a:gd name="T44" fmla="*/ 1073 w 1127"/>
                <a:gd name="T45" fmla="*/ 381 h 1125"/>
                <a:gd name="T46" fmla="*/ 1020 w 1127"/>
                <a:gd name="T47" fmla="*/ 273 h 1125"/>
                <a:gd name="T48" fmla="*/ 947 w 1127"/>
                <a:gd name="T49" fmla="*/ 181 h 1125"/>
                <a:gd name="T50" fmla="*/ 853 w 1127"/>
                <a:gd name="T51" fmla="*/ 106 h 1125"/>
                <a:gd name="T52" fmla="*/ 746 w 1127"/>
                <a:gd name="T53" fmla="*/ 54 h 1125"/>
                <a:gd name="T54" fmla="*/ 626 w 1127"/>
                <a:gd name="T55" fmla="*/ 25 h 1125"/>
                <a:gd name="T56" fmla="*/ 563 w 1127"/>
                <a:gd name="T57" fmla="*/ 0 h 1125"/>
                <a:gd name="T58" fmla="*/ 693 w 1127"/>
                <a:gd name="T59" fmla="*/ 14 h 1125"/>
                <a:gd name="T60" fmla="*/ 811 w 1127"/>
                <a:gd name="T61" fmla="*/ 58 h 1125"/>
                <a:gd name="T62" fmla="*/ 915 w 1127"/>
                <a:gd name="T63" fmla="*/ 123 h 1125"/>
                <a:gd name="T64" fmla="*/ 1003 w 1127"/>
                <a:gd name="T65" fmla="*/ 211 h 1125"/>
                <a:gd name="T66" fmla="*/ 1069 w 1127"/>
                <a:gd name="T67" fmla="*/ 315 h 1125"/>
                <a:gd name="T68" fmla="*/ 1112 w 1127"/>
                <a:gd name="T69" fmla="*/ 435 h 1125"/>
                <a:gd name="T70" fmla="*/ 1127 w 1127"/>
                <a:gd name="T71" fmla="*/ 563 h 1125"/>
                <a:gd name="T72" fmla="*/ 1112 w 1127"/>
                <a:gd name="T73" fmla="*/ 692 h 1125"/>
                <a:gd name="T74" fmla="*/ 1069 w 1127"/>
                <a:gd name="T75" fmla="*/ 810 h 1125"/>
                <a:gd name="T76" fmla="*/ 1003 w 1127"/>
                <a:gd name="T77" fmla="*/ 915 h 1125"/>
                <a:gd name="T78" fmla="*/ 915 w 1127"/>
                <a:gd name="T79" fmla="*/ 1002 h 1125"/>
                <a:gd name="T80" fmla="*/ 811 w 1127"/>
                <a:gd name="T81" fmla="*/ 1069 h 1125"/>
                <a:gd name="T82" fmla="*/ 693 w 1127"/>
                <a:gd name="T83" fmla="*/ 1111 h 1125"/>
                <a:gd name="T84" fmla="*/ 563 w 1127"/>
                <a:gd name="T85" fmla="*/ 1125 h 1125"/>
                <a:gd name="T86" fmla="*/ 434 w 1127"/>
                <a:gd name="T87" fmla="*/ 1111 h 1125"/>
                <a:gd name="T88" fmla="*/ 316 w 1127"/>
                <a:gd name="T89" fmla="*/ 1069 h 1125"/>
                <a:gd name="T90" fmla="*/ 211 w 1127"/>
                <a:gd name="T91" fmla="*/ 1002 h 1125"/>
                <a:gd name="T92" fmla="*/ 124 w 1127"/>
                <a:gd name="T93" fmla="*/ 915 h 1125"/>
                <a:gd name="T94" fmla="*/ 57 w 1127"/>
                <a:gd name="T95" fmla="*/ 810 h 1125"/>
                <a:gd name="T96" fmla="*/ 15 w 1127"/>
                <a:gd name="T97" fmla="*/ 692 h 1125"/>
                <a:gd name="T98" fmla="*/ 0 w 1127"/>
                <a:gd name="T99" fmla="*/ 563 h 1125"/>
                <a:gd name="T100" fmla="*/ 15 w 1127"/>
                <a:gd name="T101" fmla="*/ 435 h 1125"/>
                <a:gd name="T102" fmla="*/ 57 w 1127"/>
                <a:gd name="T103" fmla="*/ 315 h 1125"/>
                <a:gd name="T104" fmla="*/ 124 w 1127"/>
                <a:gd name="T105" fmla="*/ 211 h 1125"/>
                <a:gd name="T106" fmla="*/ 211 w 1127"/>
                <a:gd name="T107" fmla="*/ 123 h 1125"/>
                <a:gd name="T108" fmla="*/ 316 w 1127"/>
                <a:gd name="T109" fmla="*/ 58 h 1125"/>
                <a:gd name="T110" fmla="*/ 434 w 1127"/>
                <a:gd name="T111" fmla="*/ 14 h 1125"/>
                <a:gd name="T112" fmla="*/ 563 w 1127"/>
                <a:gd name="T113" fmla="*/ 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7" h="1125">
                  <a:moveTo>
                    <a:pt x="563" y="22"/>
                  </a:moveTo>
                  <a:lnTo>
                    <a:pt x="500" y="25"/>
                  </a:lnTo>
                  <a:lnTo>
                    <a:pt x="439" y="37"/>
                  </a:lnTo>
                  <a:lnTo>
                    <a:pt x="382" y="54"/>
                  </a:lnTo>
                  <a:lnTo>
                    <a:pt x="325" y="78"/>
                  </a:lnTo>
                  <a:lnTo>
                    <a:pt x="274" y="106"/>
                  </a:lnTo>
                  <a:lnTo>
                    <a:pt x="225" y="141"/>
                  </a:lnTo>
                  <a:lnTo>
                    <a:pt x="180" y="181"/>
                  </a:lnTo>
                  <a:lnTo>
                    <a:pt x="141" y="225"/>
                  </a:lnTo>
                  <a:lnTo>
                    <a:pt x="107" y="273"/>
                  </a:lnTo>
                  <a:lnTo>
                    <a:pt x="77" y="326"/>
                  </a:lnTo>
                  <a:lnTo>
                    <a:pt x="53" y="381"/>
                  </a:lnTo>
                  <a:lnTo>
                    <a:pt x="36" y="439"/>
                  </a:lnTo>
                  <a:lnTo>
                    <a:pt x="25" y="500"/>
                  </a:lnTo>
                  <a:lnTo>
                    <a:pt x="21" y="563"/>
                  </a:lnTo>
                  <a:lnTo>
                    <a:pt x="25" y="626"/>
                  </a:lnTo>
                  <a:lnTo>
                    <a:pt x="36" y="687"/>
                  </a:lnTo>
                  <a:lnTo>
                    <a:pt x="53" y="746"/>
                  </a:lnTo>
                  <a:lnTo>
                    <a:pt x="77" y="801"/>
                  </a:lnTo>
                  <a:lnTo>
                    <a:pt x="107" y="852"/>
                  </a:lnTo>
                  <a:lnTo>
                    <a:pt x="141" y="901"/>
                  </a:lnTo>
                  <a:lnTo>
                    <a:pt x="180" y="945"/>
                  </a:lnTo>
                  <a:lnTo>
                    <a:pt x="225" y="985"/>
                  </a:lnTo>
                  <a:lnTo>
                    <a:pt x="274" y="1020"/>
                  </a:lnTo>
                  <a:lnTo>
                    <a:pt x="325" y="1049"/>
                  </a:lnTo>
                  <a:lnTo>
                    <a:pt x="382" y="1073"/>
                  </a:lnTo>
                  <a:lnTo>
                    <a:pt x="439" y="1090"/>
                  </a:lnTo>
                  <a:lnTo>
                    <a:pt x="500" y="1100"/>
                  </a:lnTo>
                  <a:lnTo>
                    <a:pt x="563" y="1104"/>
                  </a:lnTo>
                  <a:lnTo>
                    <a:pt x="626" y="1100"/>
                  </a:lnTo>
                  <a:lnTo>
                    <a:pt x="688" y="1090"/>
                  </a:lnTo>
                  <a:lnTo>
                    <a:pt x="746" y="1073"/>
                  </a:lnTo>
                  <a:lnTo>
                    <a:pt x="801" y="1049"/>
                  </a:lnTo>
                  <a:lnTo>
                    <a:pt x="853" y="1020"/>
                  </a:lnTo>
                  <a:lnTo>
                    <a:pt x="902" y="985"/>
                  </a:lnTo>
                  <a:lnTo>
                    <a:pt x="947" y="945"/>
                  </a:lnTo>
                  <a:lnTo>
                    <a:pt x="986" y="901"/>
                  </a:lnTo>
                  <a:lnTo>
                    <a:pt x="1020" y="852"/>
                  </a:lnTo>
                  <a:lnTo>
                    <a:pt x="1049" y="801"/>
                  </a:lnTo>
                  <a:lnTo>
                    <a:pt x="1073" y="746"/>
                  </a:lnTo>
                  <a:lnTo>
                    <a:pt x="1091" y="687"/>
                  </a:lnTo>
                  <a:lnTo>
                    <a:pt x="1102" y="626"/>
                  </a:lnTo>
                  <a:lnTo>
                    <a:pt x="1104" y="563"/>
                  </a:lnTo>
                  <a:lnTo>
                    <a:pt x="1102" y="500"/>
                  </a:lnTo>
                  <a:lnTo>
                    <a:pt x="1091" y="439"/>
                  </a:lnTo>
                  <a:lnTo>
                    <a:pt x="1073" y="381"/>
                  </a:lnTo>
                  <a:lnTo>
                    <a:pt x="1049" y="326"/>
                  </a:lnTo>
                  <a:lnTo>
                    <a:pt x="1020" y="273"/>
                  </a:lnTo>
                  <a:lnTo>
                    <a:pt x="986" y="225"/>
                  </a:lnTo>
                  <a:lnTo>
                    <a:pt x="947" y="181"/>
                  </a:lnTo>
                  <a:lnTo>
                    <a:pt x="902" y="141"/>
                  </a:lnTo>
                  <a:lnTo>
                    <a:pt x="853" y="106"/>
                  </a:lnTo>
                  <a:lnTo>
                    <a:pt x="801" y="78"/>
                  </a:lnTo>
                  <a:lnTo>
                    <a:pt x="746" y="54"/>
                  </a:lnTo>
                  <a:lnTo>
                    <a:pt x="688" y="37"/>
                  </a:lnTo>
                  <a:lnTo>
                    <a:pt x="626" y="25"/>
                  </a:lnTo>
                  <a:lnTo>
                    <a:pt x="563" y="22"/>
                  </a:lnTo>
                  <a:close/>
                  <a:moveTo>
                    <a:pt x="563" y="0"/>
                  </a:moveTo>
                  <a:lnTo>
                    <a:pt x="629" y="4"/>
                  </a:lnTo>
                  <a:lnTo>
                    <a:pt x="693" y="14"/>
                  </a:lnTo>
                  <a:lnTo>
                    <a:pt x="753" y="33"/>
                  </a:lnTo>
                  <a:lnTo>
                    <a:pt x="811" y="58"/>
                  </a:lnTo>
                  <a:lnTo>
                    <a:pt x="865" y="88"/>
                  </a:lnTo>
                  <a:lnTo>
                    <a:pt x="915" y="123"/>
                  </a:lnTo>
                  <a:lnTo>
                    <a:pt x="961" y="165"/>
                  </a:lnTo>
                  <a:lnTo>
                    <a:pt x="1003" y="211"/>
                  </a:lnTo>
                  <a:lnTo>
                    <a:pt x="1039" y="261"/>
                  </a:lnTo>
                  <a:lnTo>
                    <a:pt x="1069" y="315"/>
                  </a:lnTo>
                  <a:lnTo>
                    <a:pt x="1094" y="373"/>
                  </a:lnTo>
                  <a:lnTo>
                    <a:pt x="1112" y="435"/>
                  </a:lnTo>
                  <a:lnTo>
                    <a:pt x="1123" y="498"/>
                  </a:lnTo>
                  <a:lnTo>
                    <a:pt x="1127" y="563"/>
                  </a:lnTo>
                  <a:lnTo>
                    <a:pt x="1123" y="629"/>
                  </a:lnTo>
                  <a:lnTo>
                    <a:pt x="1112" y="692"/>
                  </a:lnTo>
                  <a:lnTo>
                    <a:pt x="1094" y="752"/>
                  </a:lnTo>
                  <a:lnTo>
                    <a:pt x="1069" y="810"/>
                  </a:lnTo>
                  <a:lnTo>
                    <a:pt x="1039" y="864"/>
                  </a:lnTo>
                  <a:lnTo>
                    <a:pt x="1003" y="915"/>
                  </a:lnTo>
                  <a:lnTo>
                    <a:pt x="961" y="961"/>
                  </a:lnTo>
                  <a:lnTo>
                    <a:pt x="915" y="1002"/>
                  </a:lnTo>
                  <a:lnTo>
                    <a:pt x="865" y="1038"/>
                  </a:lnTo>
                  <a:lnTo>
                    <a:pt x="811" y="1069"/>
                  </a:lnTo>
                  <a:lnTo>
                    <a:pt x="753" y="1092"/>
                  </a:lnTo>
                  <a:lnTo>
                    <a:pt x="693" y="1111"/>
                  </a:lnTo>
                  <a:lnTo>
                    <a:pt x="629" y="1121"/>
                  </a:lnTo>
                  <a:lnTo>
                    <a:pt x="563" y="1125"/>
                  </a:lnTo>
                  <a:lnTo>
                    <a:pt x="497" y="1121"/>
                  </a:lnTo>
                  <a:lnTo>
                    <a:pt x="434" y="1111"/>
                  </a:lnTo>
                  <a:lnTo>
                    <a:pt x="374" y="1092"/>
                  </a:lnTo>
                  <a:lnTo>
                    <a:pt x="316" y="1069"/>
                  </a:lnTo>
                  <a:lnTo>
                    <a:pt x="262" y="1038"/>
                  </a:lnTo>
                  <a:lnTo>
                    <a:pt x="211" y="1002"/>
                  </a:lnTo>
                  <a:lnTo>
                    <a:pt x="165" y="961"/>
                  </a:lnTo>
                  <a:lnTo>
                    <a:pt x="124" y="915"/>
                  </a:lnTo>
                  <a:lnTo>
                    <a:pt x="88" y="864"/>
                  </a:lnTo>
                  <a:lnTo>
                    <a:pt x="57" y="810"/>
                  </a:lnTo>
                  <a:lnTo>
                    <a:pt x="33" y="752"/>
                  </a:lnTo>
                  <a:lnTo>
                    <a:pt x="15" y="692"/>
                  </a:lnTo>
                  <a:lnTo>
                    <a:pt x="4" y="629"/>
                  </a:lnTo>
                  <a:lnTo>
                    <a:pt x="0" y="563"/>
                  </a:lnTo>
                  <a:lnTo>
                    <a:pt x="4" y="498"/>
                  </a:lnTo>
                  <a:lnTo>
                    <a:pt x="15" y="435"/>
                  </a:lnTo>
                  <a:lnTo>
                    <a:pt x="33" y="373"/>
                  </a:lnTo>
                  <a:lnTo>
                    <a:pt x="57" y="315"/>
                  </a:lnTo>
                  <a:lnTo>
                    <a:pt x="88" y="261"/>
                  </a:lnTo>
                  <a:lnTo>
                    <a:pt x="124" y="211"/>
                  </a:lnTo>
                  <a:lnTo>
                    <a:pt x="165" y="165"/>
                  </a:lnTo>
                  <a:lnTo>
                    <a:pt x="211" y="123"/>
                  </a:lnTo>
                  <a:lnTo>
                    <a:pt x="262" y="88"/>
                  </a:lnTo>
                  <a:lnTo>
                    <a:pt x="316" y="58"/>
                  </a:lnTo>
                  <a:lnTo>
                    <a:pt x="374" y="33"/>
                  </a:lnTo>
                  <a:lnTo>
                    <a:pt x="434" y="14"/>
                  </a:lnTo>
                  <a:lnTo>
                    <a:pt x="497" y="4"/>
                  </a:lnTo>
                  <a:lnTo>
                    <a:pt x="563"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7" name="Freeform 25"/>
            <p:cNvSpPr/>
            <p:nvPr/>
          </p:nvSpPr>
          <p:spPr bwMode="auto">
            <a:xfrm>
              <a:off x="4110039" y="1381841"/>
              <a:ext cx="815975" cy="822325"/>
            </a:xfrm>
            <a:custGeom>
              <a:avLst/>
              <a:gdLst>
                <a:gd name="T0" fmla="*/ 601 w 1029"/>
                <a:gd name="T1" fmla="*/ 0 h 1034"/>
                <a:gd name="T2" fmla="*/ 672 w 1029"/>
                <a:gd name="T3" fmla="*/ 4 h 1034"/>
                <a:gd name="T4" fmla="*/ 740 w 1029"/>
                <a:gd name="T5" fmla="*/ 16 h 1034"/>
                <a:gd name="T6" fmla="*/ 806 w 1029"/>
                <a:gd name="T7" fmla="*/ 35 h 1034"/>
                <a:gd name="T8" fmla="*/ 868 w 1029"/>
                <a:gd name="T9" fmla="*/ 62 h 1034"/>
                <a:gd name="T10" fmla="*/ 926 w 1029"/>
                <a:gd name="T11" fmla="*/ 96 h 1034"/>
                <a:gd name="T12" fmla="*/ 979 w 1029"/>
                <a:gd name="T13" fmla="*/ 134 h 1034"/>
                <a:gd name="T14" fmla="*/ 1029 w 1029"/>
                <a:gd name="T15" fmla="*/ 179 h 1034"/>
                <a:gd name="T16" fmla="*/ 960 w 1029"/>
                <a:gd name="T17" fmla="*/ 248 h 1034"/>
                <a:gd name="T18" fmla="*/ 919 w 1029"/>
                <a:gd name="T19" fmla="*/ 211 h 1034"/>
                <a:gd name="T20" fmla="*/ 874 w 1029"/>
                <a:gd name="T21" fmla="*/ 179 h 1034"/>
                <a:gd name="T22" fmla="*/ 824 w 1029"/>
                <a:gd name="T23" fmla="*/ 151 h 1034"/>
                <a:gd name="T24" fmla="*/ 773 w 1029"/>
                <a:gd name="T25" fmla="*/ 129 h 1034"/>
                <a:gd name="T26" fmla="*/ 718 w 1029"/>
                <a:gd name="T27" fmla="*/ 112 h 1034"/>
                <a:gd name="T28" fmla="*/ 660 w 1029"/>
                <a:gd name="T29" fmla="*/ 101 h 1034"/>
                <a:gd name="T30" fmla="*/ 601 w 1029"/>
                <a:gd name="T31" fmla="*/ 98 h 1034"/>
                <a:gd name="T32" fmla="*/ 538 w 1029"/>
                <a:gd name="T33" fmla="*/ 102 h 1034"/>
                <a:gd name="T34" fmla="*/ 477 w 1029"/>
                <a:gd name="T35" fmla="*/ 113 h 1034"/>
                <a:gd name="T36" fmla="*/ 420 w 1029"/>
                <a:gd name="T37" fmla="*/ 133 h 1034"/>
                <a:gd name="T38" fmla="*/ 364 w 1029"/>
                <a:gd name="T39" fmla="*/ 158 h 1034"/>
                <a:gd name="T40" fmla="*/ 314 w 1029"/>
                <a:gd name="T41" fmla="*/ 188 h 1034"/>
                <a:gd name="T42" fmla="*/ 267 w 1029"/>
                <a:gd name="T43" fmla="*/ 224 h 1034"/>
                <a:gd name="T44" fmla="*/ 225 w 1029"/>
                <a:gd name="T45" fmla="*/ 266 h 1034"/>
                <a:gd name="T46" fmla="*/ 188 w 1029"/>
                <a:gd name="T47" fmla="*/ 314 h 1034"/>
                <a:gd name="T48" fmla="*/ 157 w 1029"/>
                <a:gd name="T49" fmla="*/ 365 h 1034"/>
                <a:gd name="T50" fmla="*/ 132 w 1029"/>
                <a:gd name="T51" fmla="*/ 419 h 1034"/>
                <a:gd name="T52" fmla="*/ 113 w 1029"/>
                <a:gd name="T53" fmla="*/ 478 h 1034"/>
                <a:gd name="T54" fmla="*/ 102 w 1029"/>
                <a:gd name="T55" fmla="*/ 538 h 1034"/>
                <a:gd name="T56" fmla="*/ 98 w 1029"/>
                <a:gd name="T57" fmla="*/ 601 h 1034"/>
                <a:gd name="T58" fmla="*/ 102 w 1029"/>
                <a:gd name="T59" fmla="*/ 662 h 1034"/>
                <a:gd name="T60" fmla="*/ 112 w 1029"/>
                <a:gd name="T61" fmla="*/ 719 h 1034"/>
                <a:gd name="T62" fmla="*/ 129 w 1029"/>
                <a:gd name="T63" fmla="*/ 776 h 1034"/>
                <a:gd name="T64" fmla="*/ 153 w 1029"/>
                <a:gd name="T65" fmla="*/ 828 h 1034"/>
                <a:gd name="T66" fmla="*/ 182 w 1029"/>
                <a:gd name="T67" fmla="*/ 878 h 1034"/>
                <a:gd name="T68" fmla="*/ 216 w 1029"/>
                <a:gd name="T69" fmla="*/ 923 h 1034"/>
                <a:gd name="T70" fmla="*/ 255 w 1029"/>
                <a:gd name="T71" fmla="*/ 965 h 1034"/>
                <a:gd name="T72" fmla="*/ 186 w 1029"/>
                <a:gd name="T73" fmla="*/ 1034 h 1034"/>
                <a:gd name="T74" fmla="*/ 145 w 1029"/>
                <a:gd name="T75" fmla="*/ 991 h 1034"/>
                <a:gd name="T76" fmla="*/ 108 w 1029"/>
                <a:gd name="T77" fmla="*/ 945 h 1034"/>
                <a:gd name="T78" fmla="*/ 77 w 1029"/>
                <a:gd name="T79" fmla="*/ 894 h 1034"/>
                <a:gd name="T80" fmla="*/ 50 w 1029"/>
                <a:gd name="T81" fmla="*/ 840 h 1034"/>
                <a:gd name="T82" fmla="*/ 29 w 1029"/>
                <a:gd name="T83" fmla="*/ 784 h 1034"/>
                <a:gd name="T84" fmla="*/ 13 w 1029"/>
                <a:gd name="T85" fmla="*/ 725 h 1034"/>
                <a:gd name="T86" fmla="*/ 3 w 1029"/>
                <a:gd name="T87" fmla="*/ 664 h 1034"/>
                <a:gd name="T88" fmla="*/ 0 w 1029"/>
                <a:gd name="T89" fmla="*/ 601 h 1034"/>
                <a:gd name="T90" fmla="*/ 4 w 1029"/>
                <a:gd name="T91" fmla="*/ 530 h 1034"/>
                <a:gd name="T92" fmla="*/ 16 w 1029"/>
                <a:gd name="T93" fmla="*/ 463 h 1034"/>
                <a:gd name="T94" fmla="*/ 34 w 1029"/>
                <a:gd name="T95" fmla="*/ 399 h 1034"/>
                <a:gd name="T96" fmla="*/ 61 w 1029"/>
                <a:gd name="T97" fmla="*/ 337 h 1034"/>
                <a:gd name="T98" fmla="*/ 94 w 1029"/>
                <a:gd name="T99" fmla="*/ 280 h 1034"/>
                <a:gd name="T100" fmla="*/ 132 w 1029"/>
                <a:gd name="T101" fmla="*/ 226 h 1034"/>
                <a:gd name="T102" fmla="*/ 176 w 1029"/>
                <a:gd name="T103" fmla="*/ 176 h 1034"/>
                <a:gd name="T104" fmla="*/ 225 w 1029"/>
                <a:gd name="T105" fmla="*/ 133 h 1034"/>
                <a:gd name="T106" fmla="*/ 279 w 1029"/>
                <a:gd name="T107" fmla="*/ 93 h 1034"/>
                <a:gd name="T108" fmla="*/ 337 w 1029"/>
                <a:gd name="T109" fmla="*/ 62 h 1034"/>
                <a:gd name="T110" fmla="*/ 399 w 1029"/>
                <a:gd name="T111" fmla="*/ 35 h 1034"/>
                <a:gd name="T112" fmla="*/ 464 w 1029"/>
                <a:gd name="T113" fmla="*/ 16 h 1034"/>
                <a:gd name="T114" fmla="*/ 531 w 1029"/>
                <a:gd name="T115" fmla="*/ 4 h 1034"/>
                <a:gd name="T116" fmla="*/ 601 w 1029"/>
                <a:gd name="T117" fmla="*/ 0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29" h="1034">
                  <a:moveTo>
                    <a:pt x="601" y="0"/>
                  </a:moveTo>
                  <a:lnTo>
                    <a:pt x="672" y="4"/>
                  </a:lnTo>
                  <a:lnTo>
                    <a:pt x="740" y="16"/>
                  </a:lnTo>
                  <a:lnTo>
                    <a:pt x="806" y="35"/>
                  </a:lnTo>
                  <a:lnTo>
                    <a:pt x="868" y="62"/>
                  </a:lnTo>
                  <a:lnTo>
                    <a:pt x="926" y="96"/>
                  </a:lnTo>
                  <a:lnTo>
                    <a:pt x="979" y="134"/>
                  </a:lnTo>
                  <a:lnTo>
                    <a:pt x="1029" y="179"/>
                  </a:lnTo>
                  <a:lnTo>
                    <a:pt x="960" y="248"/>
                  </a:lnTo>
                  <a:lnTo>
                    <a:pt x="919" y="211"/>
                  </a:lnTo>
                  <a:lnTo>
                    <a:pt x="874" y="179"/>
                  </a:lnTo>
                  <a:lnTo>
                    <a:pt x="824" y="151"/>
                  </a:lnTo>
                  <a:lnTo>
                    <a:pt x="773" y="129"/>
                  </a:lnTo>
                  <a:lnTo>
                    <a:pt x="718" y="112"/>
                  </a:lnTo>
                  <a:lnTo>
                    <a:pt x="660" y="101"/>
                  </a:lnTo>
                  <a:lnTo>
                    <a:pt x="601" y="98"/>
                  </a:lnTo>
                  <a:lnTo>
                    <a:pt x="538" y="102"/>
                  </a:lnTo>
                  <a:lnTo>
                    <a:pt x="477" y="113"/>
                  </a:lnTo>
                  <a:lnTo>
                    <a:pt x="420" y="133"/>
                  </a:lnTo>
                  <a:lnTo>
                    <a:pt x="364" y="158"/>
                  </a:lnTo>
                  <a:lnTo>
                    <a:pt x="314" y="188"/>
                  </a:lnTo>
                  <a:lnTo>
                    <a:pt x="267" y="224"/>
                  </a:lnTo>
                  <a:lnTo>
                    <a:pt x="225" y="266"/>
                  </a:lnTo>
                  <a:lnTo>
                    <a:pt x="188" y="314"/>
                  </a:lnTo>
                  <a:lnTo>
                    <a:pt x="157" y="365"/>
                  </a:lnTo>
                  <a:lnTo>
                    <a:pt x="132" y="419"/>
                  </a:lnTo>
                  <a:lnTo>
                    <a:pt x="113" y="478"/>
                  </a:lnTo>
                  <a:lnTo>
                    <a:pt x="102" y="538"/>
                  </a:lnTo>
                  <a:lnTo>
                    <a:pt x="98" y="601"/>
                  </a:lnTo>
                  <a:lnTo>
                    <a:pt x="102" y="662"/>
                  </a:lnTo>
                  <a:lnTo>
                    <a:pt x="112" y="719"/>
                  </a:lnTo>
                  <a:lnTo>
                    <a:pt x="129" y="776"/>
                  </a:lnTo>
                  <a:lnTo>
                    <a:pt x="153" y="828"/>
                  </a:lnTo>
                  <a:lnTo>
                    <a:pt x="182" y="878"/>
                  </a:lnTo>
                  <a:lnTo>
                    <a:pt x="216" y="923"/>
                  </a:lnTo>
                  <a:lnTo>
                    <a:pt x="255" y="965"/>
                  </a:lnTo>
                  <a:lnTo>
                    <a:pt x="186" y="1034"/>
                  </a:lnTo>
                  <a:lnTo>
                    <a:pt x="145" y="991"/>
                  </a:lnTo>
                  <a:lnTo>
                    <a:pt x="108" y="945"/>
                  </a:lnTo>
                  <a:lnTo>
                    <a:pt x="77" y="894"/>
                  </a:lnTo>
                  <a:lnTo>
                    <a:pt x="50" y="840"/>
                  </a:lnTo>
                  <a:lnTo>
                    <a:pt x="29" y="784"/>
                  </a:lnTo>
                  <a:lnTo>
                    <a:pt x="13" y="725"/>
                  </a:lnTo>
                  <a:lnTo>
                    <a:pt x="3" y="664"/>
                  </a:lnTo>
                  <a:lnTo>
                    <a:pt x="0" y="601"/>
                  </a:lnTo>
                  <a:lnTo>
                    <a:pt x="4" y="530"/>
                  </a:lnTo>
                  <a:lnTo>
                    <a:pt x="16" y="463"/>
                  </a:lnTo>
                  <a:lnTo>
                    <a:pt x="34" y="399"/>
                  </a:lnTo>
                  <a:lnTo>
                    <a:pt x="61" y="337"/>
                  </a:lnTo>
                  <a:lnTo>
                    <a:pt x="94" y="280"/>
                  </a:lnTo>
                  <a:lnTo>
                    <a:pt x="132" y="226"/>
                  </a:lnTo>
                  <a:lnTo>
                    <a:pt x="176" y="176"/>
                  </a:lnTo>
                  <a:lnTo>
                    <a:pt x="225" y="133"/>
                  </a:lnTo>
                  <a:lnTo>
                    <a:pt x="279" y="93"/>
                  </a:lnTo>
                  <a:lnTo>
                    <a:pt x="337" y="62"/>
                  </a:lnTo>
                  <a:lnTo>
                    <a:pt x="399" y="35"/>
                  </a:lnTo>
                  <a:lnTo>
                    <a:pt x="464" y="16"/>
                  </a:lnTo>
                  <a:lnTo>
                    <a:pt x="531" y="4"/>
                  </a:lnTo>
                  <a:lnTo>
                    <a:pt x="601"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grpSp>
        <p:nvGrpSpPr>
          <p:cNvPr id="9" name="Group 8"/>
          <p:cNvGrpSpPr/>
          <p:nvPr/>
        </p:nvGrpSpPr>
        <p:grpSpPr>
          <a:xfrm>
            <a:off x="7570527" y="2122489"/>
            <a:ext cx="1231900" cy="1231901"/>
            <a:chOff x="5677895" y="1381840"/>
            <a:chExt cx="923925" cy="923926"/>
          </a:xfrm>
          <a:solidFill>
            <a:srgbClr val="92D050"/>
          </a:solidFill>
        </p:grpSpPr>
        <p:sp>
          <p:nvSpPr>
            <p:cNvPr id="13" name="Freeform 11"/>
            <p:cNvSpPr>
              <a:spLocks noEditPoints="1"/>
            </p:cNvSpPr>
            <p:nvPr/>
          </p:nvSpPr>
          <p:spPr bwMode="auto">
            <a:xfrm>
              <a:off x="5677895" y="1412003"/>
              <a:ext cx="893763" cy="893763"/>
            </a:xfrm>
            <a:custGeom>
              <a:avLst/>
              <a:gdLst>
                <a:gd name="T0" fmla="*/ 501 w 1128"/>
                <a:gd name="T1" fmla="*/ 26 h 1126"/>
                <a:gd name="T2" fmla="*/ 381 w 1128"/>
                <a:gd name="T3" fmla="*/ 54 h 1126"/>
                <a:gd name="T4" fmla="*/ 273 w 1128"/>
                <a:gd name="T5" fmla="*/ 106 h 1126"/>
                <a:gd name="T6" fmla="*/ 181 w 1128"/>
                <a:gd name="T7" fmla="*/ 181 h 1126"/>
                <a:gd name="T8" fmla="*/ 107 w 1128"/>
                <a:gd name="T9" fmla="*/ 273 h 1126"/>
                <a:gd name="T10" fmla="*/ 54 w 1128"/>
                <a:gd name="T11" fmla="*/ 381 h 1126"/>
                <a:gd name="T12" fmla="*/ 26 w 1128"/>
                <a:gd name="T13" fmla="*/ 500 h 1126"/>
                <a:gd name="T14" fmla="*/ 26 w 1128"/>
                <a:gd name="T15" fmla="*/ 626 h 1126"/>
                <a:gd name="T16" fmla="*/ 54 w 1128"/>
                <a:gd name="T17" fmla="*/ 746 h 1126"/>
                <a:gd name="T18" fmla="*/ 107 w 1128"/>
                <a:gd name="T19" fmla="*/ 853 h 1126"/>
                <a:gd name="T20" fmla="*/ 181 w 1128"/>
                <a:gd name="T21" fmla="*/ 945 h 1126"/>
                <a:gd name="T22" fmla="*/ 273 w 1128"/>
                <a:gd name="T23" fmla="*/ 1020 h 1126"/>
                <a:gd name="T24" fmla="*/ 381 w 1128"/>
                <a:gd name="T25" fmla="*/ 1073 h 1126"/>
                <a:gd name="T26" fmla="*/ 501 w 1128"/>
                <a:gd name="T27" fmla="*/ 1100 h 1126"/>
                <a:gd name="T28" fmla="*/ 627 w 1128"/>
                <a:gd name="T29" fmla="*/ 1100 h 1126"/>
                <a:gd name="T30" fmla="*/ 747 w 1128"/>
                <a:gd name="T31" fmla="*/ 1073 h 1126"/>
                <a:gd name="T32" fmla="*/ 854 w 1128"/>
                <a:gd name="T33" fmla="*/ 1020 h 1126"/>
                <a:gd name="T34" fmla="*/ 946 w 1128"/>
                <a:gd name="T35" fmla="*/ 945 h 1126"/>
                <a:gd name="T36" fmla="*/ 1021 w 1128"/>
                <a:gd name="T37" fmla="*/ 853 h 1126"/>
                <a:gd name="T38" fmla="*/ 1074 w 1128"/>
                <a:gd name="T39" fmla="*/ 746 h 1126"/>
                <a:gd name="T40" fmla="*/ 1101 w 1128"/>
                <a:gd name="T41" fmla="*/ 626 h 1126"/>
                <a:gd name="T42" fmla="*/ 1101 w 1128"/>
                <a:gd name="T43" fmla="*/ 500 h 1126"/>
                <a:gd name="T44" fmla="*/ 1074 w 1128"/>
                <a:gd name="T45" fmla="*/ 381 h 1126"/>
                <a:gd name="T46" fmla="*/ 1021 w 1128"/>
                <a:gd name="T47" fmla="*/ 273 h 1126"/>
                <a:gd name="T48" fmla="*/ 946 w 1128"/>
                <a:gd name="T49" fmla="*/ 181 h 1126"/>
                <a:gd name="T50" fmla="*/ 854 w 1128"/>
                <a:gd name="T51" fmla="*/ 106 h 1126"/>
                <a:gd name="T52" fmla="*/ 747 w 1128"/>
                <a:gd name="T53" fmla="*/ 54 h 1126"/>
                <a:gd name="T54" fmla="*/ 627 w 1128"/>
                <a:gd name="T55" fmla="*/ 26 h 1126"/>
                <a:gd name="T56" fmla="*/ 564 w 1128"/>
                <a:gd name="T57" fmla="*/ 0 h 1126"/>
                <a:gd name="T58" fmla="*/ 693 w 1128"/>
                <a:gd name="T59" fmla="*/ 16 h 1126"/>
                <a:gd name="T60" fmla="*/ 811 w 1128"/>
                <a:gd name="T61" fmla="*/ 58 h 1126"/>
                <a:gd name="T62" fmla="*/ 916 w 1128"/>
                <a:gd name="T63" fmla="*/ 125 h 1126"/>
                <a:gd name="T64" fmla="*/ 1003 w 1128"/>
                <a:gd name="T65" fmla="*/ 211 h 1126"/>
                <a:gd name="T66" fmla="*/ 1070 w 1128"/>
                <a:gd name="T67" fmla="*/ 316 h 1126"/>
                <a:gd name="T68" fmla="*/ 1112 w 1128"/>
                <a:gd name="T69" fmla="*/ 435 h 1126"/>
                <a:gd name="T70" fmla="*/ 1128 w 1128"/>
                <a:gd name="T71" fmla="*/ 563 h 1126"/>
                <a:gd name="T72" fmla="*/ 1112 w 1128"/>
                <a:gd name="T73" fmla="*/ 692 h 1126"/>
                <a:gd name="T74" fmla="*/ 1070 w 1128"/>
                <a:gd name="T75" fmla="*/ 810 h 1126"/>
                <a:gd name="T76" fmla="*/ 1003 w 1128"/>
                <a:gd name="T77" fmla="*/ 915 h 1126"/>
                <a:gd name="T78" fmla="*/ 916 w 1128"/>
                <a:gd name="T79" fmla="*/ 1002 h 1126"/>
                <a:gd name="T80" fmla="*/ 811 w 1128"/>
                <a:gd name="T81" fmla="*/ 1069 h 1126"/>
                <a:gd name="T82" fmla="*/ 693 w 1128"/>
                <a:gd name="T83" fmla="*/ 1111 h 1126"/>
                <a:gd name="T84" fmla="*/ 564 w 1128"/>
                <a:gd name="T85" fmla="*/ 1126 h 1126"/>
                <a:gd name="T86" fmla="*/ 435 w 1128"/>
                <a:gd name="T87" fmla="*/ 1111 h 1126"/>
                <a:gd name="T88" fmla="*/ 317 w 1128"/>
                <a:gd name="T89" fmla="*/ 1069 h 1126"/>
                <a:gd name="T90" fmla="*/ 212 w 1128"/>
                <a:gd name="T91" fmla="*/ 1002 h 1126"/>
                <a:gd name="T92" fmla="*/ 125 w 1128"/>
                <a:gd name="T93" fmla="*/ 915 h 1126"/>
                <a:gd name="T94" fmla="*/ 58 w 1128"/>
                <a:gd name="T95" fmla="*/ 810 h 1126"/>
                <a:gd name="T96" fmla="*/ 16 w 1128"/>
                <a:gd name="T97" fmla="*/ 692 h 1126"/>
                <a:gd name="T98" fmla="*/ 0 w 1128"/>
                <a:gd name="T99" fmla="*/ 563 h 1126"/>
                <a:gd name="T100" fmla="*/ 16 w 1128"/>
                <a:gd name="T101" fmla="*/ 435 h 1126"/>
                <a:gd name="T102" fmla="*/ 58 w 1128"/>
                <a:gd name="T103" fmla="*/ 316 h 1126"/>
                <a:gd name="T104" fmla="*/ 125 w 1128"/>
                <a:gd name="T105" fmla="*/ 211 h 1126"/>
                <a:gd name="T106" fmla="*/ 212 w 1128"/>
                <a:gd name="T107" fmla="*/ 125 h 1126"/>
                <a:gd name="T108" fmla="*/ 317 w 1128"/>
                <a:gd name="T109" fmla="*/ 58 h 1126"/>
                <a:gd name="T110" fmla="*/ 435 w 1128"/>
                <a:gd name="T111" fmla="*/ 16 h 1126"/>
                <a:gd name="T112" fmla="*/ 564 w 1128"/>
                <a:gd name="T113" fmla="*/ 0 h 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8" h="1126">
                  <a:moveTo>
                    <a:pt x="564" y="22"/>
                  </a:moveTo>
                  <a:lnTo>
                    <a:pt x="501" y="26"/>
                  </a:lnTo>
                  <a:lnTo>
                    <a:pt x="440" y="37"/>
                  </a:lnTo>
                  <a:lnTo>
                    <a:pt x="381" y="54"/>
                  </a:lnTo>
                  <a:lnTo>
                    <a:pt x="326" y="78"/>
                  </a:lnTo>
                  <a:lnTo>
                    <a:pt x="273" y="106"/>
                  </a:lnTo>
                  <a:lnTo>
                    <a:pt x="226" y="142"/>
                  </a:lnTo>
                  <a:lnTo>
                    <a:pt x="181" y="181"/>
                  </a:lnTo>
                  <a:lnTo>
                    <a:pt x="142" y="225"/>
                  </a:lnTo>
                  <a:lnTo>
                    <a:pt x="107" y="273"/>
                  </a:lnTo>
                  <a:lnTo>
                    <a:pt x="78" y="326"/>
                  </a:lnTo>
                  <a:lnTo>
                    <a:pt x="54" y="381"/>
                  </a:lnTo>
                  <a:lnTo>
                    <a:pt x="37" y="440"/>
                  </a:lnTo>
                  <a:lnTo>
                    <a:pt x="26" y="500"/>
                  </a:lnTo>
                  <a:lnTo>
                    <a:pt x="22" y="563"/>
                  </a:lnTo>
                  <a:lnTo>
                    <a:pt x="26" y="626"/>
                  </a:lnTo>
                  <a:lnTo>
                    <a:pt x="37" y="687"/>
                  </a:lnTo>
                  <a:lnTo>
                    <a:pt x="54" y="746"/>
                  </a:lnTo>
                  <a:lnTo>
                    <a:pt x="78" y="801"/>
                  </a:lnTo>
                  <a:lnTo>
                    <a:pt x="107" y="853"/>
                  </a:lnTo>
                  <a:lnTo>
                    <a:pt x="142" y="902"/>
                  </a:lnTo>
                  <a:lnTo>
                    <a:pt x="181" y="945"/>
                  </a:lnTo>
                  <a:lnTo>
                    <a:pt x="226" y="985"/>
                  </a:lnTo>
                  <a:lnTo>
                    <a:pt x="273" y="1020"/>
                  </a:lnTo>
                  <a:lnTo>
                    <a:pt x="326" y="1049"/>
                  </a:lnTo>
                  <a:lnTo>
                    <a:pt x="381" y="1073"/>
                  </a:lnTo>
                  <a:lnTo>
                    <a:pt x="440" y="1090"/>
                  </a:lnTo>
                  <a:lnTo>
                    <a:pt x="501" y="1100"/>
                  </a:lnTo>
                  <a:lnTo>
                    <a:pt x="564" y="1104"/>
                  </a:lnTo>
                  <a:lnTo>
                    <a:pt x="627" y="1100"/>
                  </a:lnTo>
                  <a:lnTo>
                    <a:pt x="687" y="1090"/>
                  </a:lnTo>
                  <a:lnTo>
                    <a:pt x="747" y="1073"/>
                  </a:lnTo>
                  <a:lnTo>
                    <a:pt x="802" y="1049"/>
                  </a:lnTo>
                  <a:lnTo>
                    <a:pt x="854" y="1020"/>
                  </a:lnTo>
                  <a:lnTo>
                    <a:pt x="903" y="985"/>
                  </a:lnTo>
                  <a:lnTo>
                    <a:pt x="946" y="945"/>
                  </a:lnTo>
                  <a:lnTo>
                    <a:pt x="987" y="902"/>
                  </a:lnTo>
                  <a:lnTo>
                    <a:pt x="1021" y="853"/>
                  </a:lnTo>
                  <a:lnTo>
                    <a:pt x="1050" y="801"/>
                  </a:lnTo>
                  <a:lnTo>
                    <a:pt x="1074" y="746"/>
                  </a:lnTo>
                  <a:lnTo>
                    <a:pt x="1091" y="687"/>
                  </a:lnTo>
                  <a:lnTo>
                    <a:pt x="1101" y="626"/>
                  </a:lnTo>
                  <a:lnTo>
                    <a:pt x="1105" y="563"/>
                  </a:lnTo>
                  <a:lnTo>
                    <a:pt x="1101" y="500"/>
                  </a:lnTo>
                  <a:lnTo>
                    <a:pt x="1091" y="440"/>
                  </a:lnTo>
                  <a:lnTo>
                    <a:pt x="1074" y="381"/>
                  </a:lnTo>
                  <a:lnTo>
                    <a:pt x="1050" y="326"/>
                  </a:lnTo>
                  <a:lnTo>
                    <a:pt x="1021" y="273"/>
                  </a:lnTo>
                  <a:lnTo>
                    <a:pt x="987" y="225"/>
                  </a:lnTo>
                  <a:lnTo>
                    <a:pt x="946" y="181"/>
                  </a:lnTo>
                  <a:lnTo>
                    <a:pt x="903" y="142"/>
                  </a:lnTo>
                  <a:lnTo>
                    <a:pt x="854" y="106"/>
                  </a:lnTo>
                  <a:lnTo>
                    <a:pt x="802" y="78"/>
                  </a:lnTo>
                  <a:lnTo>
                    <a:pt x="747" y="54"/>
                  </a:lnTo>
                  <a:lnTo>
                    <a:pt x="687" y="37"/>
                  </a:lnTo>
                  <a:lnTo>
                    <a:pt x="627" y="26"/>
                  </a:lnTo>
                  <a:lnTo>
                    <a:pt x="564" y="22"/>
                  </a:lnTo>
                  <a:close/>
                  <a:moveTo>
                    <a:pt x="564" y="0"/>
                  </a:moveTo>
                  <a:lnTo>
                    <a:pt x="630" y="4"/>
                  </a:lnTo>
                  <a:lnTo>
                    <a:pt x="693" y="16"/>
                  </a:lnTo>
                  <a:lnTo>
                    <a:pt x="754" y="33"/>
                  </a:lnTo>
                  <a:lnTo>
                    <a:pt x="811" y="58"/>
                  </a:lnTo>
                  <a:lnTo>
                    <a:pt x="866" y="88"/>
                  </a:lnTo>
                  <a:lnTo>
                    <a:pt x="916" y="125"/>
                  </a:lnTo>
                  <a:lnTo>
                    <a:pt x="962" y="166"/>
                  </a:lnTo>
                  <a:lnTo>
                    <a:pt x="1003" y="211"/>
                  </a:lnTo>
                  <a:lnTo>
                    <a:pt x="1040" y="261"/>
                  </a:lnTo>
                  <a:lnTo>
                    <a:pt x="1070" y="316"/>
                  </a:lnTo>
                  <a:lnTo>
                    <a:pt x="1095" y="374"/>
                  </a:lnTo>
                  <a:lnTo>
                    <a:pt x="1112" y="435"/>
                  </a:lnTo>
                  <a:lnTo>
                    <a:pt x="1124" y="498"/>
                  </a:lnTo>
                  <a:lnTo>
                    <a:pt x="1128" y="563"/>
                  </a:lnTo>
                  <a:lnTo>
                    <a:pt x="1124" y="629"/>
                  </a:lnTo>
                  <a:lnTo>
                    <a:pt x="1112" y="692"/>
                  </a:lnTo>
                  <a:lnTo>
                    <a:pt x="1095" y="752"/>
                  </a:lnTo>
                  <a:lnTo>
                    <a:pt x="1070" y="810"/>
                  </a:lnTo>
                  <a:lnTo>
                    <a:pt x="1040" y="865"/>
                  </a:lnTo>
                  <a:lnTo>
                    <a:pt x="1003" y="915"/>
                  </a:lnTo>
                  <a:lnTo>
                    <a:pt x="962" y="961"/>
                  </a:lnTo>
                  <a:lnTo>
                    <a:pt x="916" y="1002"/>
                  </a:lnTo>
                  <a:lnTo>
                    <a:pt x="866" y="1038"/>
                  </a:lnTo>
                  <a:lnTo>
                    <a:pt x="811" y="1069"/>
                  </a:lnTo>
                  <a:lnTo>
                    <a:pt x="754" y="1094"/>
                  </a:lnTo>
                  <a:lnTo>
                    <a:pt x="693" y="1111"/>
                  </a:lnTo>
                  <a:lnTo>
                    <a:pt x="630" y="1122"/>
                  </a:lnTo>
                  <a:lnTo>
                    <a:pt x="564" y="1126"/>
                  </a:lnTo>
                  <a:lnTo>
                    <a:pt x="498" y="1122"/>
                  </a:lnTo>
                  <a:lnTo>
                    <a:pt x="435" y="1111"/>
                  </a:lnTo>
                  <a:lnTo>
                    <a:pt x="375" y="1094"/>
                  </a:lnTo>
                  <a:lnTo>
                    <a:pt x="317" y="1069"/>
                  </a:lnTo>
                  <a:lnTo>
                    <a:pt x="263" y="1038"/>
                  </a:lnTo>
                  <a:lnTo>
                    <a:pt x="212" y="1002"/>
                  </a:lnTo>
                  <a:lnTo>
                    <a:pt x="166" y="961"/>
                  </a:lnTo>
                  <a:lnTo>
                    <a:pt x="125" y="915"/>
                  </a:lnTo>
                  <a:lnTo>
                    <a:pt x="88" y="865"/>
                  </a:lnTo>
                  <a:lnTo>
                    <a:pt x="58" y="810"/>
                  </a:lnTo>
                  <a:lnTo>
                    <a:pt x="34" y="752"/>
                  </a:lnTo>
                  <a:lnTo>
                    <a:pt x="16" y="692"/>
                  </a:lnTo>
                  <a:lnTo>
                    <a:pt x="4" y="629"/>
                  </a:lnTo>
                  <a:lnTo>
                    <a:pt x="0" y="563"/>
                  </a:lnTo>
                  <a:lnTo>
                    <a:pt x="4" y="498"/>
                  </a:lnTo>
                  <a:lnTo>
                    <a:pt x="16" y="435"/>
                  </a:lnTo>
                  <a:lnTo>
                    <a:pt x="34" y="374"/>
                  </a:lnTo>
                  <a:lnTo>
                    <a:pt x="58" y="316"/>
                  </a:lnTo>
                  <a:lnTo>
                    <a:pt x="88" y="261"/>
                  </a:lnTo>
                  <a:lnTo>
                    <a:pt x="125" y="211"/>
                  </a:lnTo>
                  <a:lnTo>
                    <a:pt x="166" y="166"/>
                  </a:lnTo>
                  <a:lnTo>
                    <a:pt x="212" y="125"/>
                  </a:lnTo>
                  <a:lnTo>
                    <a:pt x="263" y="88"/>
                  </a:lnTo>
                  <a:lnTo>
                    <a:pt x="317" y="58"/>
                  </a:lnTo>
                  <a:lnTo>
                    <a:pt x="375" y="33"/>
                  </a:lnTo>
                  <a:lnTo>
                    <a:pt x="435" y="16"/>
                  </a:lnTo>
                  <a:lnTo>
                    <a:pt x="498" y="4"/>
                  </a:lnTo>
                  <a:lnTo>
                    <a:pt x="564" y="0"/>
                  </a:lnTo>
                  <a:close/>
                </a:path>
              </a:pathLst>
            </a:custGeom>
            <a:solidFill>
              <a:srgbClr val="ACB2BC"/>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14" name="Freeform 12"/>
            <p:cNvSpPr/>
            <p:nvPr/>
          </p:nvSpPr>
          <p:spPr bwMode="auto">
            <a:xfrm>
              <a:off x="5800132" y="1535828"/>
              <a:ext cx="649288" cy="647700"/>
            </a:xfrm>
            <a:custGeom>
              <a:avLst/>
              <a:gdLst>
                <a:gd name="T0" fmla="*/ 409 w 818"/>
                <a:gd name="T1" fmla="*/ 0 h 817"/>
                <a:gd name="T2" fmla="*/ 464 w 818"/>
                <a:gd name="T3" fmla="*/ 4 h 817"/>
                <a:gd name="T4" fmla="*/ 518 w 818"/>
                <a:gd name="T5" fmla="*/ 14 h 817"/>
                <a:gd name="T6" fmla="*/ 568 w 818"/>
                <a:gd name="T7" fmla="*/ 32 h 817"/>
                <a:gd name="T8" fmla="*/ 615 w 818"/>
                <a:gd name="T9" fmla="*/ 55 h 817"/>
                <a:gd name="T10" fmla="*/ 659 w 818"/>
                <a:gd name="T11" fmla="*/ 85 h 817"/>
                <a:gd name="T12" fmla="*/ 698 w 818"/>
                <a:gd name="T13" fmla="*/ 119 h 817"/>
                <a:gd name="T14" fmla="*/ 732 w 818"/>
                <a:gd name="T15" fmla="*/ 159 h 817"/>
                <a:gd name="T16" fmla="*/ 762 w 818"/>
                <a:gd name="T17" fmla="*/ 202 h 817"/>
                <a:gd name="T18" fmla="*/ 786 w 818"/>
                <a:gd name="T19" fmla="*/ 249 h 817"/>
                <a:gd name="T20" fmla="*/ 803 w 818"/>
                <a:gd name="T21" fmla="*/ 299 h 817"/>
                <a:gd name="T22" fmla="*/ 814 w 818"/>
                <a:gd name="T23" fmla="*/ 353 h 817"/>
                <a:gd name="T24" fmla="*/ 818 w 818"/>
                <a:gd name="T25" fmla="*/ 408 h 817"/>
                <a:gd name="T26" fmla="*/ 814 w 818"/>
                <a:gd name="T27" fmla="*/ 463 h 817"/>
                <a:gd name="T28" fmla="*/ 803 w 818"/>
                <a:gd name="T29" fmla="*/ 517 h 817"/>
                <a:gd name="T30" fmla="*/ 786 w 818"/>
                <a:gd name="T31" fmla="*/ 567 h 817"/>
                <a:gd name="T32" fmla="*/ 762 w 818"/>
                <a:gd name="T33" fmla="*/ 614 h 817"/>
                <a:gd name="T34" fmla="*/ 732 w 818"/>
                <a:gd name="T35" fmla="*/ 658 h 817"/>
                <a:gd name="T36" fmla="*/ 698 w 818"/>
                <a:gd name="T37" fmla="*/ 697 h 817"/>
                <a:gd name="T38" fmla="*/ 659 w 818"/>
                <a:gd name="T39" fmla="*/ 731 h 817"/>
                <a:gd name="T40" fmla="*/ 615 w 818"/>
                <a:gd name="T41" fmla="*/ 761 h 817"/>
                <a:gd name="T42" fmla="*/ 568 w 818"/>
                <a:gd name="T43" fmla="*/ 785 h 817"/>
                <a:gd name="T44" fmla="*/ 518 w 818"/>
                <a:gd name="T45" fmla="*/ 802 h 817"/>
                <a:gd name="T46" fmla="*/ 464 w 818"/>
                <a:gd name="T47" fmla="*/ 813 h 817"/>
                <a:gd name="T48" fmla="*/ 409 w 818"/>
                <a:gd name="T49" fmla="*/ 817 h 817"/>
                <a:gd name="T50" fmla="*/ 354 w 818"/>
                <a:gd name="T51" fmla="*/ 813 h 817"/>
                <a:gd name="T52" fmla="*/ 300 w 818"/>
                <a:gd name="T53" fmla="*/ 802 h 817"/>
                <a:gd name="T54" fmla="*/ 250 w 818"/>
                <a:gd name="T55" fmla="*/ 785 h 817"/>
                <a:gd name="T56" fmla="*/ 203 w 818"/>
                <a:gd name="T57" fmla="*/ 761 h 817"/>
                <a:gd name="T58" fmla="*/ 159 w 818"/>
                <a:gd name="T59" fmla="*/ 731 h 817"/>
                <a:gd name="T60" fmla="*/ 120 w 818"/>
                <a:gd name="T61" fmla="*/ 697 h 817"/>
                <a:gd name="T62" fmla="*/ 86 w 818"/>
                <a:gd name="T63" fmla="*/ 658 h 817"/>
                <a:gd name="T64" fmla="*/ 55 w 818"/>
                <a:gd name="T65" fmla="*/ 614 h 817"/>
                <a:gd name="T66" fmla="*/ 32 w 818"/>
                <a:gd name="T67" fmla="*/ 567 h 817"/>
                <a:gd name="T68" fmla="*/ 15 w 818"/>
                <a:gd name="T69" fmla="*/ 517 h 817"/>
                <a:gd name="T70" fmla="*/ 4 w 818"/>
                <a:gd name="T71" fmla="*/ 463 h 817"/>
                <a:gd name="T72" fmla="*/ 0 w 818"/>
                <a:gd name="T73" fmla="*/ 408 h 817"/>
                <a:gd name="T74" fmla="*/ 4 w 818"/>
                <a:gd name="T75" fmla="*/ 353 h 817"/>
                <a:gd name="T76" fmla="*/ 15 w 818"/>
                <a:gd name="T77" fmla="*/ 299 h 817"/>
                <a:gd name="T78" fmla="*/ 32 w 818"/>
                <a:gd name="T79" fmla="*/ 249 h 817"/>
                <a:gd name="T80" fmla="*/ 55 w 818"/>
                <a:gd name="T81" fmla="*/ 202 h 817"/>
                <a:gd name="T82" fmla="*/ 86 w 818"/>
                <a:gd name="T83" fmla="*/ 159 h 817"/>
                <a:gd name="T84" fmla="*/ 120 w 818"/>
                <a:gd name="T85" fmla="*/ 119 h 817"/>
                <a:gd name="T86" fmla="*/ 159 w 818"/>
                <a:gd name="T87" fmla="*/ 85 h 817"/>
                <a:gd name="T88" fmla="*/ 203 w 818"/>
                <a:gd name="T89" fmla="*/ 55 h 817"/>
                <a:gd name="T90" fmla="*/ 250 w 818"/>
                <a:gd name="T91" fmla="*/ 32 h 817"/>
                <a:gd name="T92" fmla="*/ 300 w 818"/>
                <a:gd name="T93" fmla="*/ 14 h 817"/>
                <a:gd name="T94" fmla="*/ 354 w 818"/>
                <a:gd name="T95" fmla="*/ 4 h 817"/>
                <a:gd name="T96" fmla="*/ 409 w 818"/>
                <a:gd name="T97" fmla="*/ 0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8" h="817">
                  <a:moveTo>
                    <a:pt x="409" y="0"/>
                  </a:moveTo>
                  <a:lnTo>
                    <a:pt x="464" y="4"/>
                  </a:lnTo>
                  <a:lnTo>
                    <a:pt x="518" y="14"/>
                  </a:lnTo>
                  <a:lnTo>
                    <a:pt x="568" y="32"/>
                  </a:lnTo>
                  <a:lnTo>
                    <a:pt x="615" y="55"/>
                  </a:lnTo>
                  <a:lnTo>
                    <a:pt x="659" y="85"/>
                  </a:lnTo>
                  <a:lnTo>
                    <a:pt x="698" y="119"/>
                  </a:lnTo>
                  <a:lnTo>
                    <a:pt x="732" y="159"/>
                  </a:lnTo>
                  <a:lnTo>
                    <a:pt x="762" y="202"/>
                  </a:lnTo>
                  <a:lnTo>
                    <a:pt x="786" y="249"/>
                  </a:lnTo>
                  <a:lnTo>
                    <a:pt x="803" y="299"/>
                  </a:lnTo>
                  <a:lnTo>
                    <a:pt x="814" y="353"/>
                  </a:lnTo>
                  <a:lnTo>
                    <a:pt x="818" y="408"/>
                  </a:lnTo>
                  <a:lnTo>
                    <a:pt x="814" y="463"/>
                  </a:lnTo>
                  <a:lnTo>
                    <a:pt x="803" y="517"/>
                  </a:lnTo>
                  <a:lnTo>
                    <a:pt x="786" y="567"/>
                  </a:lnTo>
                  <a:lnTo>
                    <a:pt x="762" y="614"/>
                  </a:lnTo>
                  <a:lnTo>
                    <a:pt x="732" y="658"/>
                  </a:lnTo>
                  <a:lnTo>
                    <a:pt x="698" y="697"/>
                  </a:lnTo>
                  <a:lnTo>
                    <a:pt x="659" y="731"/>
                  </a:lnTo>
                  <a:lnTo>
                    <a:pt x="615" y="761"/>
                  </a:lnTo>
                  <a:lnTo>
                    <a:pt x="568" y="785"/>
                  </a:lnTo>
                  <a:lnTo>
                    <a:pt x="518" y="802"/>
                  </a:lnTo>
                  <a:lnTo>
                    <a:pt x="464" y="813"/>
                  </a:lnTo>
                  <a:lnTo>
                    <a:pt x="409" y="817"/>
                  </a:lnTo>
                  <a:lnTo>
                    <a:pt x="354" y="813"/>
                  </a:lnTo>
                  <a:lnTo>
                    <a:pt x="300" y="802"/>
                  </a:lnTo>
                  <a:lnTo>
                    <a:pt x="250" y="785"/>
                  </a:lnTo>
                  <a:lnTo>
                    <a:pt x="203" y="761"/>
                  </a:lnTo>
                  <a:lnTo>
                    <a:pt x="159" y="731"/>
                  </a:lnTo>
                  <a:lnTo>
                    <a:pt x="120" y="697"/>
                  </a:lnTo>
                  <a:lnTo>
                    <a:pt x="86" y="658"/>
                  </a:lnTo>
                  <a:lnTo>
                    <a:pt x="55" y="614"/>
                  </a:lnTo>
                  <a:lnTo>
                    <a:pt x="32" y="567"/>
                  </a:lnTo>
                  <a:lnTo>
                    <a:pt x="15" y="517"/>
                  </a:lnTo>
                  <a:lnTo>
                    <a:pt x="4" y="463"/>
                  </a:lnTo>
                  <a:lnTo>
                    <a:pt x="0" y="408"/>
                  </a:lnTo>
                  <a:lnTo>
                    <a:pt x="4" y="353"/>
                  </a:lnTo>
                  <a:lnTo>
                    <a:pt x="15" y="299"/>
                  </a:lnTo>
                  <a:lnTo>
                    <a:pt x="32" y="249"/>
                  </a:lnTo>
                  <a:lnTo>
                    <a:pt x="55" y="202"/>
                  </a:lnTo>
                  <a:lnTo>
                    <a:pt x="86" y="159"/>
                  </a:lnTo>
                  <a:lnTo>
                    <a:pt x="120" y="119"/>
                  </a:lnTo>
                  <a:lnTo>
                    <a:pt x="159" y="85"/>
                  </a:lnTo>
                  <a:lnTo>
                    <a:pt x="203" y="55"/>
                  </a:lnTo>
                  <a:lnTo>
                    <a:pt x="250" y="32"/>
                  </a:lnTo>
                  <a:lnTo>
                    <a:pt x="300" y="14"/>
                  </a:lnTo>
                  <a:lnTo>
                    <a:pt x="354" y="4"/>
                  </a:lnTo>
                  <a:lnTo>
                    <a:pt x="409" y="0"/>
                  </a:lnTo>
                  <a:close/>
                </a:path>
              </a:pathLst>
            </a:custGeom>
            <a:solidFill>
              <a:schemeClr val="tx2">
                <a:lumMod val="90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5" name="Freeform 23"/>
            <p:cNvSpPr/>
            <p:nvPr/>
          </p:nvSpPr>
          <p:spPr bwMode="auto">
            <a:xfrm>
              <a:off x="6030320" y="1381840"/>
              <a:ext cx="571500" cy="923925"/>
            </a:xfrm>
            <a:custGeom>
              <a:avLst/>
              <a:gdLst>
                <a:gd name="T0" fmla="*/ 118 w 720"/>
                <a:gd name="T1" fmla="*/ 0 h 1164"/>
                <a:gd name="T2" fmla="*/ 188 w 720"/>
                <a:gd name="T3" fmla="*/ 4 h 1164"/>
                <a:gd name="T4" fmla="*/ 256 w 720"/>
                <a:gd name="T5" fmla="*/ 16 h 1164"/>
                <a:gd name="T6" fmla="*/ 320 w 720"/>
                <a:gd name="T7" fmla="*/ 35 h 1164"/>
                <a:gd name="T8" fmla="*/ 382 w 720"/>
                <a:gd name="T9" fmla="*/ 62 h 1164"/>
                <a:gd name="T10" fmla="*/ 440 w 720"/>
                <a:gd name="T11" fmla="*/ 95 h 1164"/>
                <a:gd name="T12" fmla="*/ 494 w 720"/>
                <a:gd name="T13" fmla="*/ 133 h 1164"/>
                <a:gd name="T14" fmla="*/ 544 w 720"/>
                <a:gd name="T15" fmla="*/ 177 h 1164"/>
                <a:gd name="T16" fmla="*/ 587 w 720"/>
                <a:gd name="T17" fmla="*/ 226 h 1164"/>
                <a:gd name="T18" fmla="*/ 625 w 720"/>
                <a:gd name="T19" fmla="*/ 280 h 1164"/>
                <a:gd name="T20" fmla="*/ 658 w 720"/>
                <a:gd name="T21" fmla="*/ 337 h 1164"/>
                <a:gd name="T22" fmla="*/ 684 w 720"/>
                <a:gd name="T23" fmla="*/ 399 h 1164"/>
                <a:gd name="T24" fmla="*/ 704 w 720"/>
                <a:gd name="T25" fmla="*/ 463 h 1164"/>
                <a:gd name="T26" fmla="*/ 716 w 720"/>
                <a:gd name="T27" fmla="*/ 532 h 1164"/>
                <a:gd name="T28" fmla="*/ 720 w 720"/>
                <a:gd name="T29" fmla="*/ 601 h 1164"/>
                <a:gd name="T30" fmla="*/ 716 w 720"/>
                <a:gd name="T31" fmla="*/ 671 h 1164"/>
                <a:gd name="T32" fmla="*/ 704 w 720"/>
                <a:gd name="T33" fmla="*/ 738 h 1164"/>
                <a:gd name="T34" fmla="*/ 686 w 720"/>
                <a:gd name="T35" fmla="*/ 802 h 1164"/>
                <a:gd name="T36" fmla="*/ 659 w 720"/>
                <a:gd name="T37" fmla="*/ 862 h 1164"/>
                <a:gd name="T38" fmla="*/ 628 w 720"/>
                <a:gd name="T39" fmla="*/ 920 h 1164"/>
                <a:gd name="T40" fmla="*/ 590 w 720"/>
                <a:gd name="T41" fmla="*/ 974 h 1164"/>
                <a:gd name="T42" fmla="*/ 546 w 720"/>
                <a:gd name="T43" fmla="*/ 1023 h 1164"/>
                <a:gd name="T44" fmla="*/ 498 w 720"/>
                <a:gd name="T45" fmla="*/ 1067 h 1164"/>
                <a:gd name="T46" fmla="*/ 445 w 720"/>
                <a:gd name="T47" fmla="*/ 1105 h 1164"/>
                <a:gd name="T48" fmla="*/ 389 w 720"/>
                <a:gd name="T49" fmla="*/ 1138 h 1164"/>
                <a:gd name="T50" fmla="*/ 327 w 720"/>
                <a:gd name="T51" fmla="*/ 1164 h 1164"/>
                <a:gd name="T52" fmla="*/ 301 w 720"/>
                <a:gd name="T53" fmla="*/ 1070 h 1164"/>
                <a:gd name="T54" fmla="*/ 354 w 720"/>
                <a:gd name="T55" fmla="*/ 1045 h 1164"/>
                <a:gd name="T56" fmla="*/ 406 w 720"/>
                <a:gd name="T57" fmla="*/ 1013 h 1164"/>
                <a:gd name="T58" fmla="*/ 453 w 720"/>
                <a:gd name="T59" fmla="*/ 977 h 1164"/>
                <a:gd name="T60" fmla="*/ 495 w 720"/>
                <a:gd name="T61" fmla="*/ 935 h 1164"/>
                <a:gd name="T62" fmla="*/ 532 w 720"/>
                <a:gd name="T63" fmla="*/ 887 h 1164"/>
                <a:gd name="T64" fmla="*/ 562 w 720"/>
                <a:gd name="T65" fmla="*/ 838 h 1164"/>
                <a:gd name="T66" fmla="*/ 587 w 720"/>
                <a:gd name="T67" fmla="*/ 782 h 1164"/>
                <a:gd name="T68" fmla="*/ 606 w 720"/>
                <a:gd name="T69" fmla="*/ 725 h 1164"/>
                <a:gd name="T70" fmla="*/ 617 w 720"/>
                <a:gd name="T71" fmla="*/ 664 h 1164"/>
                <a:gd name="T72" fmla="*/ 621 w 720"/>
                <a:gd name="T73" fmla="*/ 601 h 1164"/>
                <a:gd name="T74" fmla="*/ 617 w 720"/>
                <a:gd name="T75" fmla="*/ 538 h 1164"/>
                <a:gd name="T76" fmla="*/ 606 w 720"/>
                <a:gd name="T77" fmla="*/ 478 h 1164"/>
                <a:gd name="T78" fmla="*/ 587 w 720"/>
                <a:gd name="T79" fmla="*/ 420 h 1164"/>
                <a:gd name="T80" fmla="*/ 562 w 720"/>
                <a:gd name="T81" fmla="*/ 365 h 1164"/>
                <a:gd name="T82" fmla="*/ 531 w 720"/>
                <a:gd name="T83" fmla="*/ 314 h 1164"/>
                <a:gd name="T84" fmla="*/ 494 w 720"/>
                <a:gd name="T85" fmla="*/ 268 h 1164"/>
                <a:gd name="T86" fmla="*/ 452 w 720"/>
                <a:gd name="T87" fmla="*/ 226 h 1164"/>
                <a:gd name="T88" fmla="*/ 406 w 720"/>
                <a:gd name="T89" fmla="*/ 189 h 1164"/>
                <a:gd name="T90" fmla="*/ 354 w 720"/>
                <a:gd name="T91" fmla="*/ 158 h 1164"/>
                <a:gd name="T92" fmla="*/ 299 w 720"/>
                <a:gd name="T93" fmla="*/ 133 h 1164"/>
                <a:gd name="T94" fmla="*/ 241 w 720"/>
                <a:gd name="T95" fmla="*/ 114 h 1164"/>
                <a:gd name="T96" fmla="*/ 181 w 720"/>
                <a:gd name="T97" fmla="*/ 102 h 1164"/>
                <a:gd name="T98" fmla="*/ 118 w 720"/>
                <a:gd name="T99" fmla="*/ 98 h 1164"/>
                <a:gd name="T100" fmla="*/ 72 w 720"/>
                <a:gd name="T101" fmla="*/ 101 h 1164"/>
                <a:gd name="T102" fmla="*/ 27 w 720"/>
                <a:gd name="T103" fmla="*/ 106 h 1164"/>
                <a:gd name="T104" fmla="*/ 0 w 720"/>
                <a:gd name="T105" fmla="*/ 12 h 1164"/>
                <a:gd name="T106" fmla="*/ 57 w 720"/>
                <a:gd name="T107" fmla="*/ 4 h 1164"/>
                <a:gd name="T108" fmla="*/ 118 w 720"/>
                <a:gd name="T109" fmla="*/ 0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0" h="1164">
                  <a:moveTo>
                    <a:pt x="118" y="0"/>
                  </a:moveTo>
                  <a:lnTo>
                    <a:pt x="188" y="4"/>
                  </a:lnTo>
                  <a:lnTo>
                    <a:pt x="256" y="16"/>
                  </a:lnTo>
                  <a:lnTo>
                    <a:pt x="320" y="35"/>
                  </a:lnTo>
                  <a:lnTo>
                    <a:pt x="382" y="62"/>
                  </a:lnTo>
                  <a:lnTo>
                    <a:pt x="440" y="95"/>
                  </a:lnTo>
                  <a:lnTo>
                    <a:pt x="494" y="133"/>
                  </a:lnTo>
                  <a:lnTo>
                    <a:pt x="544" y="177"/>
                  </a:lnTo>
                  <a:lnTo>
                    <a:pt x="587" y="226"/>
                  </a:lnTo>
                  <a:lnTo>
                    <a:pt x="625" y="280"/>
                  </a:lnTo>
                  <a:lnTo>
                    <a:pt x="658" y="337"/>
                  </a:lnTo>
                  <a:lnTo>
                    <a:pt x="684" y="399"/>
                  </a:lnTo>
                  <a:lnTo>
                    <a:pt x="704" y="463"/>
                  </a:lnTo>
                  <a:lnTo>
                    <a:pt x="716" y="532"/>
                  </a:lnTo>
                  <a:lnTo>
                    <a:pt x="720" y="601"/>
                  </a:lnTo>
                  <a:lnTo>
                    <a:pt x="716" y="671"/>
                  </a:lnTo>
                  <a:lnTo>
                    <a:pt x="704" y="738"/>
                  </a:lnTo>
                  <a:lnTo>
                    <a:pt x="686" y="802"/>
                  </a:lnTo>
                  <a:lnTo>
                    <a:pt x="659" y="862"/>
                  </a:lnTo>
                  <a:lnTo>
                    <a:pt x="628" y="920"/>
                  </a:lnTo>
                  <a:lnTo>
                    <a:pt x="590" y="974"/>
                  </a:lnTo>
                  <a:lnTo>
                    <a:pt x="546" y="1023"/>
                  </a:lnTo>
                  <a:lnTo>
                    <a:pt x="498" y="1067"/>
                  </a:lnTo>
                  <a:lnTo>
                    <a:pt x="445" y="1105"/>
                  </a:lnTo>
                  <a:lnTo>
                    <a:pt x="389" y="1138"/>
                  </a:lnTo>
                  <a:lnTo>
                    <a:pt x="327" y="1164"/>
                  </a:lnTo>
                  <a:lnTo>
                    <a:pt x="301" y="1070"/>
                  </a:lnTo>
                  <a:lnTo>
                    <a:pt x="354" y="1045"/>
                  </a:lnTo>
                  <a:lnTo>
                    <a:pt x="406" y="1013"/>
                  </a:lnTo>
                  <a:lnTo>
                    <a:pt x="453" y="977"/>
                  </a:lnTo>
                  <a:lnTo>
                    <a:pt x="495" y="935"/>
                  </a:lnTo>
                  <a:lnTo>
                    <a:pt x="532" y="887"/>
                  </a:lnTo>
                  <a:lnTo>
                    <a:pt x="562" y="838"/>
                  </a:lnTo>
                  <a:lnTo>
                    <a:pt x="587" y="782"/>
                  </a:lnTo>
                  <a:lnTo>
                    <a:pt x="606" y="725"/>
                  </a:lnTo>
                  <a:lnTo>
                    <a:pt x="617" y="664"/>
                  </a:lnTo>
                  <a:lnTo>
                    <a:pt x="621" y="601"/>
                  </a:lnTo>
                  <a:lnTo>
                    <a:pt x="617" y="538"/>
                  </a:lnTo>
                  <a:lnTo>
                    <a:pt x="606" y="478"/>
                  </a:lnTo>
                  <a:lnTo>
                    <a:pt x="587" y="420"/>
                  </a:lnTo>
                  <a:lnTo>
                    <a:pt x="562" y="365"/>
                  </a:lnTo>
                  <a:lnTo>
                    <a:pt x="531" y="314"/>
                  </a:lnTo>
                  <a:lnTo>
                    <a:pt x="494" y="268"/>
                  </a:lnTo>
                  <a:lnTo>
                    <a:pt x="452" y="226"/>
                  </a:lnTo>
                  <a:lnTo>
                    <a:pt x="406" y="189"/>
                  </a:lnTo>
                  <a:lnTo>
                    <a:pt x="354" y="158"/>
                  </a:lnTo>
                  <a:lnTo>
                    <a:pt x="299" y="133"/>
                  </a:lnTo>
                  <a:lnTo>
                    <a:pt x="241" y="114"/>
                  </a:lnTo>
                  <a:lnTo>
                    <a:pt x="181" y="102"/>
                  </a:lnTo>
                  <a:lnTo>
                    <a:pt x="118" y="98"/>
                  </a:lnTo>
                  <a:lnTo>
                    <a:pt x="72" y="101"/>
                  </a:lnTo>
                  <a:lnTo>
                    <a:pt x="27" y="106"/>
                  </a:lnTo>
                  <a:lnTo>
                    <a:pt x="0" y="12"/>
                  </a:lnTo>
                  <a:lnTo>
                    <a:pt x="57" y="4"/>
                  </a:lnTo>
                  <a:lnTo>
                    <a:pt x="118" y="0"/>
                  </a:lnTo>
                  <a:close/>
                </a:path>
              </a:pathLst>
            </a:custGeom>
            <a:solidFill>
              <a:srgbClr val="ACB2BC"/>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sp>
        <p:nvSpPr>
          <p:cNvPr id="105" name="Freeform 14"/>
          <p:cNvSpPr>
            <a:spLocks noEditPoints="1"/>
          </p:cNvSpPr>
          <p:nvPr/>
        </p:nvSpPr>
        <p:spPr bwMode="auto">
          <a:xfrm>
            <a:off x="5967978" y="2600275"/>
            <a:ext cx="294149" cy="318664"/>
          </a:xfrm>
          <a:custGeom>
            <a:avLst/>
            <a:gdLst>
              <a:gd name="T0" fmla="*/ 209 w 1296"/>
              <a:gd name="T1" fmla="*/ 1000 h 1404"/>
              <a:gd name="T2" fmla="*/ 56 w 1296"/>
              <a:gd name="T3" fmla="*/ 1194 h 1404"/>
              <a:gd name="T4" fmla="*/ 53 w 1296"/>
              <a:gd name="T5" fmla="*/ 1259 h 1404"/>
              <a:gd name="T6" fmla="*/ 90 w 1296"/>
              <a:gd name="T7" fmla="*/ 1324 h 1404"/>
              <a:gd name="T8" fmla="*/ 117 w 1296"/>
              <a:gd name="T9" fmla="*/ 1327 h 1404"/>
              <a:gd name="T10" fmla="*/ 133 w 1296"/>
              <a:gd name="T11" fmla="*/ 1310 h 1404"/>
              <a:gd name="T12" fmla="*/ 124 w 1296"/>
              <a:gd name="T13" fmla="*/ 1282 h 1404"/>
              <a:gd name="T14" fmla="*/ 103 w 1296"/>
              <a:gd name="T15" fmla="*/ 1233 h 1404"/>
              <a:gd name="T16" fmla="*/ 117 w 1296"/>
              <a:gd name="T17" fmla="*/ 1193 h 1404"/>
              <a:gd name="T18" fmla="*/ 255 w 1296"/>
              <a:gd name="T19" fmla="*/ 1013 h 1404"/>
              <a:gd name="T20" fmla="*/ 237 w 1296"/>
              <a:gd name="T21" fmla="*/ 991 h 1404"/>
              <a:gd name="T22" fmla="*/ 270 w 1296"/>
              <a:gd name="T23" fmla="*/ 942 h 1404"/>
              <a:gd name="T24" fmla="*/ 395 w 1296"/>
              <a:gd name="T25" fmla="*/ 1060 h 1404"/>
              <a:gd name="T26" fmla="*/ 300 w 1296"/>
              <a:gd name="T27" fmla="*/ 1345 h 1404"/>
              <a:gd name="T28" fmla="*/ 217 w 1296"/>
              <a:gd name="T29" fmla="*/ 1398 h 1404"/>
              <a:gd name="T30" fmla="*/ 118 w 1296"/>
              <a:gd name="T31" fmla="*/ 1398 h 1404"/>
              <a:gd name="T32" fmla="*/ 39 w 1296"/>
              <a:gd name="T33" fmla="*/ 1345 h 1404"/>
              <a:gd name="T34" fmla="*/ 3 w 1296"/>
              <a:gd name="T35" fmla="*/ 1265 h 1404"/>
              <a:gd name="T36" fmla="*/ 10 w 1296"/>
              <a:gd name="T37" fmla="*/ 1178 h 1404"/>
              <a:gd name="T38" fmla="*/ 235 w 1296"/>
              <a:gd name="T39" fmla="*/ 897 h 1404"/>
              <a:gd name="T40" fmla="*/ 663 w 1296"/>
              <a:gd name="T41" fmla="*/ 148 h 1404"/>
              <a:gd name="T42" fmla="*/ 528 w 1296"/>
              <a:gd name="T43" fmla="*/ 204 h 1404"/>
              <a:gd name="T44" fmla="*/ 423 w 1296"/>
              <a:gd name="T45" fmla="*/ 303 h 1404"/>
              <a:gd name="T46" fmla="*/ 359 w 1296"/>
              <a:gd name="T47" fmla="*/ 433 h 1404"/>
              <a:gd name="T48" fmla="*/ 344 w 1296"/>
              <a:gd name="T49" fmla="*/ 582 h 1404"/>
              <a:gd name="T50" fmla="*/ 384 w 1296"/>
              <a:gd name="T51" fmla="*/ 726 h 1404"/>
              <a:gd name="T52" fmla="*/ 471 w 1296"/>
              <a:gd name="T53" fmla="*/ 843 h 1404"/>
              <a:gd name="T54" fmla="*/ 590 w 1296"/>
              <a:gd name="T55" fmla="*/ 922 h 1404"/>
              <a:gd name="T56" fmla="*/ 734 w 1296"/>
              <a:gd name="T57" fmla="*/ 955 h 1404"/>
              <a:gd name="T58" fmla="*/ 884 w 1296"/>
              <a:gd name="T59" fmla="*/ 931 h 1404"/>
              <a:gd name="T60" fmla="*/ 1011 w 1296"/>
              <a:gd name="T61" fmla="*/ 859 h 1404"/>
              <a:gd name="T62" fmla="*/ 1104 w 1296"/>
              <a:gd name="T63" fmla="*/ 749 h 1404"/>
              <a:gd name="T64" fmla="*/ 1152 w 1296"/>
              <a:gd name="T65" fmla="*/ 612 h 1404"/>
              <a:gd name="T66" fmla="*/ 1148 w 1296"/>
              <a:gd name="T67" fmla="*/ 460 h 1404"/>
              <a:gd name="T68" fmla="*/ 1091 w 1296"/>
              <a:gd name="T69" fmla="*/ 324 h 1404"/>
              <a:gd name="T70" fmla="*/ 993 w 1296"/>
              <a:gd name="T71" fmla="*/ 219 h 1404"/>
              <a:gd name="T72" fmla="*/ 863 w 1296"/>
              <a:gd name="T73" fmla="*/ 154 h 1404"/>
              <a:gd name="T74" fmla="*/ 767 w 1296"/>
              <a:gd name="T75" fmla="*/ 0 h 1404"/>
              <a:gd name="T76" fmla="*/ 946 w 1296"/>
              <a:gd name="T77" fmla="*/ 37 h 1404"/>
              <a:gd name="T78" fmla="*/ 1101 w 1296"/>
              <a:gd name="T79" fmla="*/ 128 h 1404"/>
              <a:gd name="T80" fmla="*/ 1218 w 1296"/>
              <a:gd name="T81" fmla="*/ 265 h 1404"/>
              <a:gd name="T82" fmla="*/ 1284 w 1296"/>
              <a:gd name="T83" fmla="*/ 436 h 1404"/>
              <a:gd name="T84" fmla="*/ 1291 w 1296"/>
              <a:gd name="T85" fmla="*/ 622 h 1404"/>
              <a:gd name="T86" fmla="*/ 1237 w 1296"/>
              <a:gd name="T87" fmla="*/ 796 h 1404"/>
              <a:gd name="T88" fmla="*/ 1132 w 1296"/>
              <a:gd name="T89" fmla="*/ 938 h 1404"/>
              <a:gd name="T90" fmla="*/ 1002 w 1296"/>
              <a:gd name="T91" fmla="*/ 1032 h 1404"/>
              <a:gd name="T92" fmla="*/ 851 w 1296"/>
              <a:gd name="T93" fmla="*/ 1084 h 1404"/>
              <a:gd name="T94" fmla="*/ 672 w 1296"/>
              <a:gd name="T95" fmla="*/ 1088 h 1404"/>
              <a:gd name="T96" fmla="*/ 500 w 1296"/>
              <a:gd name="T97" fmla="*/ 1032 h 1404"/>
              <a:gd name="T98" fmla="*/ 356 w 1296"/>
              <a:gd name="T99" fmla="*/ 924 h 1404"/>
              <a:gd name="T100" fmla="*/ 255 w 1296"/>
              <a:gd name="T101" fmla="*/ 775 h 1404"/>
              <a:gd name="T102" fmla="*/ 207 w 1296"/>
              <a:gd name="T103" fmla="*/ 594 h 1404"/>
              <a:gd name="T104" fmla="*/ 222 w 1296"/>
              <a:gd name="T105" fmla="*/ 412 h 1404"/>
              <a:gd name="T106" fmla="*/ 295 w 1296"/>
              <a:gd name="T107" fmla="*/ 246 h 1404"/>
              <a:gd name="T108" fmla="*/ 410 w 1296"/>
              <a:gd name="T109" fmla="*/ 120 h 1404"/>
              <a:gd name="T110" fmla="*/ 546 w 1296"/>
              <a:gd name="T111" fmla="*/ 39 h 1404"/>
              <a:gd name="T112" fmla="*/ 704 w 1296"/>
              <a:gd name="T113" fmla="*/ 3 h 1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296" h="1404">
                <a:moveTo>
                  <a:pt x="226" y="990"/>
                </a:moveTo>
                <a:lnTo>
                  <a:pt x="216" y="993"/>
                </a:lnTo>
                <a:lnTo>
                  <a:pt x="209" y="1000"/>
                </a:lnTo>
                <a:lnTo>
                  <a:pt x="76" y="1159"/>
                </a:lnTo>
                <a:lnTo>
                  <a:pt x="65" y="1176"/>
                </a:lnTo>
                <a:lnTo>
                  <a:pt x="56" y="1194"/>
                </a:lnTo>
                <a:lnTo>
                  <a:pt x="51" y="1214"/>
                </a:lnTo>
                <a:lnTo>
                  <a:pt x="49" y="1233"/>
                </a:lnTo>
                <a:lnTo>
                  <a:pt x="53" y="1259"/>
                </a:lnTo>
                <a:lnTo>
                  <a:pt x="60" y="1282"/>
                </a:lnTo>
                <a:lnTo>
                  <a:pt x="73" y="1304"/>
                </a:lnTo>
                <a:lnTo>
                  <a:pt x="90" y="1324"/>
                </a:lnTo>
                <a:lnTo>
                  <a:pt x="99" y="1329"/>
                </a:lnTo>
                <a:lnTo>
                  <a:pt x="109" y="1330"/>
                </a:lnTo>
                <a:lnTo>
                  <a:pt x="117" y="1327"/>
                </a:lnTo>
                <a:lnTo>
                  <a:pt x="123" y="1324"/>
                </a:lnTo>
                <a:lnTo>
                  <a:pt x="128" y="1320"/>
                </a:lnTo>
                <a:lnTo>
                  <a:pt x="133" y="1310"/>
                </a:lnTo>
                <a:lnTo>
                  <a:pt x="134" y="1301"/>
                </a:lnTo>
                <a:lnTo>
                  <a:pt x="132" y="1291"/>
                </a:lnTo>
                <a:lnTo>
                  <a:pt x="124" y="1282"/>
                </a:lnTo>
                <a:lnTo>
                  <a:pt x="112" y="1269"/>
                </a:lnTo>
                <a:lnTo>
                  <a:pt x="105" y="1252"/>
                </a:lnTo>
                <a:lnTo>
                  <a:pt x="103" y="1233"/>
                </a:lnTo>
                <a:lnTo>
                  <a:pt x="104" y="1219"/>
                </a:lnTo>
                <a:lnTo>
                  <a:pt x="109" y="1205"/>
                </a:lnTo>
                <a:lnTo>
                  <a:pt x="117" y="1193"/>
                </a:lnTo>
                <a:lnTo>
                  <a:pt x="249" y="1033"/>
                </a:lnTo>
                <a:lnTo>
                  <a:pt x="254" y="1024"/>
                </a:lnTo>
                <a:lnTo>
                  <a:pt x="255" y="1013"/>
                </a:lnTo>
                <a:lnTo>
                  <a:pt x="253" y="1005"/>
                </a:lnTo>
                <a:lnTo>
                  <a:pt x="245" y="996"/>
                </a:lnTo>
                <a:lnTo>
                  <a:pt x="237" y="991"/>
                </a:lnTo>
                <a:lnTo>
                  <a:pt x="226" y="990"/>
                </a:lnTo>
                <a:close/>
                <a:moveTo>
                  <a:pt x="235" y="897"/>
                </a:moveTo>
                <a:lnTo>
                  <a:pt x="270" y="942"/>
                </a:lnTo>
                <a:lnTo>
                  <a:pt x="307" y="985"/>
                </a:lnTo>
                <a:lnTo>
                  <a:pt x="350" y="1024"/>
                </a:lnTo>
                <a:lnTo>
                  <a:pt x="395" y="1060"/>
                </a:lnTo>
                <a:lnTo>
                  <a:pt x="444" y="1090"/>
                </a:lnTo>
                <a:lnTo>
                  <a:pt x="495" y="1116"/>
                </a:lnTo>
                <a:lnTo>
                  <a:pt x="300" y="1345"/>
                </a:lnTo>
                <a:lnTo>
                  <a:pt x="276" y="1368"/>
                </a:lnTo>
                <a:lnTo>
                  <a:pt x="248" y="1386"/>
                </a:lnTo>
                <a:lnTo>
                  <a:pt x="217" y="1398"/>
                </a:lnTo>
                <a:lnTo>
                  <a:pt x="184" y="1404"/>
                </a:lnTo>
                <a:lnTo>
                  <a:pt x="151" y="1404"/>
                </a:lnTo>
                <a:lnTo>
                  <a:pt x="118" y="1398"/>
                </a:lnTo>
                <a:lnTo>
                  <a:pt x="88" y="1385"/>
                </a:lnTo>
                <a:lnTo>
                  <a:pt x="61" y="1365"/>
                </a:lnTo>
                <a:lnTo>
                  <a:pt x="39" y="1345"/>
                </a:lnTo>
                <a:lnTo>
                  <a:pt x="22" y="1320"/>
                </a:lnTo>
                <a:lnTo>
                  <a:pt x="10" y="1293"/>
                </a:lnTo>
                <a:lnTo>
                  <a:pt x="3" y="1265"/>
                </a:lnTo>
                <a:lnTo>
                  <a:pt x="0" y="1236"/>
                </a:lnTo>
                <a:lnTo>
                  <a:pt x="3" y="1206"/>
                </a:lnTo>
                <a:lnTo>
                  <a:pt x="10" y="1178"/>
                </a:lnTo>
                <a:lnTo>
                  <a:pt x="22" y="1151"/>
                </a:lnTo>
                <a:lnTo>
                  <a:pt x="40" y="1126"/>
                </a:lnTo>
                <a:lnTo>
                  <a:pt x="235" y="897"/>
                </a:lnTo>
                <a:close/>
                <a:moveTo>
                  <a:pt x="766" y="138"/>
                </a:moveTo>
                <a:lnTo>
                  <a:pt x="715" y="139"/>
                </a:lnTo>
                <a:lnTo>
                  <a:pt x="663" y="148"/>
                </a:lnTo>
                <a:lnTo>
                  <a:pt x="616" y="161"/>
                </a:lnTo>
                <a:lnTo>
                  <a:pt x="571" y="180"/>
                </a:lnTo>
                <a:lnTo>
                  <a:pt x="528" y="204"/>
                </a:lnTo>
                <a:lnTo>
                  <a:pt x="489" y="234"/>
                </a:lnTo>
                <a:lnTo>
                  <a:pt x="454" y="267"/>
                </a:lnTo>
                <a:lnTo>
                  <a:pt x="423" y="303"/>
                </a:lnTo>
                <a:lnTo>
                  <a:pt x="396" y="344"/>
                </a:lnTo>
                <a:lnTo>
                  <a:pt x="376" y="386"/>
                </a:lnTo>
                <a:lnTo>
                  <a:pt x="359" y="433"/>
                </a:lnTo>
                <a:lnTo>
                  <a:pt x="348" y="480"/>
                </a:lnTo>
                <a:lnTo>
                  <a:pt x="343" y="531"/>
                </a:lnTo>
                <a:lnTo>
                  <a:pt x="344" y="582"/>
                </a:lnTo>
                <a:lnTo>
                  <a:pt x="353" y="633"/>
                </a:lnTo>
                <a:lnTo>
                  <a:pt x="366" y="681"/>
                </a:lnTo>
                <a:lnTo>
                  <a:pt x="384" y="726"/>
                </a:lnTo>
                <a:lnTo>
                  <a:pt x="409" y="769"/>
                </a:lnTo>
                <a:lnTo>
                  <a:pt x="438" y="808"/>
                </a:lnTo>
                <a:lnTo>
                  <a:pt x="471" y="843"/>
                </a:lnTo>
                <a:lnTo>
                  <a:pt x="507" y="874"/>
                </a:lnTo>
                <a:lnTo>
                  <a:pt x="548" y="901"/>
                </a:lnTo>
                <a:lnTo>
                  <a:pt x="590" y="922"/>
                </a:lnTo>
                <a:lnTo>
                  <a:pt x="637" y="939"/>
                </a:lnTo>
                <a:lnTo>
                  <a:pt x="684" y="950"/>
                </a:lnTo>
                <a:lnTo>
                  <a:pt x="734" y="955"/>
                </a:lnTo>
                <a:lnTo>
                  <a:pt x="785" y="953"/>
                </a:lnTo>
                <a:lnTo>
                  <a:pt x="837" y="945"/>
                </a:lnTo>
                <a:lnTo>
                  <a:pt x="884" y="931"/>
                </a:lnTo>
                <a:lnTo>
                  <a:pt x="929" y="913"/>
                </a:lnTo>
                <a:lnTo>
                  <a:pt x="972" y="889"/>
                </a:lnTo>
                <a:lnTo>
                  <a:pt x="1011" y="859"/>
                </a:lnTo>
                <a:lnTo>
                  <a:pt x="1046" y="826"/>
                </a:lnTo>
                <a:lnTo>
                  <a:pt x="1077" y="790"/>
                </a:lnTo>
                <a:lnTo>
                  <a:pt x="1104" y="749"/>
                </a:lnTo>
                <a:lnTo>
                  <a:pt x="1124" y="707"/>
                </a:lnTo>
                <a:lnTo>
                  <a:pt x="1141" y="660"/>
                </a:lnTo>
                <a:lnTo>
                  <a:pt x="1152" y="612"/>
                </a:lnTo>
                <a:lnTo>
                  <a:pt x="1157" y="562"/>
                </a:lnTo>
                <a:lnTo>
                  <a:pt x="1156" y="511"/>
                </a:lnTo>
                <a:lnTo>
                  <a:pt x="1148" y="460"/>
                </a:lnTo>
                <a:lnTo>
                  <a:pt x="1134" y="412"/>
                </a:lnTo>
                <a:lnTo>
                  <a:pt x="1116" y="367"/>
                </a:lnTo>
                <a:lnTo>
                  <a:pt x="1091" y="324"/>
                </a:lnTo>
                <a:lnTo>
                  <a:pt x="1063" y="285"/>
                </a:lnTo>
                <a:lnTo>
                  <a:pt x="1029" y="249"/>
                </a:lnTo>
                <a:lnTo>
                  <a:pt x="993" y="219"/>
                </a:lnTo>
                <a:lnTo>
                  <a:pt x="952" y="192"/>
                </a:lnTo>
                <a:lnTo>
                  <a:pt x="910" y="171"/>
                </a:lnTo>
                <a:lnTo>
                  <a:pt x="863" y="154"/>
                </a:lnTo>
                <a:lnTo>
                  <a:pt x="816" y="143"/>
                </a:lnTo>
                <a:lnTo>
                  <a:pt x="766" y="138"/>
                </a:lnTo>
                <a:close/>
                <a:moveTo>
                  <a:pt x="767" y="0"/>
                </a:moveTo>
                <a:lnTo>
                  <a:pt x="829" y="6"/>
                </a:lnTo>
                <a:lnTo>
                  <a:pt x="889" y="18"/>
                </a:lnTo>
                <a:lnTo>
                  <a:pt x="946" y="37"/>
                </a:lnTo>
                <a:lnTo>
                  <a:pt x="1001" y="61"/>
                </a:lnTo>
                <a:lnTo>
                  <a:pt x="1054" y="92"/>
                </a:lnTo>
                <a:lnTo>
                  <a:pt x="1101" y="128"/>
                </a:lnTo>
                <a:lnTo>
                  <a:pt x="1145" y="169"/>
                </a:lnTo>
                <a:lnTo>
                  <a:pt x="1184" y="215"/>
                </a:lnTo>
                <a:lnTo>
                  <a:pt x="1218" y="265"/>
                </a:lnTo>
                <a:lnTo>
                  <a:pt x="1246" y="319"/>
                </a:lnTo>
                <a:lnTo>
                  <a:pt x="1268" y="375"/>
                </a:lnTo>
                <a:lnTo>
                  <a:pt x="1284" y="436"/>
                </a:lnTo>
                <a:lnTo>
                  <a:pt x="1294" y="499"/>
                </a:lnTo>
                <a:lnTo>
                  <a:pt x="1296" y="561"/>
                </a:lnTo>
                <a:lnTo>
                  <a:pt x="1291" y="622"/>
                </a:lnTo>
                <a:lnTo>
                  <a:pt x="1279" y="682"/>
                </a:lnTo>
                <a:lnTo>
                  <a:pt x="1261" y="740"/>
                </a:lnTo>
                <a:lnTo>
                  <a:pt x="1237" y="796"/>
                </a:lnTo>
                <a:lnTo>
                  <a:pt x="1205" y="848"/>
                </a:lnTo>
                <a:lnTo>
                  <a:pt x="1168" y="898"/>
                </a:lnTo>
                <a:lnTo>
                  <a:pt x="1132" y="938"/>
                </a:lnTo>
                <a:lnTo>
                  <a:pt x="1091" y="974"/>
                </a:lnTo>
                <a:lnTo>
                  <a:pt x="1049" y="1005"/>
                </a:lnTo>
                <a:lnTo>
                  <a:pt x="1002" y="1032"/>
                </a:lnTo>
                <a:lnTo>
                  <a:pt x="955" y="1054"/>
                </a:lnTo>
                <a:lnTo>
                  <a:pt x="904" y="1072"/>
                </a:lnTo>
                <a:lnTo>
                  <a:pt x="851" y="1084"/>
                </a:lnTo>
                <a:lnTo>
                  <a:pt x="798" y="1092"/>
                </a:lnTo>
                <a:lnTo>
                  <a:pt x="734" y="1093"/>
                </a:lnTo>
                <a:lnTo>
                  <a:pt x="672" y="1088"/>
                </a:lnTo>
                <a:lnTo>
                  <a:pt x="612" y="1076"/>
                </a:lnTo>
                <a:lnTo>
                  <a:pt x="555" y="1057"/>
                </a:lnTo>
                <a:lnTo>
                  <a:pt x="500" y="1032"/>
                </a:lnTo>
                <a:lnTo>
                  <a:pt x="448" y="1001"/>
                </a:lnTo>
                <a:lnTo>
                  <a:pt x="400" y="966"/>
                </a:lnTo>
                <a:lnTo>
                  <a:pt x="356" y="924"/>
                </a:lnTo>
                <a:lnTo>
                  <a:pt x="317" y="879"/>
                </a:lnTo>
                <a:lnTo>
                  <a:pt x="283" y="829"/>
                </a:lnTo>
                <a:lnTo>
                  <a:pt x="255" y="775"/>
                </a:lnTo>
                <a:lnTo>
                  <a:pt x="233" y="718"/>
                </a:lnTo>
                <a:lnTo>
                  <a:pt x="216" y="658"/>
                </a:lnTo>
                <a:lnTo>
                  <a:pt x="207" y="594"/>
                </a:lnTo>
                <a:lnTo>
                  <a:pt x="205" y="533"/>
                </a:lnTo>
                <a:lnTo>
                  <a:pt x="210" y="472"/>
                </a:lnTo>
                <a:lnTo>
                  <a:pt x="222" y="412"/>
                </a:lnTo>
                <a:lnTo>
                  <a:pt x="240" y="353"/>
                </a:lnTo>
                <a:lnTo>
                  <a:pt x="265" y="298"/>
                </a:lnTo>
                <a:lnTo>
                  <a:pt x="295" y="246"/>
                </a:lnTo>
                <a:lnTo>
                  <a:pt x="333" y="196"/>
                </a:lnTo>
                <a:lnTo>
                  <a:pt x="370" y="155"/>
                </a:lnTo>
                <a:lnTo>
                  <a:pt x="410" y="120"/>
                </a:lnTo>
                <a:lnTo>
                  <a:pt x="453" y="88"/>
                </a:lnTo>
                <a:lnTo>
                  <a:pt x="499" y="61"/>
                </a:lnTo>
                <a:lnTo>
                  <a:pt x="546" y="39"/>
                </a:lnTo>
                <a:lnTo>
                  <a:pt x="598" y="22"/>
                </a:lnTo>
                <a:lnTo>
                  <a:pt x="650" y="10"/>
                </a:lnTo>
                <a:lnTo>
                  <a:pt x="704" y="3"/>
                </a:lnTo>
                <a:lnTo>
                  <a:pt x="767" y="0"/>
                </a:lnTo>
                <a:close/>
              </a:path>
            </a:pathLst>
          </a:custGeom>
          <a:solidFill>
            <a:srgbClr val="353A42"/>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nvGrpSpPr>
          <p:cNvPr id="3" name="Group 2"/>
          <p:cNvGrpSpPr/>
          <p:nvPr/>
        </p:nvGrpSpPr>
        <p:grpSpPr>
          <a:xfrm>
            <a:off x="3369470" y="2122490"/>
            <a:ext cx="1231901" cy="1231900"/>
            <a:chOff x="2527102" y="1381841"/>
            <a:chExt cx="923926" cy="923925"/>
          </a:xfrm>
          <a:solidFill>
            <a:srgbClr val="ACB2BC"/>
          </a:solidFill>
        </p:grpSpPr>
        <p:sp>
          <p:nvSpPr>
            <p:cNvPr id="21" name="Freeform 19"/>
            <p:cNvSpPr>
              <a:spLocks noEditPoints="1"/>
            </p:cNvSpPr>
            <p:nvPr/>
          </p:nvSpPr>
          <p:spPr bwMode="auto">
            <a:xfrm>
              <a:off x="2557265" y="1381841"/>
              <a:ext cx="893763" cy="893763"/>
            </a:xfrm>
            <a:custGeom>
              <a:avLst/>
              <a:gdLst>
                <a:gd name="T0" fmla="*/ 499 w 1126"/>
                <a:gd name="T1" fmla="*/ 25 h 1125"/>
                <a:gd name="T2" fmla="*/ 379 w 1126"/>
                <a:gd name="T3" fmla="*/ 54 h 1125"/>
                <a:gd name="T4" fmla="*/ 272 w 1126"/>
                <a:gd name="T5" fmla="*/ 106 h 1125"/>
                <a:gd name="T6" fmla="*/ 180 w 1126"/>
                <a:gd name="T7" fmla="*/ 180 h 1125"/>
                <a:gd name="T8" fmla="*/ 105 w 1126"/>
                <a:gd name="T9" fmla="*/ 273 h 1125"/>
                <a:gd name="T10" fmla="*/ 52 w 1126"/>
                <a:gd name="T11" fmla="*/ 381 h 1125"/>
                <a:gd name="T12" fmla="*/ 25 w 1126"/>
                <a:gd name="T13" fmla="*/ 500 h 1125"/>
                <a:gd name="T14" fmla="*/ 25 w 1126"/>
                <a:gd name="T15" fmla="*/ 626 h 1125"/>
                <a:gd name="T16" fmla="*/ 52 w 1126"/>
                <a:gd name="T17" fmla="*/ 744 h 1125"/>
                <a:gd name="T18" fmla="*/ 105 w 1126"/>
                <a:gd name="T19" fmla="*/ 852 h 1125"/>
                <a:gd name="T20" fmla="*/ 180 w 1126"/>
                <a:gd name="T21" fmla="*/ 945 h 1125"/>
                <a:gd name="T22" fmla="*/ 272 w 1126"/>
                <a:gd name="T23" fmla="*/ 1019 h 1125"/>
                <a:gd name="T24" fmla="*/ 379 w 1126"/>
                <a:gd name="T25" fmla="*/ 1072 h 1125"/>
                <a:gd name="T26" fmla="*/ 499 w 1126"/>
                <a:gd name="T27" fmla="*/ 1100 h 1125"/>
                <a:gd name="T28" fmla="*/ 625 w 1126"/>
                <a:gd name="T29" fmla="*/ 1100 h 1125"/>
                <a:gd name="T30" fmla="*/ 745 w 1126"/>
                <a:gd name="T31" fmla="*/ 1072 h 1125"/>
                <a:gd name="T32" fmla="*/ 853 w 1126"/>
                <a:gd name="T33" fmla="*/ 1019 h 1125"/>
                <a:gd name="T34" fmla="*/ 945 w 1126"/>
                <a:gd name="T35" fmla="*/ 945 h 1125"/>
                <a:gd name="T36" fmla="*/ 1020 w 1126"/>
                <a:gd name="T37" fmla="*/ 852 h 1125"/>
                <a:gd name="T38" fmla="*/ 1072 w 1126"/>
                <a:gd name="T39" fmla="*/ 744 h 1125"/>
                <a:gd name="T40" fmla="*/ 1100 w 1126"/>
                <a:gd name="T41" fmla="*/ 626 h 1125"/>
                <a:gd name="T42" fmla="*/ 1100 w 1126"/>
                <a:gd name="T43" fmla="*/ 500 h 1125"/>
                <a:gd name="T44" fmla="*/ 1072 w 1126"/>
                <a:gd name="T45" fmla="*/ 381 h 1125"/>
                <a:gd name="T46" fmla="*/ 1020 w 1126"/>
                <a:gd name="T47" fmla="*/ 273 h 1125"/>
                <a:gd name="T48" fmla="*/ 945 w 1126"/>
                <a:gd name="T49" fmla="*/ 180 h 1125"/>
                <a:gd name="T50" fmla="*/ 853 w 1126"/>
                <a:gd name="T51" fmla="*/ 106 h 1125"/>
                <a:gd name="T52" fmla="*/ 745 w 1126"/>
                <a:gd name="T53" fmla="*/ 54 h 1125"/>
                <a:gd name="T54" fmla="*/ 625 w 1126"/>
                <a:gd name="T55" fmla="*/ 25 h 1125"/>
                <a:gd name="T56" fmla="*/ 562 w 1126"/>
                <a:gd name="T57" fmla="*/ 0 h 1125"/>
                <a:gd name="T58" fmla="*/ 691 w 1126"/>
                <a:gd name="T59" fmla="*/ 14 h 1125"/>
                <a:gd name="T60" fmla="*/ 811 w 1126"/>
                <a:gd name="T61" fmla="*/ 58 h 1125"/>
                <a:gd name="T62" fmla="*/ 914 w 1126"/>
                <a:gd name="T63" fmla="*/ 123 h 1125"/>
                <a:gd name="T64" fmla="*/ 1002 w 1126"/>
                <a:gd name="T65" fmla="*/ 211 h 1125"/>
                <a:gd name="T66" fmla="*/ 1068 w 1126"/>
                <a:gd name="T67" fmla="*/ 315 h 1125"/>
                <a:gd name="T68" fmla="*/ 1112 w 1126"/>
                <a:gd name="T69" fmla="*/ 433 h 1125"/>
                <a:gd name="T70" fmla="*/ 1126 w 1126"/>
                <a:gd name="T71" fmla="*/ 563 h 1125"/>
                <a:gd name="T72" fmla="*/ 1112 w 1126"/>
                <a:gd name="T73" fmla="*/ 692 h 1125"/>
                <a:gd name="T74" fmla="*/ 1068 w 1126"/>
                <a:gd name="T75" fmla="*/ 810 h 1125"/>
                <a:gd name="T76" fmla="*/ 1002 w 1126"/>
                <a:gd name="T77" fmla="*/ 915 h 1125"/>
                <a:gd name="T78" fmla="*/ 914 w 1126"/>
                <a:gd name="T79" fmla="*/ 1001 h 1125"/>
                <a:gd name="T80" fmla="*/ 811 w 1126"/>
                <a:gd name="T81" fmla="*/ 1068 h 1125"/>
                <a:gd name="T82" fmla="*/ 691 w 1126"/>
                <a:gd name="T83" fmla="*/ 1110 h 1125"/>
                <a:gd name="T84" fmla="*/ 562 w 1126"/>
                <a:gd name="T85" fmla="*/ 1125 h 1125"/>
                <a:gd name="T86" fmla="*/ 433 w 1126"/>
                <a:gd name="T87" fmla="*/ 1110 h 1125"/>
                <a:gd name="T88" fmla="*/ 315 w 1126"/>
                <a:gd name="T89" fmla="*/ 1068 h 1125"/>
                <a:gd name="T90" fmla="*/ 210 w 1126"/>
                <a:gd name="T91" fmla="*/ 1001 h 1125"/>
                <a:gd name="T92" fmla="*/ 123 w 1126"/>
                <a:gd name="T93" fmla="*/ 915 h 1125"/>
                <a:gd name="T94" fmla="*/ 56 w 1126"/>
                <a:gd name="T95" fmla="*/ 810 h 1125"/>
                <a:gd name="T96" fmla="*/ 14 w 1126"/>
                <a:gd name="T97" fmla="*/ 692 h 1125"/>
                <a:gd name="T98" fmla="*/ 0 w 1126"/>
                <a:gd name="T99" fmla="*/ 563 h 1125"/>
                <a:gd name="T100" fmla="*/ 14 w 1126"/>
                <a:gd name="T101" fmla="*/ 433 h 1125"/>
                <a:gd name="T102" fmla="*/ 56 w 1126"/>
                <a:gd name="T103" fmla="*/ 315 h 1125"/>
                <a:gd name="T104" fmla="*/ 123 w 1126"/>
                <a:gd name="T105" fmla="*/ 211 h 1125"/>
                <a:gd name="T106" fmla="*/ 210 w 1126"/>
                <a:gd name="T107" fmla="*/ 123 h 1125"/>
                <a:gd name="T108" fmla="*/ 315 w 1126"/>
                <a:gd name="T109" fmla="*/ 58 h 1125"/>
                <a:gd name="T110" fmla="*/ 433 w 1126"/>
                <a:gd name="T111" fmla="*/ 14 h 1125"/>
                <a:gd name="T112" fmla="*/ 562 w 1126"/>
                <a:gd name="T113" fmla="*/ 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6" h="1125">
                  <a:moveTo>
                    <a:pt x="562" y="22"/>
                  </a:moveTo>
                  <a:lnTo>
                    <a:pt x="499" y="25"/>
                  </a:lnTo>
                  <a:lnTo>
                    <a:pt x="439" y="35"/>
                  </a:lnTo>
                  <a:lnTo>
                    <a:pt x="379" y="54"/>
                  </a:lnTo>
                  <a:lnTo>
                    <a:pt x="324" y="77"/>
                  </a:lnTo>
                  <a:lnTo>
                    <a:pt x="272" y="106"/>
                  </a:lnTo>
                  <a:lnTo>
                    <a:pt x="224" y="140"/>
                  </a:lnTo>
                  <a:lnTo>
                    <a:pt x="180" y="180"/>
                  </a:lnTo>
                  <a:lnTo>
                    <a:pt x="140" y="224"/>
                  </a:lnTo>
                  <a:lnTo>
                    <a:pt x="105" y="273"/>
                  </a:lnTo>
                  <a:lnTo>
                    <a:pt x="76" y="325"/>
                  </a:lnTo>
                  <a:lnTo>
                    <a:pt x="52" y="381"/>
                  </a:lnTo>
                  <a:lnTo>
                    <a:pt x="35" y="438"/>
                  </a:lnTo>
                  <a:lnTo>
                    <a:pt x="25" y="500"/>
                  </a:lnTo>
                  <a:lnTo>
                    <a:pt x="21" y="563"/>
                  </a:lnTo>
                  <a:lnTo>
                    <a:pt x="25" y="626"/>
                  </a:lnTo>
                  <a:lnTo>
                    <a:pt x="35" y="686"/>
                  </a:lnTo>
                  <a:lnTo>
                    <a:pt x="52" y="744"/>
                  </a:lnTo>
                  <a:lnTo>
                    <a:pt x="76" y="801"/>
                  </a:lnTo>
                  <a:lnTo>
                    <a:pt x="105" y="852"/>
                  </a:lnTo>
                  <a:lnTo>
                    <a:pt x="140" y="900"/>
                  </a:lnTo>
                  <a:lnTo>
                    <a:pt x="180" y="945"/>
                  </a:lnTo>
                  <a:lnTo>
                    <a:pt x="224" y="984"/>
                  </a:lnTo>
                  <a:lnTo>
                    <a:pt x="272" y="1019"/>
                  </a:lnTo>
                  <a:lnTo>
                    <a:pt x="324" y="1049"/>
                  </a:lnTo>
                  <a:lnTo>
                    <a:pt x="379" y="1072"/>
                  </a:lnTo>
                  <a:lnTo>
                    <a:pt x="439" y="1089"/>
                  </a:lnTo>
                  <a:lnTo>
                    <a:pt x="499" y="1100"/>
                  </a:lnTo>
                  <a:lnTo>
                    <a:pt x="562" y="1104"/>
                  </a:lnTo>
                  <a:lnTo>
                    <a:pt x="625" y="1100"/>
                  </a:lnTo>
                  <a:lnTo>
                    <a:pt x="687" y="1089"/>
                  </a:lnTo>
                  <a:lnTo>
                    <a:pt x="745" y="1072"/>
                  </a:lnTo>
                  <a:lnTo>
                    <a:pt x="800" y="1049"/>
                  </a:lnTo>
                  <a:lnTo>
                    <a:pt x="853" y="1019"/>
                  </a:lnTo>
                  <a:lnTo>
                    <a:pt x="901" y="984"/>
                  </a:lnTo>
                  <a:lnTo>
                    <a:pt x="945" y="945"/>
                  </a:lnTo>
                  <a:lnTo>
                    <a:pt x="985" y="900"/>
                  </a:lnTo>
                  <a:lnTo>
                    <a:pt x="1020" y="852"/>
                  </a:lnTo>
                  <a:lnTo>
                    <a:pt x="1048" y="801"/>
                  </a:lnTo>
                  <a:lnTo>
                    <a:pt x="1072" y="744"/>
                  </a:lnTo>
                  <a:lnTo>
                    <a:pt x="1089" y="686"/>
                  </a:lnTo>
                  <a:lnTo>
                    <a:pt x="1100" y="626"/>
                  </a:lnTo>
                  <a:lnTo>
                    <a:pt x="1104" y="563"/>
                  </a:lnTo>
                  <a:lnTo>
                    <a:pt x="1100" y="500"/>
                  </a:lnTo>
                  <a:lnTo>
                    <a:pt x="1089" y="438"/>
                  </a:lnTo>
                  <a:lnTo>
                    <a:pt x="1072" y="381"/>
                  </a:lnTo>
                  <a:lnTo>
                    <a:pt x="1048" y="325"/>
                  </a:lnTo>
                  <a:lnTo>
                    <a:pt x="1020" y="273"/>
                  </a:lnTo>
                  <a:lnTo>
                    <a:pt x="985" y="224"/>
                  </a:lnTo>
                  <a:lnTo>
                    <a:pt x="945" y="180"/>
                  </a:lnTo>
                  <a:lnTo>
                    <a:pt x="901" y="140"/>
                  </a:lnTo>
                  <a:lnTo>
                    <a:pt x="853" y="106"/>
                  </a:lnTo>
                  <a:lnTo>
                    <a:pt x="800" y="77"/>
                  </a:lnTo>
                  <a:lnTo>
                    <a:pt x="745" y="54"/>
                  </a:lnTo>
                  <a:lnTo>
                    <a:pt x="687" y="35"/>
                  </a:lnTo>
                  <a:lnTo>
                    <a:pt x="625" y="25"/>
                  </a:lnTo>
                  <a:lnTo>
                    <a:pt x="562" y="22"/>
                  </a:lnTo>
                  <a:close/>
                  <a:moveTo>
                    <a:pt x="562" y="0"/>
                  </a:moveTo>
                  <a:lnTo>
                    <a:pt x="628" y="4"/>
                  </a:lnTo>
                  <a:lnTo>
                    <a:pt x="691" y="14"/>
                  </a:lnTo>
                  <a:lnTo>
                    <a:pt x="753" y="33"/>
                  </a:lnTo>
                  <a:lnTo>
                    <a:pt x="811" y="58"/>
                  </a:lnTo>
                  <a:lnTo>
                    <a:pt x="864" y="88"/>
                  </a:lnTo>
                  <a:lnTo>
                    <a:pt x="914" y="123"/>
                  </a:lnTo>
                  <a:lnTo>
                    <a:pt x="960" y="165"/>
                  </a:lnTo>
                  <a:lnTo>
                    <a:pt x="1002" y="211"/>
                  </a:lnTo>
                  <a:lnTo>
                    <a:pt x="1038" y="261"/>
                  </a:lnTo>
                  <a:lnTo>
                    <a:pt x="1068" y="315"/>
                  </a:lnTo>
                  <a:lnTo>
                    <a:pt x="1093" y="373"/>
                  </a:lnTo>
                  <a:lnTo>
                    <a:pt x="1112" y="433"/>
                  </a:lnTo>
                  <a:lnTo>
                    <a:pt x="1122" y="497"/>
                  </a:lnTo>
                  <a:lnTo>
                    <a:pt x="1126" y="563"/>
                  </a:lnTo>
                  <a:lnTo>
                    <a:pt x="1122" y="629"/>
                  </a:lnTo>
                  <a:lnTo>
                    <a:pt x="1112" y="692"/>
                  </a:lnTo>
                  <a:lnTo>
                    <a:pt x="1093" y="752"/>
                  </a:lnTo>
                  <a:lnTo>
                    <a:pt x="1068" y="810"/>
                  </a:lnTo>
                  <a:lnTo>
                    <a:pt x="1038" y="864"/>
                  </a:lnTo>
                  <a:lnTo>
                    <a:pt x="1002" y="915"/>
                  </a:lnTo>
                  <a:lnTo>
                    <a:pt x="960" y="961"/>
                  </a:lnTo>
                  <a:lnTo>
                    <a:pt x="914" y="1001"/>
                  </a:lnTo>
                  <a:lnTo>
                    <a:pt x="864" y="1037"/>
                  </a:lnTo>
                  <a:lnTo>
                    <a:pt x="811" y="1068"/>
                  </a:lnTo>
                  <a:lnTo>
                    <a:pt x="753" y="1092"/>
                  </a:lnTo>
                  <a:lnTo>
                    <a:pt x="691" y="1110"/>
                  </a:lnTo>
                  <a:lnTo>
                    <a:pt x="628" y="1121"/>
                  </a:lnTo>
                  <a:lnTo>
                    <a:pt x="562" y="1125"/>
                  </a:lnTo>
                  <a:lnTo>
                    <a:pt x="496" y="1121"/>
                  </a:lnTo>
                  <a:lnTo>
                    <a:pt x="433" y="1110"/>
                  </a:lnTo>
                  <a:lnTo>
                    <a:pt x="373" y="1092"/>
                  </a:lnTo>
                  <a:lnTo>
                    <a:pt x="315" y="1068"/>
                  </a:lnTo>
                  <a:lnTo>
                    <a:pt x="261" y="1037"/>
                  </a:lnTo>
                  <a:lnTo>
                    <a:pt x="210" y="1001"/>
                  </a:lnTo>
                  <a:lnTo>
                    <a:pt x="164" y="961"/>
                  </a:lnTo>
                  <a:lnTo>
                    <a:pt x="123" y="915"/>
                  </a:lnTo>
                  <a:lnTo>
                    <a:pt x="86" y="864"/>
                  </a:lnTo>
                  <a:lnTo>
                    <a:pt x="56" y="810"/>
                  </a:lnTo>
                  <a:lnTo>
                    <a:pt x="33" y="752"/>
                  </a:lnTo>
                  <a:lnTo>
                    <a:pt x="14" y="692"/>
                  </a:lnTo>
                  <a:lnTo>
                    <a:pt x="2" y="629"/>
                  </a:lnTo>
                  <a:lnTo>
                    <a:pt x="0" y="563"/>
                  </a:lnTo>
                  <a:lnTo>
                    <a:pt x="2" y="497"/>
                  </a:lnTo>
                  <a:lnTo>
                    <a:pt x="14" y="433"/>
                  </a:lnTo>
                  <a:lnTo>
                    <a:pt x="33" y="373"/>
                  </a:lnTo>
                  <a:lnTo>
                    <a:pt x="56" y="315"/>
                  </a:lnTo>
                  <a:lnTo>
                    <a:pt x="86" y="261"/>
                  </a:lnTo>
                  <a:lnTo>
                    <a:pt x="123" y="211"/>
                  </a:lnTo>
                  <a:lnTo>
                    <a:pt x="164" y="165"/>
                  </a:lnTo>
                  <a:lnTo>
                    <a:pt x="210" y="123"/>
                  </a:lnTo>
                  <a:lnTo>
                    <a:pt x="261" y="88"/>
                  </a:lnTo>
                  <a:lnTo>
                    <a:pt x="315" y="58"/>
                  </a:lnTo>
                  <a:lnTo>
                    <a:pt x="373" y="33"/>
                  </a:lnTo>
                  <a:lnTo>
                    <a:pt x="433" y="14"/>
                  </a:lnTo>
                  <a:lnTo>
                    <a:pt x="496" y="4"/>
                  </a:lnTo>
                  <a:lnTo>
                    <a:pt x="562"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2" name="Freeform 20"/>
            <p:cNvSpPr/>
            <p:nvPr/>
          </p:nvSpPr>
          <p:spPr bwMode="auto">
            <a:xfrm>
              <a:off x="2679502" y="1505666"/>
              <a:ext cx="647700" cy="647700"/>
            </a:xfrm>
            <a:custGeom>
              <a:avLst/>
              <a:gdLst>
                <a:gd name="T0" fmla="*/ 409 w 818"/>
                <a:gd name="T1" fmla="*/ 0 h 816"/>
                <a:gd name="T2" fmla="*/ 464 w 818"/>
                <a:gd name="T3" fmla="*/ 2 h 816"/>
                <a:gd name="T4" fmla="*/ 518 w 818"/>
                <a:gd name="T5" fmla="*/ 14 h 816"/>
                <a:gd name="T6" fmla="*/ 568 w 818"/>
                <a:gd name="T7" fmla="*/ 31 h 816"/>
                <a:gd name="T8" fmla="*/ 615 w 818"/>
                <a:gd name="T9" fmla="*/ 55 h 816"/>
                <a:gd name="T10" fmla="*/ 659 w 818"/>
                <a:gd name="T11" fmla="*/ 84 h 816"/>
                <a:gd name="T12" fmla="*/ 698 w 818"/>
                <a:gd name="T13" fmla="*/ 119 h 816"/>
                <a:gd name="T14" fmla="*/ 732 w 818"/>
                <a:gd name="T15" fmla="*/ 159 h 816"/>
                <a:gd name="T16" fmla="*/ 763 w 818"/>
                <a:gd name="T17" fmla="*/ 202 h 816"/>
                <a:gd name="T18" fmla="*/ 786 w 818"/>
                <a:gd name="T19" fmla="*/ 249 h 816"/>
                <a:gd name="T20" fmla="*/ 803 w 818"/>
                <a:gd name="T21" fmla="*/ 299 h 816"/>
                <a:gd name="T22" fmla="*/ 814 w 818"/>
                <a:gd name="T23" fmla="*/ 352 h 816"/>
                <a:gd name="T24" fmla="*/ 818 w 818"/>
                <a:gd name="T25" fmla="*/ 408 h 816"/>
                <a:gd name="T26" fmla="*/ 814 w 818"/>
                <a:gd name="T27" fmla="*/ 463 h 816"/>
                <a:gd name="T28" fmla="*/ 803 w 818"/>
                <a:gd name="T29" fmla="*/ 516 h 816"/>
                <a:gd name="T30" fmla="*/ 786 w 818"/>
                <a:gd name="T31" fmla="*/ 567 h 816"/>
                <a:gd name="T32" fmla="*/ 763 w 818"/>
                <a:gd name="T33" fmla="*/ 614 h 816"/>
                <a:gd name="T34" fmla="*/ 732 w 818"/>
                <a:gd name="T35" fmla="*/ 657 h 816"/>
                <a:gd name="T36" fmla="*/ 698 w 818"/>
                <a:gd name="T37" fmla="*/ 697 h 816"/>
                <a:gd name="T38" fmla="*/ 659 w 818"/>
                <a:gd name="T39" fmla="*/ 731 h 816"/>
                <a:gd name="T40" fmla="*/ 615 w 818"/>
                <a:gd name="T41" fmla="*/ 760 h 816"/>
                <a:gd name="T42" fmla="*/ 568 w 818"/>
                <a:gd name="T43" fmla="*/ 783 h 816"/>
                <a:gd name="T44" fmla="*/ 518 w 818"/>
                <a:gd name="T45" fmla="*/ 802 h 816"/>
                <a:gd name="T46" fmla="*/ 464 w 818"/>
                <a:gd name="T47" fmla="*/ 812 h 816"/>
                <a:gd name="T48" fmla="*/ 409 w 818"/>
                <a:gd name="T49" fmla="*/ 816 h 816"/>
                <a:gd name="T50" fmla="*/ 354 w 818"/>
                <a:gd name="T51" fmla="*/ 812 h 816"/>
                <a:gd name="T52" fmla="*/ 301 w 818"/>
                <a:gd name="T53" fmla="*/ 802 h 816"/>
                <a:gd name="T54" fmla="*/ 250 w 818"/>
                <a:gd name="T55" fmla="*/ 783 h 816"/>
                <a:gd name="T56" fmla="*/ 203 w 818"/>
                <a:gd name="T57" fmla="*/ 760 h 816"/>
                <a:gd name="T58" fmla="*/ 159 w 818"/>
                <a:gd name="T59" fmla="*/ 731 h 816"/>
                <a:gd name="T60" fmla="*/ 120 w 818"/>
                <a:gd name="T61" fmla="*/ 697 h 816"/>
                <a:gd name="T62" fmla="*/ 86 w 818"/>
                <a:gd name="T63" fmla="*/ 657 h 816"/>
                <a:gd name="T64" fmla="*/ 57 w 818"/>
                <a:gd name="T65" fmla="*/ 614 h 816"/>
                <a:gd name="T66" fmla="*/ 33 w 818"/>
                <a:gd name="T67" fmla="*/ 567 h 816"/>
                <a:gd name="T68" fmla="*/ 15 w 818"/>
                <a:gd name="T69" fmla="*/ 516 h 816"/>
                <a:gd name="T70" fmla="*/ 4 w 818"/>
                <a:gd name="T71" fmla="*/ 463 h 816"/>
                <a:gd name="T72" fmla="*/ 0 w 818"/>
                <a:gd name="T73" fmla="*/ 408 h 816"/>
                <a:gd name="T74" fmla="*/ 4 w 818"/>
                <a:gd name="T75" fmla="*/ 352 h 816"/>
                <a:gd name="T76" fmla="*/ 15 w 818"/>
                <a:gd name="T77" fmla="*/ 299 h 816"/>
                <a:gd name="T78" fmla="*/ 33 w 818"/>
                <a:gd name="T79" fmla="*/ 249 h 816"/>
                <a:gd name="T80" fmla="*/ 57 w 818"/>
                <a:gd name="T81" fmla="*/ 202 h 816"/>
                <a:gd name="T82" fmla="*/ 86 w 818"/>
                <a:gd name="T83" fmla="*/ 159 h 816"/>
                <a:gd name="T84" fmla="*/ 120 w 818"/>
                <a:gd name="T85" fmla="*/ 119 h 816"/>
                <a:gd name="T86" fmla="*/ 159 w 818"/>
                <a:gd name="T87" fmla="*/ 84 h 816"/>
                <a:gd name="T88" fmla="*/ 203 w 818"/>
                <a:gd name="T89" fmla="*/ 55 h 816"/>
                <a:gd name="T90" fmla="*/ 250 w 818"/>
                <a:gd name="T91" fmla="*/ 31 h 816"/>
                <a:gd name="T92" fmla="*/ 301 w 818"/>
                <a:gd name="T93" fmla="*/ 14 h 816"/>
                <a:gd name="T94" fmla="*/ 354 w 818"/>
                <a:gd name="T95" fmla="*/ 2 h 816"/>
                <a:gd name="T96" fmla="*/ 409 w 818"/>
                <a:gd name="T97"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8" h="816">
                  <a:moveTo>
                    <a:pt x="409" y="0"/>
                  </a:moveTo>
                  <a:lnTo>
                    <a:pt x="464" y="2"/>
                  </a:lnTo>
                  <a:lnTo>
                    <a:pt x="518" y="14"/>
                  </a:lnTo>
                  <a:lnTo>
                    <a:pt x="568" y="31"/>
                  </a:lnTo>
                  <a:lnTo>
                    <a:pt x="615" y="55"/>
                  </a:lnTo>
                  <a:lnTo>
                    <a:pt x="659" y="84"/>
                  </a:lnTo>
                  <a:lnTo>
                    <a:pt x="698" y="119"/>
                  </a:lnTo>
                  <a:lnTo>
                    <a:pt x="732" y="159"/>
                  </a:lnTo>
                  <a:lnTo>
                    <a:pt x="763" y="202"/>
                  </a:lnTo>
                  <a:lnTo>
                    <a:pt x="786" y="249"/>
                  </a:lnTo>
                  <a:lnTo>
                    <a:pt x="803" y="299"/>
                  </a:lnTo>
                  <a:lnTo>
                    <a:pt x="814" y="352"/>
                  </a:lnTo>
                  <a:lnTo>
                    <a:pt x="818" y="408"/>
                  </a:lnTo>
                  <a:lnTo>
                    <a:pt x="814" y="463"/>
                  </a:lnTo>
                  <a:lnTo>
                    <a:pt x="803" y="516"/>
                  </a:lnTo>
                  <a:lnTo>
                    <a:pt x="786" y="567"/>
                  </a:lnTo>
                  <a:lnTo>
                    <a:pt x="763" y="614"/>
                  </a:lnTo>
                  <a:lnTo>
                    <a:pt x="732" y="657"/>
                  </a:lnTo>
                  <a:lnTo>
                    <a:pt x="698" y="697"/>
                  </a:lnTo>
                  <a:lnTo>
                    <a:pt x="659" y="731"/>
                  </a:lnTo>
                  <a:lnTo>
                    <a:pt x="615" y="760"/>
                  </a:lnTo>
                  <a:lnTo>
                    <a:pt x="568" y="783"/>
                  </a:lnTo>
                  <a:lnTo>
                    <a:pt x="518" y="802"/>
                  </a:lnTo>
                  <a:lnTo>
                    <a:pt x="464" y="812"/>
                  </a:lnTo>
                  <a:lnTo>
                    <a:pt x="409" y="816"/>
                  </a:lnTo>
                  <a:lnTo>
                    <a:pt x="354" y="812"/>
                  </a:lnTo>
                  <a:lnTo>
                    <a:pt x="301" y="802"/>
                  </a:lnTo>
                  <a:lnTo>
                    <a:pt x="250" y="783"/>
                  </a:lnTo>
                  <a:lnTo>
                    <a:pt x="203" y="760"/>
                  </a:lnTo>
                  <a:lnTo>
                    <a:pt x="159" y="731"/>
                  </a:lnTo>
                  <a:lnTo>
                    <a:pt x="120" y="697"/>
                  </a:lnTo>
                  <a:lnTo>
                    <a:pt x="86" y="657"/>
                  </a:lnTo>
                  <a:lnTo>
                    <a:pt x="57" y="614"/>
                  </a:lnTo>
                  <a:lnTo>
                    <a:pt x="33" y="567"/>
                  </a:lnTo>
                  <a:lnTo>
                    <a:pt x="15" y="516"/>
                  </a:lnTo>
                  <a:lnTo>
                    <a:pt x="4" y="463"/>
                  </a:lnTo>
                  <a:lnTo>
                    <a:pt x="0" y="408"/>
                  </a:lnTo>
                  <a:lnTo>
                    <a:pt x="4" y="352"/>
                  </a:lnTo>
                  <a:lnTo>
                    <a:pt x="15" y="299"/>
                  </a:lnTo>
                  <a:lnTo>
                    <a:pt x="33" y="249"/>
                  </a:lnTo>
                  <a:lnTo>
                    <a:pt x="57" y="202"/>
                  </a:lnTo>
                  <a:lnTo>
                    <a:pt x="86" y="159"/>
                  </a:lnTo>
                  <a:lnTo>
                    <a:pt x="120" y="119"/>
                  </a:lnTo>
                  <a:lnTo>
                    <a:pt x="159" y="84"/>
                  </a:lnTo>
                  <a:lnTo>
                    <a:pt x="203" y="55"/>
                  </a:lnTo>
                  <a:lnTo>
                    <a:pt x="250" y="31"/>
                  </a:lnTo>
                  <a:lnTo>
                    <a:pt x="301" y="14"/>
                  </a:lnTo>
                  <a:lnTo>
                    <a:pt x="354" y="2"/>
                  </a:lnTo>
                  <a:lnTo>
                    <a:pt x="409" y="0"/>
                  </a:lnTo>
                  <a:close/>
                </a:path>
              </a:pathLst>
            </a:custGeom>
            <a:solidFill>
              <a:schemeClr val="tx2">
                <a:lumMod val="90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9" name="Freeform 27"/>
            <p:cNvSpPr/>
            <p:nvPr/>
          </p:nvSpPr>
          <p:spPr bwMode="auto">
            <a:xfrm>
              <a:off x="2527102" y="1839041"/>
              <a:ext cx="688975" cy="466725"/>
            </a:xfrm>
            <a:custGeom>
              <a:avLst/>
              <a:gdLst>
                <a:gd name="T0" fmla="*/ 0 w 868"/>
                <a:gd name="T1" fmla="*/ 0 h 588"/>
                <a:gd name="T2" fmla="*/ 103 w 868"/>
                <a:gd name="T3" fmla="*/ 63 h 588"/>
                <a:gd name="T4" fmla="*/ 115 w 868"/>
                <a:gd name="T5" fmla="*/ 122 h 588"/>
                <a:gd name="T6" fmla="*/ 135 w 868"/>
                <a:gd name="T7" fmla="*/ 178 h 588"/>
                <a:gd name="T8" fmla="*/ 160 w 868"/>
                <a:gd name="T9" fmla="*/ 231 h 588"/>
                <a:gd name="T10" fmla="*/ 191 w 868"/>
                <a:gd name="T11" fmla="*/ 281 h 588"/>
                <a:gd name="T12" fmla="*/ 230 w 868"/>
                <a:gd name="T13" fmla="*/ 327 h 588"/>
                <a:gd name="T14" fmla="*/ 270 w 868"/>
                <a:gd name="T15" fmla="*/ 367 h 588"/>
                <a:gd name="T16" fmla="*/ 318 w 868"/>
                <a:gd name="T17" fmla="*/ 403 h 588"/>
                <a:gd name="T18" fmla="*/ 368 w 868"/>
                <a:gd name="T19" fmla="*/ 433 h 588"/>
                <a:gd name="T20" fmla="*/ 421 w 868"/>
                <a:gd name="T21" fmla="*/ 458 h 588"/>
                <a:gd name="T22" fmla="*/ 479 w 868"/>
                <a:gd name="T23" fmla="*/ 475 h 588"/>
                <a:gd name="T24" fmla="*/ 538 w 868"/>
                <a:gd name="T25" fmla="*/ 487 h 588"/>
                <a:gd name="T26" fmla="*/ 600 w 868"/>
                <a:gd name="T27" fmla="*/ 491 h 588"/>
                <a:gd name="T28" fmla="*/ 657 w 868"/>
                <a:gd name="T29" fmla="*/ 487 h 588"/>
                <a:gd name="T30" fmla="*/ 712 w 868"/>
                <a:gd name="T31" fmla="*/ 478 h 588"/>
                <a:gd name="T32" fmla="*/ 764 w 868"/>
                <a:gd name="T33" fmla="*/ 463 h 588"/>
                <a:gd name="T34" fmla="*/ 868 w 868"/>
                <a:gd name="T35" fmla="*/ 525 h 588"/>
                <a:gd name="T36" fmla="*/ 818 w 868"/>
                <a:gd name="T37" fmla="*/ 547 h 588"/>
                <a:gd name="T38" fmla="*/ 767 w 868"/>
                <a:gd name="T39" fmla="*/ 564 h 588"/>
                <a:gd name="T40" fmla="*/ 713 w 868"/>
                <a:gd name="T41" fmla="*/ 577 h 588"/>
                <a:gd name="T42" fmla="*/ 658 w 868"/>
                <a:gd name="T43" fmla="*/ 585 h 588"/>
                <a:gd name="T44" fmla="*/ 600 w 868"/>
                <a:gd name="T45" fmla="*/ 588 h 588"/>
                <a:gd name="T46" fmla="*/ 532 w 868"/>
                <a:gd name="T47" fmla="*/ 584 h 588"/>
                <a:gd name="T48" fmla="*/ 465 w 868"/>
                <a:gd name="T49" fmla="*/ 572 h 588"/>
                <a:gd name="T50" fmla="*/ 400 w 868"/>
                <a:gd name="T51" fmla="*/ 554 h 588"/>
                <a:gd name="T52" fmla="*/ 340 w 868"/>
                <a:gd name="T53" fmla="*/ 529 h 588"/>
                <a:gd name="T54" fmla="*/ 282 w 868"/>
                <a:gd name="T55" fmla="*/ 497 h 588"/>
                <a:gd name="T56" fmla="*/ 228 w 868"/>
                <a:gd name="T57" fmla="*/ 459 h 588"/>
                <a:gd name="T58" fmla="*/ 180 w 868"/>
                <a:gd name="T59" fmla="*/ 416 h 588"/>
                <a:gd name="T60" fmla="*/ 136 w 868"/>
                <a:gd name="T61" fmla="*/ 369 h 588"/>
                <a:gd name="T62" fmla="*/ 97 w 868"/>
                <a:gd name="T63" fmla="*/ 316 h 588"/>
                <a:gd name="T64" fmla="*/ 64 w 868"/>
                <a:gd name="T65" fmla="*/ 260 h 588"/>
                <a:gd name="T66" fmla="*/ 38 w 868"/>
                <a:gd name="T67" fmla="*/ 199 h 588"/>
                <a:gd name="T68" fmla="*/ 18 w 868"/>
                <a:gd name="T69" fmla="*/ 135 h 588"/>
                <a:gd name="T70" fmla="*/ 5 w 868"/>
                <a:gd name="T71" fmla="*/ 69 h 588"/>
                <a:gd name="T72" fmla="*/ 0 w 868"/>
                <a:gd name="T73" fmla="*/ 0 h 5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68" h="588">
                  <a:moveTo>
                    <a:pt x="0" y="0"/>
                  </a:moveTo>
                  <a:lnTo>
                    <a:pt x="103" y="63"/>
                  </a:lnTo>
                  <a:lnTo>
                    <a:pt x="115" y="122"/>
                  </a:lnTo>
                  <a:lnTo>
                    <a:pt x="135" y="178"/>
                  </a:lnTo>
                  <a:lnTo>
                    <a:pt x="160" y="231"/>
                  </a:lnTo>
                  <a:lnTo>
                    <a:pt x="191" y="281"/>
                  </a:lnTo>
                  <a:lnTo>
                    <a:pt x="230" y="327"/>
                  </a:lnTo>
                  <a:lnTo>
                    <a:pt x="270" y="367"/>
                  </a:lnTo>
                  <a:lnTo>
                    <a:pt x="318" y="403"/>
                  </a:lnTo>
                  <a:lnTo>
                    <a:pt x="368" y="433"/>
                  </a:lnTo>
                  <a:lnTo>
                    <a:pt x="421" y="458"/>
                  </a:lnTo>
                  <a:lnTo>
                    <a:pt x="479" y="475"/>
                  </a:lnTo>
                  <a:lnTo>
                    <a:pt x="538" y="487"/>
                  </a:lnTo>
                  <a:lnTo>
                    <a:pt x="600" y="491"/>
                  </a:lnTo>
                  <a:lnTo>
                    <a:pt x="657" y="487"/>
                  </a:lnTo>
                  <a:lnTo>
                    <a:pt x="712" y="478"/>
                  </a:lnTo>
                  <a:lnTo>
                    <a:pt x="764" y="463"/>
                  </a:lnTo>
                  <a:lnTo>
                    <a:pt x="868" y="525"/>
                  </a:lnTo>
                  <a:lnTo>
                    <a:pt x="818" y="547"/>
                  </a:lnTo>
                  <a:lnTo>
                    <a:pt x="767" y="564"/>
                  </a:lnTo>
                  <a:lnTo>
                    <a:pt x="713" y="577"/>
                  </a:lnTo>
                  <a:lnTo>
                    <a:pt x="658" y="585"/>
                  </a:lnTo>
                  <a:lnTo>
                    <a:pt x="600" y="588"/>
                  </a:lnTo>
                  <a:lnTo>
                    <a:pt x="532" y="584"/>
                  </a:lnTo>
                  <a:lnTo>
                    <a:pt x="465" y="572"/>
                  </a:lnTo>
                  <a:lnTo>
                    <a:pt x="400" y="554"/>
                  </a:lnTo>
                  <a:lnTo>
                    <a:pt x="340" y="529"/>
                  </a:lnTo>
                  <a:lnTo>
                    <a:pt x="282" y="497"/>
                  </a:lnTo>
                  <a:lnTo>
                    <a:pt x="228" y="459"/>
                  </a:lnTo>
                  <a:lnTo>
                    <a:pt x="180" y="416"/>
                  </a:lnTo>
                  <a:lnTo>
                    <a:pt x="136" y="369"/>
                  </a:lnTo>
                  <a:lnTo>
                    <a:pt x="97" y="316"/>
                  </a:lnTo>
                  <a:lnTo>
                    <a:pt x="64" y="260"/>
                  </a:lnTo>
                  <a:lnTo>
                    <a:pt x="38" y="199"/>
                  </a:lnTo>
                  <a:lnTo>
                    <a:pt x="18" y="135"/>
                  </a:lnTo>
                  <a:lnTo>
                    <a:pt x="5" y="69"/>
                  </a:lnTo>
                  <a:lnTo>
                    <a:pt x="0"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sp>
        <p:nvSpPr>
          <p:cNvPr id="106" name="Freeform 16"/>
          <p:cNvSpPr>
            <a:spLocks noEditPoints="1"/>
          </p:cNvSpPr>
          <p:nvPr/>
        </p:nvSpPr>
        <p:spPr bwMode="auto">
          <a:xfrm>
            <a:off x="3765787" y="2566990"/>
            <a:ext cx="439267" cy="342899"/>
          </a:xfrm>
          <a:custGeom>
            <a:avLst/>
            <a:gdLst>
              <a:gd name="T0" fmla="*/ 1150 w 1568"/>
              <a:gd name="T1" fmla="*/ 907 h 1222"/>
              <a:gd name="T2" fmla="*/ 1224 w 1568"/>
              <a:gd name="T3" fmla="*/ 955 h 1222"/>
              <a:gd name="T4" fmla="*/ 1239 w 1568"/>
              <a:gd name="T5" fmla="*/ 879 h 1222"/>
              <a:gd name="T6" fmla="*/ 1156 w 1568"/>
              <a:gd name="T7" fmla="*/ 881 h 1222"/>
              <a:gd name="T8" fmla="*/ 1066 w 1568"/>
              <a:gd name="T9" fmla="*/ 641 h 1222"/>
              <a:gd name="T10" fmla="*/ 1368 w 1568"/>
              <a:gd name="T11" fmla="*/ 903 h 1222"/>
              <a:gd name="T12" fmla="*/ 1273 w 1568"/>
              <a:gd name="T13" fmla="*/ 1061 h 1222"/>
              <a:gd name="T14" fmla="*/ 874 w 1568"/>
              <a:gd name="T15" fmla="*/ 909 h 1222"/>
              <a:gd name="T16" fmla="*/ 996 w 1568"/>
              <a:gd name="T17" fmla="*/ 754 h 1222"/>
              <a:gd name="T18" fmla="*/ 1050 w 1568"/>
              <a:gd name="T19" fmla="*/ 672 h 1222"/>
              <a:gd name="T20" fmla="*/ 421 w 1568"/>
              <a:gd name="T21" fmla="*/ 94 h 1222"/>
              <a:gd name="T22" fmla="*/ 584 w 1568"/>
              <a:gd name="T23" fmla="*/ 258 h 1222"/>
              <a:gd name="T24" fmla="*/ 637 w 1568"/>
              <a:gd name="T25" fmla="*/ 384 h 1222"/>
              <a:gd name="T26" fmla="*/ 677 w 1568"/>
              <a:gd name="T27" fmla="*/ 527 h 1222"/>
              <a:gd name="T28" fmla="*/ 548 w 1568"/>
              <a:gd name="T29" fmla="*/ 661 h 1222"/>
              <a:gd name="T30" fmla="*/ 271 w 1568"/>
              <a:gd name="T31" fmla="*/ 677 h 1222"/>
              <a:gd name="T32" fmla="*/ 55 w 1568"/>
              <a:gd name="T33" fmla="*/ 550 h 1222"/>
              <a:gd name="T34" fmla="*/ 174 w 1568"/>
              <a:gd name="T35" fmla="*/ 460 h 1222"/>
              <a:gd name="T36" fmla="*/ 280 w 1568"/>
              <a:gd name="T37" fmla="*/ 408 h 1222"/>
              <a:gd name="T38" fmla="*/ 324 w 1568"/>
              <a:gd name="T39" fmla="*/ 264 h 1222"/>
              <a:gd name="T40" fmla="*/ 137 w 1568"/>
              <a:gd name="T41" fmla="*/ 127 h 1222"/>
              <a:gd name="T42" fmla="*/ 217 w 1568"/>
              <a:gd name="T43" fmla="*/ 83 h 1222"/>
              <a:gd name="T44" fmla="*/ 1134 w 1568"/>
              <a:gd name="T45" fmla="*/ 20 h 1222"/>
              <a:gd name="T46" fmla="*/ 1338 w 1568"/>
              <a:gd name="T47" fmla="*/ 130 h 1222"/>
              <a:gd name="T48" fmla="*/ 1389 w 1568"/>
              <a:gd name="T49" fmla="*/ 227 h 1222"/>
              <a:gd name="T50" fmla="*/ 1518 w 1568"/>
              <a:gd name="T51" fmla="*/ 296 h 1222"/>
              <a:gd name="T52" fmla="*/ 1567 w 1568"/>
              <a:gd name="T53" fmla="*/ 366 h 1222"/>
              <a:gd name="T54" fmla="*/ 1511 w 1568"/>
              <a:gd name="T55" fmla="*/ 435 h 1222"/>
              <a:gd name="T56" fmla="*/ 1475 w 1568"/>
              <a:gd name="T57" fmla="*/ 477 h 1222"/>
              <a:gd name="T58" fmla="*/ 1415 w 1568"/>
              <a:gd name="T59" fmla="*/ 479 h 1222"/>
              <a:gd name="T60" fmla="*/ 1389 w 1568"/>
              <a:gd name="T61" fmla="*/ 457 h 1222"/>
              <a:gd name="T62" fmla="*/ 1360 w 1568"/>
              <a:gd name="T63" fmla="*/ 397 h 1222"/>
              <a:gd name="T64" fmla="*/ 1277 w 1568"/>
              <a:gd name="T65" fmla="*/ 330 h 1222"/>
              <a:gd name="T66" fmla="*/ 1158 w 1568"/>
              <a:gd name="T67" fmla="*/ 364 h 1222"/>
              <a:gd name="T68" fmla="*/ 982 w 1568"/>
              <a:gd name="T69" fmla="*/ 612 h 1222"/>
              <a:gd name="T70" fmla="*/ 922 w 1568"/>
              <a:gd name="T71" fmla="*/ 705 h 1222"/>
              <a:gd name="T72" fmla="*/ 847 w 1568"/>
              <a:gd name="T73" fmla="*/ 809 h 1222"/>
              <a:gd name="T74" fmla="*/ 743 w 1568"/>
              <a:gd name="T75" fmla="*/ 919 h 1222"/>
              <a:gd name="T76" fmla="*/ 656 w 1568"/>
              <a:gd name="T77" fmla="*/ 1010 h 1222"/>
              <a:gd name="T78" fmla="*/ 574 w 1568"/>
              <a:gd name="T79" fmla="*/ 1110 h 1222"/>
              <a:gd name="T80" fmla="*/ 504 w 1568"/>
              <a:gd name="T81" fmla="*/ 1210 h 1222"/>
              <a:gd name="T82" fmla="*/ 404 w 1568"/>
              <a:gd name="T83" fmla="*/ 1183 h 1222"/>
              <a:gd name="T84" fmla="*/ 313 w 1568"/>
              <a:gd name="T85" fmla="*/ 1098 h 1222"/>
              <a:gd name="T86" fmla="*/ 333 w 1568"/>
              <a:gd name="T87" fmla="*/ 1039 h 1222"/>
              <a:gd name="T88" fmla="*/ 466 w 1568"/>
              <a:gd name="T89" fmla="*/ 912 h 1222"/>
              <a:gd name="T90" fmla="*/ 533 w 1568"/>
              <a:gd name="T91" fmla="*/ 828 h 1222"/>
              <a:gd name="T92" fmla="*/ 544 w 1568"/>
              <a:gd name="T93" fmla="*/ 813 h 1222"/>
              <a:gd name="T94" fmla="*/ 619 w 1568"/>
              <a:gd name="T95" fmla="*/ 715 h 1222"/>
              <a:gd name="T96" fmla="*/ 699 w 1568"/>
              <a:gd name="T97" fmla="*/ 626 h 1222"/>
              <a:gd name="T98" fmla="*/ 808 w 1568"/>
              <a:gd name="T99" fmla="*/ 526 h 1222"/>
              <a:gd name="T100" fmla="*/ 876 w 1568"/>
              <a:gd name="T101" fmla="*/ 494 h 1222"/>
              <a:gd name="T102" fmla="*/ 1060 w 1568"/>
              <a:gd name="T103" fmla="*/ 274 h 1222"/>
              <a:gd name="T104" fmla="*/ 1076 w 1568"/>
              <a:gd name="T105" fmla="*/ 187 h 1222"/>
              <a:gd name="T106" fmla="*/ 1024 w 1568"/>
              <a:gd name="T107" fmla="*/ 114 h 1222"/>
              <a:gd name="T108" fmla="*/ 894 w 1568"/>
              <a:gd name="T109" fmla="*/ 99 h 1222"/>
              <a:gd name="T110" fmla="*/ 790 w 1568"/>
              <a:gd name="T111" fmla="*/ 106 h 1222"/>
              <a:gd name="T112" fmla="*/ 712 w 1568"/>
              <a:gd name="T113" fmla="*/ 98 h 1222"/>
              <a:gd name="T114" fmla="*/ 752 w 1568"/>
              <a:gd name="T115" fmla="*/ 58 h 1222"/>
              <a:gd name="T116" fmla="*/ 902 w 1568"/>
              <a:gd name="T117" fmla="*/ 17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568" h="1222">
                <a:moveTo>
                  <a:pt x="1194" y="848"/>
                </a:moveTo>
                <a:lnTo>
                  <a:pt x="1179" y="853"/>
                </a:lnTo>
                <a:lnTo>
                  <a:pt x="1167" y="862"/>
                </a:lnTo>
                <a:lnTo>
                  <a:pt x="1157" y="874"/>
                </a:lnTo>
                <a:lnTo>
                  <a:pt x="1151" y="890"/>
                </a:lnTo>
                <a:lnTo>
                  <a:pt x="1150" y="907"/>
                </a:lnTo>
                <a:lnTo>
                  <a:pt x="1155" y="924"/>
                </a:lnTo>
                <a:lnTo>
                  <a:pt x="1163" y="939"/>
                </a:lnTo>
                <a:lnTo>
                  <a:pt x="1177" y="950"/>
                </a:lnTo>
                <a:lnTo>
                  <a:pt x="1193" y="956"/>
                </a:lnTo>
                <a:lnTo>
                  <a:pt x="1208" y="958"/>
                </a:lnTo>
                <a:lnTo>
                  <a:pt x="1224" y="955"/>
                </a:lnTo>
                <a:lnTo>
                  <a:pt x="1239" y="947"/>
                </a:lnTo>
                <a:lnTo>
                  <a:pt x="1251" y="935"/>
                </a:lnTo>
                <a:lnTo>
                  <a:pt x="1254" y="920"/>
                </a:lnTo>
                <a:lnTo>
                  <a:pt x="1252" y="906"/>
                </a:lnTo>
                <a:lnTo>
                  <a:pt x="1247" y="891"/>
                </a:lnTo>
                <a:lnTo>
                  <a:pt x="1239" y="879"/>
                </a:lnTo>
                <a:lnTo>
                  <a:pt x="1227" y="869"/>
                </a:lnTo>
                <a:lnTo>
                  <a:pt x="1212" y="863"/>
                </a:lnTo>
                <a:lnTo>
                  <a:pt x="1196" y="862"/>
                </a:lnTo>
                <a:lnTo>
                  <a:pt x="1182" y="864"/>
                </a:lnTo>
                <a:lnTo>
                  <a:pt x="1168" y="872"/>
                </a:lnTo>
                <a:lnTo>
                  <a:pt x="1156" y="881"/>
                </a:lnTo>
                <a:lnTo>
                  <a:pt x="1157" y="878"/>
                </a:lnTo>
                <a:lnTo>
                  <a:pt x="1160" y="873"/>
                </a:lnTo>
                <a:lnTo>
                  <a:pt x="1169" y="862"/>
                </a:lnTo>
                <a:lnTo>
                  <a:pt x="1180" y="853"/>
                </a:lnTo>
                <a:lnTo>
                  <a:pt x="1194" y="848"/>
                </a:lnTo>
                <a:close/>
                <a:moveTo>
                  <a:pt x="1066" y="641"/>
                </a:moveTo>
                <a:lnTo>
                  <a:pt x="1349" y="808"/>
                </a:lnTo>
                <a:lnTo>
                  <a:pt x="1361" y="819"/>
                </a:lnTo>
                <a:lnTo>
                  <a:pt x="1369" y="835"/>
                </a:lnTo>
                <a:lnTo>
                  <a:pt x="1373" y="854"/>
                </a:lnTo>
                <a:lnTo>
                  <a:pt x="1373" y="878"/>
                </a:lnTo>
                <a:lnTo>
                  <a:pt x="1368" y="903"/>
                </a:lnTo>
                <a:lnTo>
                  <a:pt x="1361" y="931"/>
                </a:lnTo>
                <a:lnTo>
                  <a:pt x="1349" y="960"/>
                </a:lnTo>
                <a:lnTo>
                  <a:pt x="1333" y="989"/>
                </a:lnTo>
                <a:lnTo>
                  <a:pt x="1315" y="1017"/>
                </a:lnTo>
                <a:lnTo>
                  <a:pt x="1294" y="1040"/>
                </a:lnTo>
                <a:lnTo>
                  <a:pt x="1273" y="1061"/>
                </a:lnTo>
                <a:lnTo>
                  <a:pt x="1252" y="1077"/>
                </a:lnTo>
                <a:lnTo>
                  <a:pt x="1233" y="1088"/>
                </a:lnTo>
                <a:lnTo>
                  <a:pt x="1213" y="1094"/>
                </a:lnTo>
                <a:lnTo>
                  <a:pt x="1195" y="1095"/>
                </a:lnTo>
                <a:lnTo>
                  <a:pt x="1179" y="1089"/>
                </a:lnTo>
                <a:lnTo>
                  <a:pt x="874" y="909"/>
                </a:lnTo>
                <a:lnTo>
                  <a:pt x="894" y="889"/>
                </a:lnTo>
                <a:lnTo>
                  <a:pt x="911" y="870"/>
                </a:lnTo>
                <a:lnTo>
                  <a:pt x="923" y="856"/>
                </a:lnTo>
                <a:lnTo>
                  <a:pt x="947" y="826"/>
                </a:lnTo>
                <a:lnTo>
                  <a:pt x="971" y="791"/>
                </a:lnTo>
                <a:lnTo>
                  <a:pt x="996" y="754"/>
                </a:lnTo>
                <a:lnTo>
                  <a:pt x="1008" y="736"/>
                </a:lnTo>
                <a:lnTo>
                  <a:pt x="1019" y="719"/>
                </a:lnTo>
                <a:lnTo>
                  <a:pt x="1029" y="703"/>
                </a:lnTo>
                <a:lnTo>
                  <a:pt x="1039" y="689"/>
                </a:lnTo>
                <a:lnTo>
                  <a:pt x="1045" y="680"/>
                </a:lnTo>
                <a:lnTo>
                  <a:pt x="1050" y="672"/>
                </a:lnTo>
                <a:lnTo>
                  <a:pt x="1058" y="658"/>
                </a:lnTo>
                <a:lnTo>
                  <a:pt x="1066" y="641"/>
                </a:lnTo>
                <a:close/>
                <a:moveTo>
                  <a:pt x="298" y="71"/>
                </a:moveTo>
                <a:lnTo>
                  <a:pt x="339" y="72"/>
                </a:lnTo>
                <a:lnTo>
                  <a:pt x="380" y="81"/>
                </a:lnTo>
                <a:lnTo>
                  <a:pt x="421" y="94"/>
                </a:lnTo>
                <a:lnTo>
                  <a:pt x="459" y="114"/>
                </a:lnTo>
                <a:lnTo>
                  <a:pt x="493" y="136"/>
                </a:lnTo>
                <a:lnTo>
                  <a:pt x="521" y="163"/>
                </a:lnTo>
                <a:lnTo>
                  <a:pt x="546" y="192"/>
                </a:lnTo>
                <a:lnTo>
                  <a:pt x="567" y="224"/>
                </a:lnTo>
                <a:lnTo>
                  <a:pt x="584" y="258"/>
                </a:lnTo>
                <a:lnTo>
                  <a:pt x="596" y="295"/>
                </a:lnTo>
                <a:lnTo>
                  <a:pt x="604" y="331"/>
                </a:lnTo>
                <a:lnTo>
                  <a:pt x="607" y="369"/>
                </a:lnTo>
                <a:lnTo>
                  <a:pt x="608" y="370"/>
                </a:lnTo>
                <a:lnTo>
                  <a:pt x="608" y="367"/>
                </a:lnTo>
                <a:lnTo>
                  <a:pt x="637" y="384"/>
                </a:lnTo>
                <a:lnTo>
                  <a:pt x="637" y="386"/>
                </a:lnTo>
                <a:lnTo>
                  <a:pt x="754" y="456"/>
                </a:lnTo>
                <a:lnTo>
                  <a:pt x="737" y="472"/>
                </a:lnTo>
                <a:lnTo>
                  <a:pt x="717" y="490"/>
                </a:lnTo>
                <a:lnTo>
                  <a:pt x="696" y="509"/>
                </a:lnTo>
                <a:lnTo>
                  <a:pt x="677" y="527"/>
                </a:lnTo>
                <a:lnTo>
                  <a:pt x="657" y="544"/>
                </a:lnTo>
                <a:lnTo>
                  <a:pt x="640" y="560"/>
                </a:lnTo>
                <a:lnTo>
                  <a:pt x="627" y="572"/>
                </a:lnTo>
                <a:lnTo>
                  <a:pt x="602" y="597"/>
                </a:lnTo>
                <a:lnTo>
                  <a:pt x="578" y="625"/>
                </a:lnTo>
                <a:lnTo>
                  <a:pt x="548" y="661"/>
                </a:lnTo>
                <a:lnTo>
                  <a:pt x="519" y="699"/>
                </a:lnTo>
                <a:lnTo>
                  <a:pt x="435" y="649"/>
                </a:lnTo>
                <a:lnTo>
                  <a:pt x="396" y="665"/>
                </a:lnTo>
                <a:lnTo>
                  <a:pt x="355" y="675"/>
                </a:lnTo>
                <a:lnTo>
                  <a:pt x="313" y="680"/>
                </a:lnTo>
                <a:lnTo>
                  <a:pt x="271" y="677"/>
                </a:lnTo>
                <a:lnTo>
                  <a:pt x="229" y="670"/>
                </a:lnTo>
                <a:lnTo>
                  <a:pt x="188" y="656"/>
                </a:lnTo>
                <a:lnTo>
                  <a:pt x="148" y="637"/>
                </a:lnTo>
                <a:lnTo>
                  <a:pt x="112" y="611"/>
                </a:lnTo>
                <a:lnTo>
                  <a:pt x="82" y="583"/>
                </a:lnTo>
                <a:lnTo>
                  <a:pt x="55" y="550"/>
                </a:lnTo>
                <a:lnTo>
                  <a:pt x="33" y="515"/>
                </a:lnTo>
                <a:lnTo>
                  <a:pt x="17" y="477"/>
                </a:lnTo>
                <a:lnTo>
                  <a:pt x="6" y="438"/>
                </a:lnTo>
                <a:lnTo>
                  <a:pt x="0" y="397"/>
                </a:lnTo>
                <a:lnTo>
                  <a:pt x="0" y="356"/>
                </a:lnTo>
                <a:lnTo>
                  <a:pt x="174" y="460"/>
                </a:lnTo>
                <a:lnTo>
                  <a:pt x="189" y="465"/>
                </a:lnTo>
                <a:lnTo>
                  <a:pt x="206" y="463"/>
                </a:lnTo>
                <a:lnTo>
                  <a:pt x="223" y="457"/>
                </a:lnTo>
                <a:lnTo>
                  <a:pt x="243" y="445"/>
                </a:lnTo>
                <a:lnTo>
                  <a:pt x="262" y="428"/>
                </a:lnTo>
                <a:lnTo>
                  <a:pt x="280" y="408"/>
                </a:lnTo>
                <a:lnTo>
                  <a:pt x="298" y="384"/>
                </a:lnTo>
                <a:lnTo>
                  <a:pt x="311" y="357"/>
                </a:lnTo>
                <a:lnTo>
                  <a:pt x="319" y="330"/>
                </a:lnTo>
                <a:lnTo>
                  <a:pt x="326" y="306"/>
                </a:lnTo>
                <a:lnTo>
                  <a:pt x="327" y="284"/>
                </a:lnTo>
                <a:lnTo>
                  <a:pt x="324" y="264"/>
                </a:lnTo>
                <a:lnTo>
                  <a:pt x="317" y="249"/>
                </a:lnTo>
                <a:lnTo>
                  <a:pt x="306" y="238"/>
                </a:lnTo>
                <a:lnTo>
                  <a:pt x="132" y="135"/>
                </a:lnTo>
                <a:lnTo>
                  <a:pt x="134" y="132"/>
                </a:lnTo>
                <a:lnTo>
                  <a:pt x="135" y="130"/>
                </a:lnTo>
                <a:lnTo>
                  <a:pt x="137" y="127"/>
                </a:lnTo>
                <a:lnTo>
                  <a:pt x="138" y="124"/>
                </a:lnTo>
                <a:lnTo>
                  <a:pt x="138" y="121"/>
                </a:lnTo>
                <a:lnTo>
                  <a:pt x="140" y="119"/>
                </a:lnTo>
                <a:lnTo>
                  <a:pt x="143" y="116"/>
                </a:lnTo>
                <a:lnTo>
                  <a:pt x="179" y="98"/>
                </a:lnTo>
                <a:lnTo>
                  <a:pt x="217" y="83"/>
                </a:lnTo>
                <a:lnTo>
                  <a:pt x="257" y="75"/>
                </a:lnTo>
                <a:lnTo>
                  <a:pt x="298" y="71"/>
                </a:lnTo>
                <a:close/>
                <a:moveTo>
                  <a:pt x="1030" y="0"/>
                </a:moveTo>
                <a:lnTo>
                  <a:pt x="1058" y="1"/>
                </a:lnTo>
                <a:lnTo>
                  <a:pt x="1084" y="6"/>
                </a:lnTo>
                <a:lnTo>
                  <a:pt x="1134" y="20"/>
                </a:lnTo>
                <a:lnTo>
                  <a:pt x="1179" y="33"/>
                </a:lnTo>
                <a:lnTo>
                  <a:pt x="1218" y="49"/>
                </a:lnTo>
                <a:lnTo>
                  <a:pt x="1254" y="67"/>
                </a:lnTo>
                <a:lnTo>
                  <a:pt x="1286" y="88"/>
                </a:lnTo>
                <a:lnTo>
                  <a:pt x="1318" y="111"/>
                </a:lnTo>
                <a:lnTo>
                  <a:pt x="1338" y="130"/>
                </a:lnTo>
                <a:lnTo>
                  <a:pt x="1351" y="148"/>
                </a:lnTo>
                <a:lnTo>
                  <a:pt x="1360" y="165"/>
                </a:lnTo>
                <a:lnTo>
                  <a:pt x="1366" y="181"/>
                </a:lnTo>
                <a:lnTo>
                  <a:pt x="1372" y="197"/>
                </a:lnTo>
                <a:lnTo>
                  <a:pt x="1379" y="212"/>
                </a:lnTo>
                <a:lnTo>
                  <a:pt x="1389" y="227"/>
                </a:lnTo>
                <a:lnTo>
                  <a:pt x="1404" y="242"/>
                </a:lnTo>
                <a:lnTo>
                  <a:pt x="1428" y="260"/>
                </a:lnTo>
                <a:lnTo>
                  <a:pt x="1452" y="273"/>
                </a:lnTo>
                <a:lnTo>
                  <a:pt x="1477" y="281"/>
                </a:lnTo>
                <a:lnTo>
                  <a:pt x="1499" y="289"/>
                </a:lnTo>
                <a:lnTo>
                  <a:pt x="1518" y="296"/>
                </a:lnTo>
                <a:lnTo>
                  <a:pt x="1533" y="304"/>
                </a:lnTo>
                <a:lnTo>
                  <a:pt x="1545" y="317"/>
                </a:lnTo>
                <a:lnTo>
                  <a:pt x="1556" y="328"/>
                </a:lnTo>
                <a:lnTo>
                  <a:pt x="1563" y="341"/>
                </a:lnTo>
                <a:lnTo>
                  <a:pt x="1568" y="353"/>
                </a:lnTo>
                <a:lnTo>
                  <a:pt x="1567" y="366"/>
                </a:lnTo>
                <a:lnTo>
                  <a:pt x="1561" y="378"/>
                </a:lnTo>
                <a:lnTo>
                  <a:pt x="1554" y="386"/>
                </a:lnTo>
                <a:lnTo>
                  <a:pt x="1544" y="397"/>
                </a:lnTo>
                <a:lnTo>
                  <a:pt x="1533" y="410"/>
                </a:lnTo>
                <a:lnTo>
                  <a:pt x="1522" y="422"/>
                </a:lnTo>
                <a:lnTo>
                  <a:pt x="1511" y="435"/>
                </a:lnTo>
                <a:lnTo>
                  <a:pt x="1500" y="447"/>
                </a:lnTo>
                <a:lnTo>
                  <a:pt x="1491" y="458"/>
                </a:lnTo>
                <a:lnTo>
                  <a:pt x="1484" y="467"/>
                </a:lnTo>
                <a:lnTo>
                  <a:pt x="1479" y="473"/>
                </a:lnTo>
                <a:lnTo>
                  <a:pt x="1477" y="474"/>
                </a:lnTo>
                <a:lnTo>
                  <a:pt x="1475" y="477"/>
                </a:lnTo>
                <a:lnTo>
                  <a:pt x="1469" y="483"/>
                </a:lnTo>
                <a:lnTo>
                  <a:pt x="1461" y="488"/>
                </a:lnTo>
                <a:lnTo>
                  <a:pt x="1450" y="491"/>
                </a:lnTo>
                <a:lnTo>
                  <a:pt x="1436" y="490"/>
                </a:lnTo>
                <a:lnTo>
                  <a:pt x="1425" y="487"/>
                </a:lnTo>
                <a:lnTo>
                  <a:pt x="1415" y="479"/>
                </a:lnTo>
                <a:lnTo>
                  <a:pt x="1404" y="469"/>
                </a:lnTo>
                <a:lnTo>
                  <a:pt x="1397" y="465"/>
                </a:lnTo>
                <a:lnTo>
                  <a:pt x="1394" y="461"/>
                </a:lnTo>
                <a:lnTo>
                  <a:pt x="1391" y="460"/>
                </a:lnTo>
                <a:lnTo>
                  <a:pt x="1390" y="458"/>
                </a:lnTo>
                <a:lnTo>
                  <a:pt x="1389" y="457"/>
                </a:lnTo>
                <a:lnTo>
                  <a:pt x="1385" y="455"/>
                </a:lnTo>
                <a:lnTo>
                  <a:pt x="1380" y="450"/>
                </a:lnTo>
                <a:lnTo>
                  <a:pt x="1373" y="440"/>
                </a:lnTo>
                <a:lnTo>
                  <a:pt x="1368" y="427"/>
                </a:lnTo>
                <a:lnTo>
                  <a:pt x="1365" y="412"/>
                </a:lnTo>
                <a:lnTo>
                  <a:pt x="1360" y="397"/>
                </a:lnTo>
                <a:lnTo>
                  <a:pt x="1354" y="383"/>
                </a:lnTo>
                <a:lnTo>
                  <a:pt x="1344" y="370"/>
                </a:lnTo>
                <a:lnTo>
                  <a:pt x="1333" y="361"/>
                </a:lnTo>
                <a:lnTo>
                  <a:pt x="1318" y="350"/>
                </a:lnTo>
                <a:lnTo>
                  <a:pt x="1300" y="339"/>
                </a:lnTo>
                <a:lnTo>
                  <a:pt x="1277" y="330"/>
                </a:lnTo>
                <a:lnTo>
                  <a:pt x="1258" y="328"/>
                </a:lnTo>
                <a:lnTo>
                  <a:pt x="1236" y="330"/>
                </a:lnTo>
                <a:lnTo>
                  <a:pt x="1213" y="336"/>
                </a:lnTo>
                <a:lnTo>
                  <a:pt x="1189" y="348"/>
                </a:lnTo>
                <a:lnTo>
                  <a:pt x="1161" y="366"/>
                </a:lnTo>
                <a:lnTo>
                  <a:pt x="1158" y="364"/>
                </a:lnTo>
                <a:lnTo>
                  <a:pt x="1158" y="364"/>
                </a:lnTo>
                <a:lnTo>
                  <a:pt x="1157" y="363"/>
                </a:lnTo>
                <a:lnTo>
                  <a:pt x="974" y="584"/>
                </a:lnTo>
                <a:lnTo>
                  <a:pt x="979" y="593"/>
                </a:lnTo>
                <a:lnTo>
                  <a:pt x="982" y="603"/>
                </a:lnTo>
                <a:lnTo>
                  <a:pt x="982" y="612"/>
                </a:lnTo>
                <a:lnTo>
                  <a:pt x="978" y="621"/>
                </a:lnTo>
                <a:lnTo>
                  <a:pt x="971" y="632"/>
                </a:lnTo>
                <a:lnTo>
                  <a:pt x="961" y="647"/>
                </a:lnTo>
                <a:lnTo>
                  <a:pt x="950" y="664"/>
                </a:lnTo>
                <a:lnTo>
                  <a:pt x="937" y="685"/>
                </a:lnTo>
                <a:lnTo>
                  <a:pt x="922" y="705"/>
                </a:lnTo>
                <a:lnTo>
                  <a:pt x="908" y="727"/>
                </a:lnTo>
                <a:lnTo>
                  <a:pt x="894" y="748"/>
                </a:lnTo>
                <a:lnTo>
                  <a:pt x="880" y="768"/>
                </a:lnTo>
                <a:lnTo>
                  <a:pt x="867" y="785"/>
                </a:lnTo>
                <a:lnTo>
                  <a:pt x="857" y="798"/>
                </a:lnTo>
                <a:lnTo>
                  <a:pt x="847" y="809"/>
                </a:lnTo>
                <a:lnTo>
                  <a:pt x="834" y="823"/>
                </a:lnTo>
                <a:lnTo>
                  <a:pt x="819" y="839"/>
                </a:lnTo>
                <a:lnTo>
                  <a:pt x="801" y="858"/>
                </a:lnTo>
                <a:lnTo>
                  <a:pt x="782" y="878"/>
                </a:lnTo>
                <a:lnTo>
                  <a:pt x="762" y="898"/>
                </a:lnTo>
                <a:lnTo>
                  <a:pt x="743" y="919"/>
                </a:lnTo>
                <a:lnTo>
                  <a:pt x="723" y="939"/>
                </a:lnTo>
                <a:lnTo>
                  <a:pt x="705" y="958"/>
                </a:lnTo>
                <a:lnTo>
                  <a:pt x="688" y="975"/>
                </a:lnTo>
                <a:lnTo>
                  <a:pt x="674" y="990"/>
                </a:lnTo>
                <a:lnTo>
                  <a:pt x="663" y="1001"/>
                </a:lnTo>
                <a:lnTo>
                  <a:pt x="656" y="1010"/>
                </a:lnTo>
                <a:lnTo>
                  <a:pt x="649" y="1018"/>
                </a:lnTo>
                <a:lnTo>
                  <a:pt x="638" y="1032"/>
                </a:lnTo>
                <a:lnTo>
                  <a:pt x="623" y="1049"/>
                </a:lnTo>
                <a:lnTo>
                  <a:pt x="608" y="1068"/>
                </a:lnTo>
                <a:lnTo>
                  <a:pt x="591" y="1089"/>
                </a:lnTo>
                <a:lnTo>
                  <a:pt x="574" y="1110"/>
                </a:lnTo>
                <a:lnTo>
                  <a:pt x="558" y="1132"/>
                </a:lnTo>
                <a:lnTo>
                  <a:pt x="543" y="1151"/>
                </a:lnTo>
                <a:lnTo>
                  <a:pt x="530" y="1170"/>
                </a:lnTo>
                <a:lnTo>
                  <a:pt x="519" y="1184"/>
                </a:lnTo>
                <a:lnTo>
                  <a:pt x="513" y="1197"/>
                </a:lnTo>
                <a:lnTo>
                  <a:pt x="504" y="1210"/>
                </a:lnTo>
                <a:lnTo>
                  <a:pt x="491" y="1219"/>
                </a:lnTo>
                <a:lnTo>
                  <a:pt x="477" y="1222"/>
                </a:lnTo>
                <a:lnTo>
                  <a:pt x="461" y="1220"/>
                </a:lnTo>
                <a:lnTo>
                  <a:pt x="444" y="1213"/>
                </a:lnTo>
                <a:lnTo>
                  <a:pt x="427" y="1202"/>
                </a:lnTo>
                <a:lnTo>
                  <a:pt x="404" y="1183"/>
                </a:lnTo>
                <a:lnTo>
                  <a:pt x="380" y="1165"/>
                </a:lnTo>
                <a:lnTo>
                  <a:pt x="359" y="1147"/>
                </a:lnTo>
                <a:lnTo>
                  <a:pt x="340" y="1129"/>
                </a:lnTo>
                <a:lnTo>
                  <a:pt x="327" y="1115"/>
                </a:lnTo>
                <a:lnTo>
                  <a:pt x="319" y="1106"/>
                </a:lnTo>
                <a:lnTo>
                  <a:pt x="313" y="1098"/>
                </a:lnTo>
                <a:lnTo>
                  <a:pt x="309" y="1089"/>
                </a:lnTo>
                <a:lnTo>
                  <a:pt x="306" y="1082"/>
                </a:lnTo>
                <a:lnTo>
                  <a:pt x="306" y="1072"/>
                </a:lnTo>
                <a:lnTo>
                  <a:pt x="310" y="1062"/>
                </a:lnTo>
                <a:lnTo>
                  <a:pt x="319" y="1052"/>
                </a:lnTo>
                <a:lnTo>
                  <a:pt x="333" y="1039"/>
                </a:lnTo>
                <a:lnTo>
                  <a:pt x="352" y="1024"/>
                </a:lnTo>
                <a:lnTo>
                  <a:pt x="373" y="1005"/>
                </a:lnTo>
                <a:lnTo>
                  <a:pt x="396" y="984"/>
                </a:lnTo>
                <a:lnTo>
                  <a:pt x="421" y="960"/>
                </a:lnTo>
                <a:lnTo>
                  <a:pt x="444" y="936"/>
                </a:lnTo>
                <a:lnTo>
                  <a:pt x="466" y="912"/>
                </a:lnTo>
                <a:lnTo>
                  <a:pt x="485" y="890"/>
                </a:lnTo>
                <a:lnTo>
                  <a:pt x="501" y="870"/>
                </a:lnTo>
                <a:lnTo>
                  <a:pt x="513" y="854"/>
                </a:lnTo>
                <a:lnTo>
                  <a:pt x="522" y="842"/>
                </a:lnTo>
                <a:lnTo>
                  <a:pt x="528" y="834"/>
                </a:lnTo>
                <a:lnTo>
                  <a:pt x="533" y="828"/>
                </a:lnTo>
                <a:lnTo>
                  <a:pt x="535" y="825"/>
                </a:lnTo>
                <a:lnTo>
                  <a:pt x="537" y="823"/>
                </a:lnTo>
                <a:lnTo>
                  <a:pt x="537" y="823"/>
                </a:lnTo>
                <a:lnTo>
                  <a:pt x="537" y="821"/>
                </a:lnTo>
                <a:lnTo>
                  <a:pt x="539" y="819"/>
                </a:lnTo>
                <a:lnTo>
                  <a:pt x="544" y="813"/>
                </a:lnTo>
                <a:lnTo>
                  <a:pt x="552" y="802"/>
                </a:lnTo>
                <a:lnTo>
                  <a:pt x="562" y="787"/>
                </a:lnTo>
                <a:lnTo>
                  <a:pt x="576" y="771"/>
                </a:lnTo>
                <a:lnTo>
                  <a:pt x="589" y="753"/>
                </a:lnTo>
                <a:lnTo>
                  <a:pt x="604" y="733"/>
                </a:lnTo>
                <a:lnTo>
                  <a:pt x="619" y="715"/>
                </a:lnTo>
                <a:lnTo>
                  <a:pt x="634" y="696"/>
                </a:lnTo>
                <a:lnTo>
                  <a:pt x="649" y="677"/>
                </a:lnTo>
                <a:lnTo>
                  <a:pt x="662" y="661"/>
                </a:lnTo>
                <a:lnTo>
                  <a:pt x="674" y="648"/>
                </a:lnTo>
                <a:lnTo>
                  <a:pt x="685" y="638"/>
                </a:lnTo>
                <a:lnTo>
                  <a:pt x="699" y="626"/>
                </a:lnTo>
                <a:lnTo>
                  <a:pt x="716" y="611"/>
                </a:lnTo>
                <a:lnTo>
                  <a:pt x="734" y="594"/>
                </a:lnTo>
                <a:lnTo>
                  <a:pt x="752" y="577"/>
                </a:lnTo>
                <a:lnTo>
                  <a:pt x="772" y="559"/>
                </a:lnTo>
                <a:lnTo>
                  <a:pt x="791" y="542"/>
                </a:lnTo>
                <a:lnTo>
                  <a:pt x="808" y="526"/>
                </a:lnTo>
                <a:lnTo>
                  <a:pt x="823" y="512"/>
                </a:lnTo>
                <a:lnTo>
                  <a:pt x="835" y="501"/>
                </a:lnTo>
                <a:lnTo>
                  <a:pt x="844" y="494"/>
                </a:lnTo>
                <a:lnTo>
                  <a:pt x="856" y="489"/>
                </a:lnTo>
                <a:lnTo>
                  <a:pt x="867" y="489"/>
                </a:lnTo>
                <a:lnTo>
                  <a:pt x="876" y="494"/>
                </a:lnTo>
                <a:lnTo>
                  <a:pt x="1066" y="284"/>
                </a:lnTo>
                <a:lnTo>
                  <a:pt x="1062" y="281"/>
                </a:lnTo>
                <a:lnTo>
                  <a:pt x="1060" y="279"/>
                </a:lnTo>
                <a:lnTo>
                  <a:pt x="1058" y="278"/>
                </a:lnTo>
                <a:lnTo>
                  <a:pt x="1058" y="278"/>
                </a:lnTo>
                <a:lnTo>
                  <a:pt x="1060" y="274"/>
                </a:lnTo>
                <a:lnTo>
                  <a:pt x="1062" y="267"/>
                </a:lnTo>
                <a:lnTo>
                  <a:pt x="1066" y="254"/>
                </a:lnTo>
                <a:lnTo>
                  <a:pt x="1069" y="240"/>
                </a:lnTo>
                <a:lnTo>
                  <a:pt x="1073" y="223"/>
                </a:lnTo>
                <a:lnTo>
                  <a:pt x="1076" y="204"/>
                </a:lnTo>
                <a:lnTo>
                  <a:pt x="1076" y="187"/>
                </a:lnTo>
                <a:lnTo>
                  <a:pt x="1073" y="170"/>
                </a:lnTo>
                <a:lnTo>
                  <a:pt x="1066" y="155"/>
                </a:lnTo>
                <a:lnTo>
                  <a:pt x="1057" y="143"/>
                </a:lnTo>
                <a:lnTo>
                  <a:pt x="1049" y="132"/>
                </a:lnTo>
                <a:lnTo>
                  <a:pt x="1038" y="122"/>
                </a:lnTo>
                <a:lnTo>
                  <a:pt x="1024" y="114"/>
                </a:lnTo>
                <a:lnTo>
                  <a:pt x="1008" y="108"/>
                </a:lnTo>
                <a:lnTo>
                  <a:pt x="988" y="103"/>
                </a:lnTo>
                <a:lnTo>
                  <a:pt x="963" y="99"/>
                </a:lnTo>
                <a:lnTo>
                  <a:pt x="933" y="98"/>
                </a:lnTo>
                <a:lnTo>
                  <a:pt x="896" y="99"/>
                </a:lnTo>
                <a:lnTo>
                  <a:pt x="894" y="99"/>
                </a:lnTo>
                <a:lnTo>
                  <a:pt x="884" y="100"/>
                </a:lnTo>
                <a:lnTo>
                  <a:pt x="869" y="102"/>
                </a:lnTo>
                <a:lnTo>
                  <a:pt x="851" y="103"/>
                </a:lnTo>
                <a:lnTo>
                  <a:pt x="830" y="104"/>
                </a:lnTo>
                <a:lnTo>
                  <a:pt x="810" y="105"/>
                </a:lnTo>
                <a:lnTo>
                  <a:pt x="790" y="106"/>
                </a:lnTo>
                <a:lnTo>
                  <a:pt x="772" y="108"/>
                </a:lnTo>
                <a:lnTo>
                  <a:pt x="756" y="109"/>
                </a:lnTo>
                <a:lnTo>
                  <a:pt x="746" y="110"/>
                </a:lnTo>
                <a:lnTo>
                  <a:pt x="730" y="109"/>
                </a:lnTo>
                <a:lnTo>
                  <a:pt x="719" y="105"/>
                </a:lnTo>
                <a:lnTo>
                  <a:pt x="712" y="98"/>
                </a:lnTo>
                <a:lnTo>
                  <a:pt x="710" y="89"/>
                </a:lnTo>
                <a:lnTo>
                  <a:pt x="713" y="80"/>
                </a:lnTo>
                <a:lnTo>
                  <a:pt x="723" y="71"/>
                </a:lnTo>
                <a:lnTo>
                  <a:pt x="739" y="62"/>
                </a:lnTo>
                <a:lnTo>
                  <a:pt x="743" y="61"/>
                </a:lnTo>
                <a:lnTo>
                  <a:pt x="752" y="58"/>
                </a:lnTo>
                <a:lnTo>
                  <a:pt x="768" y="53"/>
                </a:lnTo>
                <a:lnTo>
                  <a:pt x="789" y="47"/>
                </a:lnTo>
                <a:lnTo>
                  <a:pt x="813" y="39"/>
                </a:lnTo>
                <a:lnTo>
                  <a:pt x="840" y="32"/>
                </a:lnTo>
                <a:lnTo>
                  <a:pt x="871" y="25"/>
                </a:lnTo>
                <a:lnTo>
                  <a:pt x="902" y="17"/>
                </a:lnTo>
                <a:lnTo>
                  <a:pt x="935" y="11"/>
                </a:lnTo>
                <a:lnTo>
                  <a:pt x="968" y="5"/>
                </a:lnTo>
                <a:lnTo>
                  <a:pt x="1000" y="3"/>
                </a:lnTo>
                <a:lnTo>
                  <a:pt x="1030" y="0"/>
                </a:lnTo>
                <a:close/>
              </a:path>
            </a:pathLst>
          </a:custGeom>
          <a:solidFill>
            <a:srgbClr val="353A42"/>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nvGrpSpPr>
          <p:cNvPr id="4" name="Group 1"/>
          <p:cNvGrpSpPr/>
          <p:nvPr/>
        </p:nvGrpSpPr>
        <p:grpSpPr>
          <a:xfrm>
            <a:off x="1277939" y="2137306"/>
            <a:ext cx="1234016" cy="1217084"/>
            <a:chOff x="958454" y="1392953"/>
            <a:chExt cx="925512" cy="912813"/>
          </a:xfrm>
          <a:solidFill>
            <a:srgbClr val="ACB2BC"/>
          </a:solidFill>
        </p:grpSpPr>
        <p:sp>
          <p:nvSpPr>
            <p:cNvPr id="19" name="Freeform 17"/>
            <p:cNvSpPr>
              <a:spLocks noEditPoints="1"/>
            </p:cNvSpPr>
            <p:nvPr/>
          </p:nvSpPr>
          <p:spPr bwMode="auto">
            <a:xfrm>
              <a:off x="988616" y="1404066"/>
              <a:ext cx="895350" cy="892175"/>
            </a:xfrm>
            <a:custGeom>
              <a:avLst/>
              <a:gdLst>
                <a:gd name="T0" fmla="*/ 501 w 1126"/>
                <a:gd name="T1" fmla="*/ 25 h 1125"/>
                <a:gd name="T2" fmla="*/ 381 w 1126"/>
                <a:gd name="T3" fmla="*/ 54 h 1125"/>
                <a:gd name="T4" fmla="*/ 273 w 1126"/>
                <a:gd name="T5" fmla="*/ 106 h 1125"/>
                <a:gd name="T6" fmla="*/ 181 w 1126"/>
                <a:gd name="T7" fmla="*/ 180 h 1125"/>
                <a:gd name="T8" fmla="*/ 106 w 1126"/>
                <a:gd name="T9" fmla="*/ 273 h 1125"/>
                <a:gd name="T10" fmla="*/ 54 w 1126"/>
                <a:gd name="T11" fmla="*/ 381 h 1125"/>
                <a:gd name="T12" fmla="*/ 25 w 1126"/>
                <a:gd name="T13" fmla="*/ 500 h 1125"/>
                <a:gd name="T14" fmla="*/ 25 w 1126"/>
                <a:gd name="T15" fmla="*/ 626 h 1125"/>
                <a:gd name="T16" fmla="*/ 54 w 1126"/>
                <a:gd name="T17" fmla="*/ 746 h 1125"/>
                <a:gd name="T18" fmla="*/ 106 w 1126"/>
                <a:gd name="T19" fmla="*/ 852 h 1125"/>
                <a:gd name="T20" fmla="*/ 181 w 1126"/>
                <a:gd name="T21" fmla="*/ 945 h 1125"/>
                <a:gd name="T22" fmla="*/ 273 w 1126"/>
                <a:gd name="T23" fmla="*/ 1020 h 1125"/>
                <a:gd name="T24" fmla="*/ 381 w 1126"/>
                <a:gd name="T25" fmla="*/ 1072 h 1125"/>
                <a:gd name="T26" fmla="*/ 501 w 1126"/>
                <a:gd name="T27" fmla="*/ 1100 h 1125"/>
                <a:gd name="T28" fmla="*/ 627 w 1126"/>
                <a:gd name="T29" fmla="*/ 1100 h 1125"/>
                <a:gd name="T30" fmla="*/ 746 w 1126"/>
                <a:gd name="T31" fmla="*/ 1072 h 1125"/>
                <a:gd name="T32" fmla="*/ 853 w 1126"/>
                <a:gd name="T33" fmla="*/ 1020 h 1125"/>
                <a:gd name="T34" fmla="*/ 946 w 1126"/>
                <a:gd name="T35" fmla="*/ 945 h 1125"/>
                <a:gd name="T36" fmla="*/ 1021 w 1126"/>
                <a:gd name="T37" fmla="*/ 852 h 1125"/>
                <a:gd name="T38" fmla="*/ 1074 w 1126"/>
                <a:gd name="T39" fmla="*/ 746 h 1125"/>
                <a:gd name="T40" fmla="*/ 1101 w 1126"/>
                <a:gd name="T41" fmla="*/ 626 h 1125"/>
                <a:gd name="T42" fmla="*/ 1101 w 1126"/>
                <a:gd name="T43" fmla="*/ 500 h 1125"/>
                <a:gd name="T44" fmla="*/ 1074 w 1126"/>
                <a:gd name="T45" fmla="*/ 381 h 1125"/>
                <a:gd name="T46" fmla="*/ 1021 w 1126"/>
                <a:gd name="T47" fmla="*/ 273 h 1125"/>
                <a:gd name="T48" fmla="*/ 946 w 1126"/>
                <a:gd name="T49" fmla="*/ 180 h 1125"/>
                <a:gd name="T50" fmla="*/ 853 w 1126"/>
                <a:gd name="T51" fmla="*/ 106 h 1125"/>
                <a:gd name="T52" fmla="*/ 746 w 1126"/>
                <a:gd name="T53" fmla="*/ 54 h 1125"/>
                <a:gd name="T54" fmla="*/ 627 w 1126"/>
                <a:gd name="T55" fmla="*/ 25 h 1125"/>
                <a:gd name="T56" fmla="*/ 564 w 1126"/>
                <a:gd name="T57" fmla="*/ 0 h 1125"/>
                <a:gd name="T58" fmla="*/ 692 w 1126"/>
                <a:gd name="T59" fmla="*/ 14 h 1125"/>
                <a:gd name="T60" fmla="*/ 811 w 1126"/>
                <a:gd name="T61" fmla="*/ 58 h 1125"/>
                <a:gd name="T62" fmla="*/ 916 w 1126"/>
                <a:gd name="T63" fmla="*/ 123 h 1125"/>
                <a:gd name="T64" fmla="*/ 1003 w 1126"/>
                <a:gd name="T65" fmla="*/ 211 h 1125"/>
                <a:gd name="T66" fmla="*/ 1070 w 1126"/>
                <a:gd name="T67" fmla="*/ 315 h 1125"/>
                <a:gd name="T68" fmla="*/ 1112 w 1126"/>
                <a:gd name="T69" fmla="*/ 434 h 1125"/>
                <a:gd name="T70" fmla="*/ 1126 w 1126"/>
                <a:gd name="T71" fmla="*/ 563 h 1125"/>
                <a:gd name="T72" fmla="*/ 1112 w 1126"/>
                <a:gd name="T73" fmla="*/ 692 h 1125"/>
                <a:gd name="T74" fmla="*/ 1070 w 1126"/>
                <a:gd name="T75" fmla="*/ 810 h 1125"/>
                <a:gd name="T76" fmla="*/ 1003 w 1126"/>
                <a:gd name="T77" fmla="*/ 915 h 1125"/>
                <a:gd name="T78" fmla="*/ 916 w 1126"/>
                <a:gd name="T79" fmla="*/ 1002 h 1125"/>
                <a:gd name="T80" fmla="*/ 811 w 1126"/>
                <a:gd name="T81" fmla="*/ 1068 h 1125"/>
                <a:gd name="T82" fmla="*/ 692 w 1126"/>
                <a:gd name="T83" fmla="*/ 1110 h 1125"/>
                <a:gd name="T84" fmla="*/ 564 w 1126"/>
                <a:gd name="T85" fmla="*/ 1125 h 1125"/>
                <a:gd name="T86" fmla="*/ 435 w 1126"/>
                <a:gd name="T87" fmla="*/ 1110 h 1125"/>
                <a:gd name="T88" fmla="*/ 315 w 1126"/>
                <a:gd name="T89" fmla="*/ 1068 h 1125"/>
                <a:gd name="T90" fmla="*/ 211 w 1126"/>
                <a:gd name="T91" fmla="*/ 1002 h 1125"/>
                <a:gd name="T92" fmla="*/ 123 w 1126"/>
                <a:gd name="T93" fmla="*/ 915 h 1125"/>
                <a:gd name="T94" fmla="*/ 58 w 1126"/>
                <a:gd name="T95" fmla="*/ 810 h 1125"/>
                <a:gd name="T96" fmla="*/ 14 w 1126"/>
                <a:gd name="T97" fmla="*/ 692 h 1125"/>
                <a:gd name="T98" fmla="*/ 0 w 1126"/>
                <a:gd name="T99" fmla="*/ 563 h 1125"/>
                <a:gd name="T100" fmla="*/ 14 w 1126"/>
                <a:gd name="T101" fmla="*/ 434 h 1125"/>
                <a:gd name="T102" fmla="*/ 58 w 1126"/>
                <a:gd name="T103" fmla="*/ 315 h 1125"/>
                <a:gd name="T104" fmla="*/ 123 w 1126"/>
                <a:gd name="T105" fmla="*/ 211 h 1125"/>
                <a:gd name="T106" fmla="*/ 211 w 1126"/>
                <a:gd name="T107" fmla="*/ 123 h 1125"/>
                <a:gd name="T108" fmla="*/ 315 w 1126"/>
                <a:gd name="T109" fmla="*/ 58 h 1125"/>
                <a:gd name="T110" fmla="*/ 435 w 1126"/>
                <a:gd name="T111" fmla="*/ 14 h 1125"/>
                <a:gd name="T112" fmla="*/ 564 w 1126"/>
                <a:gd name="T113" fmla="*/ 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6" h="1125">
                  <a:moveTo>
                    <a:pt x="564" y="22"/>
                  </a:moveTo>
                  <a:lnTo>
                    <a:pt x="501" y="25"/>
                  </a:lnTo>
                  <a:lnTo>
                    <a:pt x="439" y="37"/>
                  </a:lnTo>
                  <a:lnTo>
                    <a:pt x="381" y="54"/>
                  </a:lnTo>
                  <a:lnTo>
                    <a:pt x="326" y="77"/>
                  </a:lnTo>
                  <a:lnTo>
                    <a:pt x="273" y="106"/>
                  </a:lnTo>
                  <a:lnTo>
                    <a:pt x="225" y="140"/>
                  </a:lnTo>
                  <a:lnTo>
                    <a:pt x="181" y="180"/>
                  </a:lnTo>
                  <a:lnTo>
                    <a:pt x="140" y="224"/>
                  </a:lnTo>
                  <a:lnTo>
                    <a:pt x="106" y="273"/>
                  </a:lnTo>
                  <a:lnTo>
                    <a:pt x="77" y="325"/>
                  </a:lnTo>
                  <a:lnTo>
                    <a:pt x="54" y="381"/>
                  </a:lnTo>
                  <a:lnTo>
                    <a:pt x="37" y="438"/>
                  </a:lnTo>
                  <a:lnTo>
                    <a:pt x="25" y="500"/>
                  </a:lnTo>
                  <a:lnTo>
                    <a:pt x="22" y="563"/>
                  </a:lnTo>
                  <a:lnTo>
                    <a:pt x="25" y="626"/>
                  </a:lnTo>
                  <a:lnTo>
                    <a:pt x="37" y="686"/>
                  </a:lnTo>
                  <a:lnTo>
                    <a:pt x="54" y="746"/>
                  </a:lnTo>
                  <a:lnTo>
                    <a:pt x="77" y="801"/>
                  </a:lnTo>
                  <a:lnTo>
                    <a:pt x="106" y="852"/>
                  </a:lnTo>
                  <a:lnTo>
                    <a:pt x="140" y="900"/>
                  </a:lnTo>
                  <a:lnTo>
                    <a:pt x="181" y="945"/>
                  </a:lnTo>
                  <a:lnTo>
                    <a:pt x="225" y="984"/>
                  </a:lnTo>
                  <a:lnTo>
                    <a:pt x="273" y="1020"/>
                  </a:lnTo>
                  <a:lnTo>
                    <a:pt x="326" y="1049"/>
                  </a:lnTo>
                  <a:lnTo>
                    <a:pt x="381" y="1072"/>
                  </a:lnTo>
                  <a:lnTo>
                    <a:pt x="439" y="1089"/>
                  </a:lnTo>
                  <a:lnTo>
                    <a:pt x="501" y="1100"/>
                  </a:lnTo>
                  <a:lnTo>
                    <a:pt x="564" y="1104"/>
                  </a:lnTo>
                  <a:lnTo>
                    <a:pt x="627" y="1100"/>
                  </a:lnTo>
                  <a:lnTo>
                    <a:pt x="687" y="1089"/>
                  </a:lnTo>
                  <a:lnTo>
                    <a:pt x="746" y="1072"/>
                  </a:lnTo>
                  <a:lnTo>
                    <a:pt x="802" y="1049"/>
                  </a:lnTo>
                  <a:lnTo>
                    <a:pt x="853" y="1020"/>
                  </a:lnTo>
                  <a:lnTo>
                    <a:pt x="901" y="984"/>
                  </a:lnTo>
                  <a:lnTo>
                    <a:pt x="946" y="945"/>
                  </a:lnTo>
                  <a:lnTo>
                    <a:pt x="986" y="900"/>
                  </a:lnTo>
                  <a:lnTo>
                    <a:pt x="1021" y="852"/>
                  </a:lnTo>
                  <a:lnTo>
                    <a:pt x="1050" y="801"/>
                  </a:lnTo>
                  <a:lnTo>
                    <a:pt x="1074" y="746"/>
                  </a:lnTo>
                  <a:lnTo>
                    <a:pt x="1091" y="686"/>
                  </a:lnTo>
                  <a:lnTo>
                    <a:pt x="1101" y="626"/>
                  </a:lnTo>
                  <a:lnTo>
                    <a:pt x="1105" y="563"/>
                  </a:lnTo>
                  <a:lnTo>
                    <a:pt x="1101" y="500"/>
                  </a:lnTo>
                  <a:lnTo>
                    <a:pt x="1091" y="438"/>
                  </a:lnTo>
                  <a:lnTo>
                    <a:pt x="1074" y="381"/>
                  </a:lnTo>
                  <a:lnTo>
                    <a:pt x="1050" y="325"/>
                  </a:lnTo>
                  <a:lnTo>
                    <a:pt x="1021" y="273"/>
                  </a:lnTo>
                  <a:lnTo>
                    <a:pt x="986" y="224"/>
                  </a:lnTo>
                  <a:lnTo>
                    <a:pt x="946" y="180"/>
                  </a:lnTo>
                  <a:lnTo>
                    <a:pt x="901" y="140"/>
                  </a:lnTo>
                  <a:lnTo>
                    <a:pt x="853" y="106"/>
                  </a:lnTo>
                  <a:lnTo>
                    <a:pt x="802" y="77"/>
                  </a:lnTo>
                  <a:lnTo>
                    <a:pt x="746" y="54"/>
                  </a:lnTo>
                  <a:lnTo>
                    <a:pt x="687" y="37"/>
                  </a:lnTo>
                  <a:lnTo>
                    <a:pt x="627" y="25"/>
                  </a:lnTo>
                  <a:lnTo>
                    <a:pt x="564" y="22"/>
                  </a:lnTo>
                  <a:close/>
                  <a:moveTo>
                    <a:pt x="564" y="0"/>
                  </a:moveTo>
                  <a:lnTo>
                    <a:pt x="629" y="4"/>
                  </a:lnTo>
                  <a:lnTo>
                    <a:pt x="692" y="14"/>
                  </a:lnTo>
                  <a:lnTo>
                    <a:pt x="753" y="33"/>
                  </a:lnTo>
                  <a:lnTo>
                    <a:pt x="811" y="58"/>
                  </a:lnTo>
                  <a:lnTo>
                    <a:pt x="865" y="88"/>
                  </a:lnTo>
                  <a:lnTo>
                    <a:pt x="916" y="123"/>
                  </a:lnTo>
                  <a:lnTo>
                    <a:pt x="962" y="165"/>
                  </a:lnTo>
                  <a:lnTo>
                    <a:pt x="1003" y="211"/>
                  </a:lnTo>
                  <a:lnTo>
                    <a:pt x="1039" y="261"/>
                  </a:lnTo>
                  <a:lnTo>
                    <a:pt x="1070" y="315"/>
                  </a:lnTo>
                  <a:lnTo>
                    <a:pt x="1093" y="373"/>
                  </a:lnTo>
                  <a:lnTo>
                    <a:pt x="1112" y="434"/>
                  </a:lnTo>
                  <a:lnTo>
                    <a:pt x="1122" y="497"/>
                  </a:lnTo>
                  <a:lnTo>
                    <a:pt x="1126" y="563"/>
                  </a:lnTo>
                  <a:lnTo>
                    <a:pt x="1122" y="629"/>
                  </a:lnTo>
                  <a:lnTo>
                    <a:pt x="1112" y="692"/>
                  </a:lnTo>
                  <a:lnTo>
                    <a:pt x="1093" y="752"/>
                  </a:lnTo>
                  <a:lnTo>
                    <a:pt x="1070" y="810"/>
                  </a:lnTo>
                  <a:lnTo>
                    <a:pt x="1039" y="864"/>
                  </a:lnTo>
                  <a:lnTo>
                    <a:pt x="1003" y="915"/>
                  </a:lnTo>
                  <a:lnTo>
                    <a:pt x="962" y="961"/>
                  </a:lnTo>
                  <a:lnTo>
                    <a:pt x="916" y="1002"/>
                  </a:lnTo>
                  <a:lnTo>
                    <a:pt x="865" y="1038"/>
                  </a:lnTo>
                  <a:lnTo>
                    <a:pt x="811" y="1068"/>
                  </a:lnTo>
                  <a:lnTo>
                    <a:pt x="753" y="1092"/>
                  </a:lnTo>
                  <a:lnTo>
                    <a:pt x="692" y="1110"/>
                  </a:lnTo>
                  <a:lnTo>
                    <a:pt x="629" y="1121"/>
                  </a:lnTo>
                  <a:lnTo>
                    <a:pt x="564" y="1125"/>
                  </a:lnTo>
                  <a:lnTo>
                    <a:pt x="498" y="1121"/>
                  </a:lnTo>
                  <a:lnTo>
                    <a:pt x="435" y="1110"/>
                  </a:lnTo>
                  <a:lnTo>
                    <a:pt x="373" y="1092"/>
                  </a:lnTo>
                  <a:lnTo>
                    <a:pt x="315" y="1068"/>
                  </a:lnTo>
                  <a:lnTo>
                    <a:pt x="261" y="1038"/>
                  </a:lnTo>
                  <a:lnTo>
                    <a:pt x="211" y="1002"/>
                  </a:lnTo>
                  <a:lnTo>
                    <a:pt x="165" y="961"/>
                  </a:lnTo>
                  <a:lnTo>
                    <a:pt x="123" y="915"/>
                  </a:lnTo>
                  <a:lnTo>
                    <a:pt x="88" y="864"/>
                  </a:lnTo>
                  <a:lnTo>
                    <a:pt x="58" y="810"/>
                  </a:lnTo>
                  <a:lnTo>
                    <a:pt x="33" y="752"/>
                  </a:lnTo>
                  <a:lnTo>
                    <a:pt x="14" y="692"/>
                  </a:lnTo>
                  <a:lnTo>
                    <a:pt x="4" y="629"/>
                  </a:lnTo>
                  <a:lnTo>
                    <a:pt x="0" y="563"/>
                  </a:lnTo>
                  <a:lnTo>
                    <a:pt x="4" y="497"/>
                  </a:lnTo>
                  <a:lnTo>
                    <a:pt x="14" y="434"/>
                  </a:lnTo>
                  <a:lnTo>
                    <a:pt x="33" y="373"/>
                  </a:lnTo>
                  <a:lnTo>
                    <a:pt x="58" y="315"/>
                  </a:lnTo>
                  <a:lnTo>
                    <a:pt x="88" y="261"/>
                  </a:lnTo>
                  <a:lnTo>
                    <a:pt x="123" y="211"/>
                  </a:lnTo>
                  <a:lnTo>
                    <a:pt x="165" y="165"/>
                  </a:lnTo>
                  <a:lnTo>
                    <a:pt x="211" y="123"/>
                  </a:lnTo>
                  <a:lnTo>
                    <a:pt x="261" y="88"/>
                  </a:lnTo>
                  <a:lnTo>
                    <a:pt x="315" y="58"/>
                  </a:lnTo>
                  <a:lnTo>
                    <a:pt x="373" y="33"/>
                  </a:lnTo>
                  <a:lnTo>
                    <a:pt x="435" y="14"/>
                  </a:lnTo>
                  <a:lnTo>
                    <a:pt x="498" y="4"/>
                  </a:lnTo>
                  <a:lnTo>
                    <a:pt x="564"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0" name="Freeform 18"/>
            <p:cNvSpPr/>
            <p:nvPr/>
          </p:nvSpPr>
          <p:spPr bwMode="auto">
            <a:xfrm>
              <a:off x="1112441" y="1526303"/>
              <a:ext cx="649288" cy="649288"/>
            </a:xfrm>
            <a:custGeom>
              <a:avLst/>
              <a:gdLst>
                <a:gd name="T0" fmla="*/ 409 w 817"/>
                <a:gd name="T1" fmla="*/ 0 h 816"/>
                <a:gd name="T2" fmla="*/ 464 w 817"/>
                <a:gd name="T3" fmla="*/ 2 h 816"/>
                <a:gd name="T4" fmla="*/ 516 w 817"/>
                <a:gd name="T5" fmla="*/ 14 h 816"/>
                <a:gd name="T6" fmla="*/ 568 w 817"/>
                <a:gd name="T7" fmla="*/ 31 h 816"/>
                <a:gd name="T8" fmla="*/ 615 w 817"/>
                <a:gd name="T9" fmla="*/ 55 h 816"/>
                <a:gd name="T10" fmla="*/ 658 w 817"/>
                <a:gd name="T11" fmla="*/ 84 h 816"/>
                <a:gd name="T12" fmla="*/ 698 w 817"/>
                <a:gd name="T13" fmla="*/ 119 h 816"/>
                <a:gd name="T14" fmla="*/ 732 w 817"/>
                <a:gd name="T15" fmla="*/ 159 h 816"/>
                <a:gd name="T16" fmla="*/ 761 w 817"/>
                <a:gd name="T17" fmla="*/ 202 h 816"/>
                <a:gd name="T18" fmla="*/ 785 w 817"/>
                <a:gd name="T19" fmla="*/ 249 h 816"/>
                <a:gd name="T20" fmla="*/ 803 w 817"/>
                <a:gd name="T21" fmla="*/ 299 h 816"/>
                <a:gd name="T22" fmla="*/ 813 w 817"/>
                <a:gd name="T23" fmla="*/ 352 h 816"/>
                <a:gd name="T24" fmla="*/ 817 w 817"/>
                <a:gd name="T25" fmla="*/ 408 h 816"/>
                <a:gd name="T26" fmla="*/ 813 w 817"/>
                <a:gd name="T27" fmla="*/ 463 h 816"/>
                <a:gd name="T28" fmla="*/ 803 w 817"/>
                <a:gd name="T29" fmla="*/ 516 h 816"/>
                <a:gd name="T30" fmla="*/ 785 w 817"/>
                <a:gd name="T31" fmla="*/ 567 h 816"/>
                <a:gd name="T32" fmla="*/ 761 w 817"/>
                <a:gd name="T33" fmla="*/ 614 h 816"/>
                <a:gd name="T34" fmla="*/ 732 w 817"/>
                <a:gd name="T35" fmla="*/ 657 h 816"/>
                <a:gd name="T36" fmla="*/ 698 w 817"/>
                <a:gd name="T37" fmla="*/ 697 h 816"/>
                <a:gd name="T38" fmla="*/ 658 w 817"/>
                <a:gd name="T39" fmla="*/ 731 h 816"/>
                <a:gd name="T40" fmla="*/ 615 w 817"/>
                <a:gd name="T41" fmla="*/ 760 h 816"/>
                <a:gd name="T42" fmla="*/ 568 w 817"/>
                <a:gd name="T43" fmla="*/ 783 h 816"/>
                <a:gd name="T44" fmla="*/ 516 w 817"/>
                <a:gd name="T45" fmla="*/ 802 h 816"/>
                <a:gd name="T46" fmla="*/ 464 w 817"/>
                <a:gd name="T47" fmla="*/ 812 h 816"/>
                <a:gd name="T48" fmla="*/ 409 w 817"/>
                <a:gd name="T49" fmla="*/ 816 h 816"/>
                <a:gd name="T50" fmla="*/ 353 w 817"/>
                <a:gd name="T51" fmla="*/ 812 h 816"/>
                <a:gd name="T52" fmla="*/ 300 w 817"/>
                <a:gd name="T53" fmla="*/ 802 h 816"/>
                <a:gd name="T54" fmla="*/ 250 w 817"/>
                <a:gd name="T55" fmla="*/ 783 h 816"/>
                <a:gd name="T56" fmla="*/ 202 w 817"/>
                <a:gd name="T57" fmla="*/ 760 h 816"/>
                <a:gd name="T58" fmla="*/ 159 w 817"/>
                <a:gd name="T59" fmla="*/ 731 h 816"/>
                <a:gd name="T60" fmla="*/ 119 w 817"/>
                <a:gd name="T61" fmla="*/ 697 h 816"/>
                <a:gd name="T62" fmla="*/ 84 w 817"/>
                <a:gd name="T63" fmla="*/ 657 h 816"/>
                <a:gd name="T64" fmla="*/ 55 w 817"/>
                <a:gd name="T65" fmla="*/ 614 h 816"/>
                <a:gd name="T66" fmla="*/ 31 w 817"/>
                <a:gd name="T67" fmla="*/ 567 h 816"/>
                <a:gd name="T68" fmla="*/ 14 w 817"/>
                <a:gd name="T69" fmla="*/ 516 h 816"/>
                <a:gd name="T70" fmla="*/ 3 w 817"/>
                <a:gd name="T71" fmla="*/ 463 h 816"/>
                <a:gd name="T72" fmla="*/ 0 w 817"/>
                <a:gd name="T73" fmla="*/ 408 h 816"/>
                <a:gd name="T74" fmla="*/ 3 w 817"/>
                <a:gd name="T75" fmla="*/ 352 h 816"/>
                <a:gd name="T76" fmla="*/ 14 w 817"/>
                <a:gd name="T77" fmla="*/ 299 h 816"/>
                <a:gd name="T78" fmla="*/ 31 w 817"/>
                <a:gd name="T79" fmla="*/ 249 h 816"/>
                <a:gd name="T80" fmla="*/ 55 w 817"/>
                <a:gd name="T81" fmla="*/ 202 h 816"/>
                <a:gd name="T82" fmla="*/ 84 w 817"/>
                <a:gd name="T83" fmla="*/ 159 h 816"/>
                <a:gd name="T84" fmla="*/ 119 w 817"/>
                <a:gd name="T85" fmla="*/ 119 h 816"/>
                <a:gd name="T86" fmla="*/ 159 w 817"/>
                <a:gd name="T87" fmla="*/ 84 h 816"/>
                <a:gd name="T88" fmla="*/ 202 w 817"/>
                <a:gd name="T89" fmla="*/ 55 h 816"/>
                <a:gd name="T90" fmla="*/ 250 w 817"/>
                <a:gd name="T91" fmla="*/ 31 h 816"/>
                <a:gd name="T92" fmla="*/ 300 w 817"/>
                <a:gd name="T93" fmla="*/ 14 h 816"/>
                <a:gd name="T94" fmla="*/ 353 w 817"/>
                <a:gd name="T95" fmla="*/ 2 h 816"/>
                <a:gd name="T96" fmla="*/ 409 w 817"/>
                <a:gd name="T97"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7" h="816">
                  <a:moveTo>
                    <a:pt x="409" y="0"/>
                  </a:moveTo>
                  <a:lnTo>
                    <a:pt x="464" y="2"/>
                  </a:lnTo>
                  <a:lnTo>
                    <a:pt x="516" y="14"/>
                  </a:lnTo>
                  <a:lnTo>
                    <a:pt x="568" y="31"/>
                  </a:lnTo>
                  <a:lnTo>
                    <a:pt x="615" y="55"/>
                  </a:lnTo>
                  <a:lnTo>
                    <a:pt x="658" y="84"/>
                  </a:lnTo>
                  <a:lnTo>
                    <a:pt x="698" y="119"/>
                  </a:lnTo>
                  <a:lnTo>
                    <a:pt x="732" y="159"/>
                  </a:lnTo>
                  <a:lnTo>
                    <a:pt x="761" y="202"/>
                  </a:lnTo>
                  <a:lnTo>
                    <a:pt x="785" y="249"/>
                  </a:lnTo>
                  <a:lnTo>
                    <a:pt x="803" y="299"/>
                  </a:lnTo>
                  <a:lnTo>
                    <a:pt x="813" y="352"/>
                  </a:lnTo>
                  <a:lnTo>
                    <a:pt x="817" y="408"/>
                  </a:lnTo>
                  <a:lnTo>
                    <a:pt x="813" y="463"/>
                  </a:lnTo>
                  <a:lnTo>
                    <a:pt x="803" y="516"/>
                  </a:lnTo>
                  <a:lnTo>
                    <a:pt x="785" y="567"/>
                  </a:lnTo>
                  <a:lnTo>
                    <a:pt x="761" y="614"/>
                  </a:lnTo>
                  <a:lnTo>
                    <a:pt x="732" y="657"/>
                  </a:lnTo>
                  <a:lnTo>
                    <a:pt x="698" y="697"/>
                  </a:lnTo>
                  <a:lnTo>
                    <a:pt x="658" y="731"/>
                  </a:lnTo>
                  <a:lnTo>
                    <a:pt x="615" y="760"/>
                  </a:lnTo>
                  <a:lnTo>
                    <a:pt x="568" y="783"/>
                  </a:lnTo>
                  <a:lnTo>
                    <a:pt x="516" y="802"/>
                  </a:lnTo>
                  <a:lnTo>
                    <a:pt x="464" y="812"/>
                  </a:lnTo>
                  <a:lnTo>
                    <a:pt x="409" y="816"/>
                  </a:lnTo>
                  <a:lnTo>
                    <a:pt x="353" y="812"/>
                  </a:lnTo>
                  <a:lnTo>
                    <a:pt x="300" y="802"/>
                  </a:lnTo>
                  <a:lnTo>
                    <a:pt x="250" y="783"/>
                  </a:lnTo>
                  <a:lnTo>
                    <a:pt x="202" y="760"/>
                  </a:lnTo>
                  <a:lnTo>
                    <a:pt x="159" y="731"/>
                  </a:lnTo>
                  <a:lnTo>
                    <a:pt x="119" y="697"/>
                  </a:lnTo>
                  <a:lnTo>
                    <a:pt x="84" y="657"/>
                  </a:lnTo>
                  <a:lnTo>
                    <a:pt x="55" y="614"/>
                  </a:lnTo>
                  <a:lnTo>
                    <a:pt x="31" y="567"/>
                  </a:lnTo>
                  <a:lnTo>
                    <a:pt x="14" y="516"/>
                  </a:lnTo>
                  <a:lnTo>
                    <a:pt x="3" y="463"/>
                  </a:lnTo>
                  <a:lnTo>
                    <a:pt x="0" y="408"/>
                  </a:lnTo>
                  <a:lnTo>
                    <a:pt x="3" y="352"/>
                  </a:lnTo>
                  <a:lnTo>
                    <a:pt x="14" y="299"/>
                  </a:lnTo>
                  <a:lnTo>
                    <a:pt x="31" y="249"/>
                  </a:lnTo>
                  <a:lnTo>
                    <a:pt x="55" y="202"/>
                  </a:lnTo>
                  <a:lnTo>
                    <a:pt x="84" y="159"/>
                  </a:lnTo>
                  <a:lnTo>
                    <a:pt x="119" y="119"/>
                  </a:lnTo>
                  <a:lnTo>
                    <a:pt x="159" y="84"/>
                  </a:lnTo>
                  <a:lnTo>
                    <a:pt x="202" y="55"/>
                  </a:lnTo>
                  <a:lnTo>
                    <a:pt x="250" y="31"/>
                  </a:lnTo>
                  <a:lnTo>
                    <a:pt x="300" y="14"/>
                  </a:lnTo>
                  <a:lnTo>
                    <a:pt x="353" y="2"/>
                  </a:lnTo>
                  <a:lnTo>
                    <a:pt x="409" y="0"/>
                  </a:lnTo>
                  <a:close/>
                </a:path>
              </a:pathLst>
            </a:custGeom>
            <a:solidFill>
              <a:schemeClr val="tx2">
                <a:lumMod val="90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8" name="Freeform 26"/>
            <p:cNvSpPr/>
            <p:nvPr/>
          </p:nvSpPr>
          <p:spPr bwMode="auto">
            <a:xfrm>
              <a:off x="958454" y="1392953"/>
              <a:ext cx="344488" cy="912813"/>
            </a:xfrm>
            <a:custGeom>
              <a:avLst/>
              <a:gdLst>
                <a:gd name="T0" fmla="*/ 433 w 433"/>
                <a:gd name="T1" fmla="*/ 0 h 1150"/>
                <a:gd name="T2" fmla="*/ 432 w 433"/>
                <a:gd name="T3" fmla="*/ 104 h 1150"/>
                <a:gd name="T4" fmla="*/ 376 w 433"/>
                <a:gd name="T5" fmla="*/ 128 h 1150"/>
                <a:gd name="T6" fmla="*/ 323 w 433"/>
                <a:gd name="T7" fmla="*/ 159 h 1150"/>
                <a:gd name="T8" fmla="*/ 274 w 433"/>
                <a:gd name="T9" fmla="*/ 196 h 1150"/>
                <a:gd name="T10" fmla="*/ 231 w 433"/>
                <a:gd name="T11" fmla="*/ 238 h 1150"/>
                <a:gd name="T12" fmla="*/ 192 w 433"/>
                <a:gd name="T13" fmla="*/ 285 h 1150"/>
                <a:gd name="T14" fmla="*/ 160 w 433"/>
                <a:gd name="T15" fmla="*/ 337 h 1150"/>
                <a:gd name="T16" fmla="*/ 134 w 433"/>
                <a:gd name="T17" fmla="*/ 393 h 1150"/>
                <a:gd name="T18" fmla="*/ 114 w 433"/>
                <a:gd name="T19" fmla="*/ 451 h 1150"/>
                <a:gd name="T20" fmla="*/ 102 w 433"/>
                <a:gd name="T21" fmla="*/ 514 h 1150"/>
                <a:gd name="T22" fmla="*/ 98 w 433"/>
                <a:gd name="T23" fmla="*/ 578 h 1150"/>
                <a:gd name="T24" fmla="*/ 102 w 433"/>
                <a:gd name="T25" fmla="*/ 641 h 1150"/>
                <a:gd name="T26" fmla="*/ 114 w 433"/>
                <a:gd name="T27" fmla="*/ 701 h 1150"/>
                <a:gd name="T28" fmla="*/ 132 w 433"/>
                <a:gd name="T29" fmla="*/ 761 h 1150"/>
                <a:gd name="T30" fmla="*/ 157 w 433"/>
                <a:gd name="T31" fmla="*/ 814 h 1150"/>
                <a:gd name="T32" fmla="*/ 189 w 433"/>
                <a:gd name="T33" fmla="*/ 866 h 1150"/>
                <a:gd name="T34" fmla="*/ 226 w 433"/>
                <a:gd name="T35" fmla="*/ 913 h 1150"/>
                <a:gd name="T36" fmla="*/ 269 w 433"/>
                <a:gd name="T37" fmla="*/ 955 h 1150"/>
                <a:gd name="T38" fmla="*/ 315 w 433"/>
                <a:gd name="T39" fmla="*/ 992 h 1150"/>
                <a:gd name="T40" fmla="*/ 366 w 433"/>
                <a:gd name="T41" fmla="*/ 1022 h 1150"/>
                <a:gd name="T42" fmla="*/ 422 w 433"/>
                <a:gd name="T43" fmla="*/ 1047 h 1150"/>
                <a:gd name="T44" fmla="*/ 420 w 433"/>
                <a:gd name="T45" fmla="*/ 1150 h 1150"/>
                <a:gd name="T46" fmla="*/ 361 w 433"/>
                <a:gd name="T47" fmla="*/ 1128 h 1150"/>
                <a:gd name="T48" fmla="*/ 305 w 433"/>
                <a:gd name="T49" fmla="*/ 1101 h 1150"/>
                <a:gd name="T50" fmla="*/ 252 w 433"/>
                <a:gd name="T51" fmla="*/ 1066 h 1150"/>
                <a:gd name="T52" fmla="*/ 203 w 433"/>
                <a:gd name="T53" fmla="*/ 1028 h 1150"/>
                <a:gd name="T54" fmla="*/ 159 w 433"/>
                <a:gd name="T55" fmla="*/ 984 h 1150"/>
                <a:gd name="T56" fmla="*/ 119 w 433"/>
                <a:gd name="T57" fmla="*/ 936 h 1150"/>
                <a:gd name="T58" fmla="*/ 84 w 433"/>
                <a:gd name="T59" fmla="*/ 884 h 1150"/>
                <a:gd name="T60" fmla="*/ 55 w 433"/>
                <a:gd name="T61" fmla="*/ 829 h 1150"/>
                <a:gd name="T62" fmla="*/ 31 w 433"/>
                <a:gd name="T63" fmla="*/ 770 h 1150"/>
                <a:gd name="T64" fmla="*/ 14 w 433"/>
                <a:gd name="T65" fmla="*/ 708 h 1150"/>
                <a:gd name="T66" fmla="*/ 4 w 433"/>
                <a:gd name="T67" fmla="*/ 644 h 1150"/>
                <a:gd name="T68" fmla="*/ 0 w 433"/>
                <a:gd name="T69" fmla="*/ 578 h 1150"/>
                <a:gd name="T70" fmla="*/ 4 w 433"/>
                <a:gd name="T71" fmla="*/ 510 h 1150"/>
                <a:gd name="T72" fmla="*/ 14 w 433"/>
                <a:gd name="T73" fmla="*/ 445 h 1150"/>
                <a:gd name="T74" fmla="*/ 33 w 433"/>
                <a:gd name="T75" fmla="*/ 382 h 1150"/>
                <a:gd name="T76" fmla="*/ 56 w 433"/>
                <a:gd name="T77" fmla="*/ 323 h 1150"/>
                <a:gd name="T78" fmla="*/ 86 w 433"/>
                <a:gd name="T79" fmla="*/ 267 h 1150"/>
                <a:gd name="T80" fmla="*/ 123 w 433"/>
                <a:gd name="T81" fmla="*/ 214 h 1150"/>
                <a:gd name="T82" fmla="*/ 164 w 433"/>
                <a:gd name="T83" fmla="*/ 166 h 1150"/>
                <a:gd name="T84" fmla="*/ 210 w 433"/>
                <a:gd name="T85" fmla="*/ 123 h 1150"/>
                <a:gd name="T86" fmla="*/ 260 w 433"/>
                <a:gd name="T87" fmla="*/ 83 h 1150"/>
                <a:gd name="T88" fmla="*/ 315 w 433"/>
                <a:gd name="T89" fmla="*/ 50 h 1150"/>
                <a:gd name="T90" fmla="*/ 373 w 433"/>
                <a:gd name="T91" fmla="*/ 23 h 1150"/>
                <a:gd name="T92" fmla="*/ 433 w 433"/>
                <a:gd name="T93" fmla="*/ 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33" h="1150">
                  <a:moveTo>
                    <a:pt x="433" y="0"/>
                  </a:moveTo>
                  <a:lnTo>
                    <a:pt x="432" y="104"/>
                  </a:lnTo>
                  <a:lnTo>
                    <a:pt x="376" y="128"/>
                  </a:lnTo>
                  <a:lnTo>
                    <a:pt x="323" y="159"/>
                  </a:lnTo>
                  <a:lnTo>
                    <a:pt x="274" y="196"/>
                  </a:lnTo>
                  <a:lnTo>
                    <a:pt x="231" y="238"/>
                  </a:lnTo>
                  <a:lnTo>
                    <a:pt x="192" y="285"/>
                  </a:lnTo>
                  <a:lnTo>
                    <a:pt x="160" y="337"/>
                  </a:lnTo>
                  <a:lnTo>
                    <a:pt x="134" y="393"/>
                  </a:lnTo>
                  <a:lnTo>
                    <a:pt x="114" y="451"/>
                  </a:lnTo>
                  <a:lnTo>
                    <a:pt x="102" y="514"/>
                  </a:lnTo>
                  <a:lnTo>
                    <a:pt x="98" y="578"/>
                  </a:lnTo>
                  <a:lnTo>
                    <a:pt x="102" y="641"/>
                  </a:lnTo>
                  <a:lnTo>
                    <a:pt x="114" y="701"/>
                  </a:lnTo>
                  <a:lnTo>
                    <a:pt x="132" y="761"/>
                  </a:lnTo>
                  <a:lnTo>
                    <a:pt x="157" y="814"/>
                  </a:lnTo>
                  <a:lnTo>
                    <a:pt x="189" y="866"/>
                  </a:lnTo>
                  <a:lnTo>
                    <a:pt x="226" y="913"/>
                  </a:lnTo>
                  <a:lnTo>
                    <a:pt x="269" y="955"/>
                  </a:lnTo>
                  <a:lnTo>
                    <a:pt x="315" y="992"/>
                  </a:lnTo>
                  <a:lnTo>
                    <a:pt x="366" y="1022"/>
                  </a:lnTo>
                  <a:lnTo>
                    <a:pt x="422" y="1047"/>
                  </a:lnTo>
                  <a:lnTo>
                    <a:pt x="420" y="1150"/>
                  </a:lnTo>
                  <a:lnTo>
                    <a:pt x="361" y="1128"/>
                  </a:lnTo>
                  <a:lnTo>
                    <a:pt x="305" y="1101"/>
                  </a:lnTo>
                  <a:lnTo>
                    <a:pt x="252" y="1066"/>
                  </a:lnTo>
                  <a:lnTo>
                    <a:pt x="203" y="1028"/>
                  </a:lnTo>
                  <a:lnTo>
                    <a:pt x="159" y="984"/>
                  </a:lnTo>
                  <a:lnTo>
                    <a:pt x="119" y="936"/>
                  </a:lnTo>
                  <a:lnTo>
                    <a:pt x="84" y="884"/>
                  </a:lnTo>
                  <a:lnTo>
                    <a:pt x="55" y="829"/>
                  </a:lnTo>
                  <a:lnTo>
                    <a:pt x="31" y="770"/>
                  </a:lnTo>
                  <a:lnTo>
                    <a:pt x="14" y="708"/>
                  </a:lnTo>
                  <a:lnTo>
                    <a:pt x="4" y="644"/>
                  </a:lnTo>
                  <a:lnTo>
                    <a:pt x="0" y="578"/>
                  </a:lnTo>
                  <a:lnTo>
                    <a:pt x="4" y="510"/>
                  </a:lnTo>
                  <a:lnTo>
                    <a:pt x="14" y="445"/>
                  </a:lnTo>
                  <a:lnTo>
                    <a:pt x="33" y="382"/>
                  </a:lnTo>
                  <a:lnTo>
                    <a:pt x="56" y="323"/>
                  </a:lnTo>
                  <a:lnTo>
                    <a:pt x="86" y="267"/>
                  </a:lnTo>
                  <a:lnTo>
                    <a:pt x="123" y="214"/>
                  </a:lnTo>
                  <a:lnTo>
                    <a:pt x="164" y="166"/>
                  </a:lnTo>
                  <a:lnTo>
                    <a:pt x="210" y="123"/>
                  </a:lnTo>
                  <a:lnTo>
                    <a:pt x="260" y="83"/>
                  </a:lnTo>
                  <a:lnTo>
                    <a:pt x="315" y="50"/>
                  </a:lnTo>
                  <a:lnTo>
                    <a:pt x="373" y="23"/>
                  </a:lnTo>
                  <a:lnTo>
                    <a:pt x="433"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sp>
        <p:nvSpPr>
          <p:cNvPr id="107" name="Freeform 6"/>
          <p:cNvSpPr>
            <a:spLocks noEditPoints="1"/>
          </p:cNvSpPr>
          <p:nvPr/>
        </p:nvSpPr>
        <p:spPr bwMode="auto">
          <a:xfrm>
            <a:off x="1702943" y="2598965"/>
            <a:ext cx="384008" cy="293765"/>
          </a:xfrm>
          <a:custGeom>
            <a:avLst/>
            <a:gdLst>
              <a:gd name="T0" fmla="*/ 889 w 3602"/>
              <a:gd name="T1" fmla="*/ 2363 h 2752"/>
              <a:gd name="T2" fmla="*/ 1268 w 3602"/>
              <a:gd name="T3" fmla="*/ 2329 h 2752"/>
              <a:gd name="T4" fmla="*/ 1376 w 3602"/>
              <a:gd name="T5" fmla="*/ 1889 h 2752"/>
              <a:gd name="T6" fmla="*/ 1595 w 3602"/>
              <a:gd name="T7" fmla="*/ 1756 h 2752"/>
              <a:gd name="T8" fmla="*/ 1084 w 3602"/>
              <a:gd name="T9" fmla="*/ 1994 h 2752"/>
              <a:gd name="T10" fmla="*/ 1290 w 3602"/>
              <a:gd name="T11" fmla="*/ 1776 h 2752"/>
              <a:gd name="T12" fmla="*/ 673 w 3602"/>
              <a:gd name="T13" fmla="*/ 1776 h 2752"/>
              <a:gd name="T14" fmla="*/ 879 w 3602"/>
              <a:gd name="T15" fmla="*/ 1994 h 2752"/>
              <a:gd name="T16" fmla="*/ 368 w 3602"/>
              <a:gd name="T17" fmla="*/ 1756 h 2752"/>
              <a:gd name="T18" fmla="*/ 589 w 3602"/>
              <a:gd name="T19" fmla="*/ 1889 h 2752"/>
              <a:gd name="T20" fmla="*/ 2123 w 3602"/>
              <a:gd name="T21" fmla="*/ 1527 h 2752"/>
              <a:gd name="T22" fmla="*/ 1759 w 3602"/>
              <a:gd name="T23" fmla="*/ 2078 h 2752"/>
              <a:gd name="T24" fmla="*/ 2014 w 3602"/>
              <a:gd name="T25" fmla="*/ 1777 h 2752"/>
              <a:gd name="T26" fmla="*/ 2115 w 3602"/>
              <a:gd name="T27" fmla="*/ 1554 h 2752"/>
              <a:gd name="T28" fmla="*/ 1516 w 3602"/>
              <a:gd name="T29" fmla="*/ 1532 h 2752"/>
              <a:gd name="T30" fmla="*/ 1830 w 3602"/>
              <a:gd name="T31" fmla="*/ 1239 h 2752"/>
              <a:gd name="T32" fmla="*/ 1409 w 3602"/>
              <a:gd name="T33" fmla="*/ 1388 h 2752"/>
              <a:gd name="T34" fmla="*/ 556 w 3602"/>
              <a:gd name="T35" fmla="*/ 1388 h 2752"/>
              <a:gd name="T36" fmla="*/ 135 w 3602"/>
              <a:gd name="T37" fmla="*/ 1239 h 2752"/>
              <a:gd name="T38" fmla="*/ 447 w 3602"/>
              <a:gd name="T39" fmla="*/ 1532 h 2752"/>
              <a:gd name="T40" fmla="*/ 1516 w 3602"/>
              <a:gd name="T41" fmla="*/ 819 h 2752"/>
              <a:gd name="T42" fmla="*/ 1823 w 3602"/>
              <a:gd name="T43" fmla="*/ 1051 h 2752"/>
              <a:gd name="T44" fmla="*/ 1046 w 3602"/>
              <a:gd name="T45" fmla="*/ 819 h 2752"/>
              <a:gd name="T46" fmla="*/ 1381 w 3602"/>
              <a:gd name="T47" fmla="*/ 819 h 2752"/>
              <a:gd name="T48" fmla="*/ 543 w 3602"/>
              <a:gd name="T49" fmla="*/ 1112 h 2752"/>
              <a:gd name="T50" fmla="*/ 167 w 3602"/>
              <a:gd name="T51" fmla="*/ 932 h 2752"/>
              <a:gd name="T52" fmla="*/ 429 w 3602"/>
              <a:gd name="T53" fmla="*/ 914 h 2752"/>
              <a:gd name="T54" fmla="*/ 2282 w 3602"/>
              <a:gd name="T55" fmla="*/ 2752 h 2752"/>
              <a:gd name="T56" fmla="*/ 1458 w 3602"/>
              <a:gd name="T57" fmla="*/ 629 h 2752"/>
              <a:gd name="T58" fmla="*/ 1503 w 3602"/>
              <a:gd name="T59" fmla="*/ 511 h 2752"/>
              <a:gd name="T60" fmla="*/ 512 w 3602"/>
              <a:gd name="T61" fmla="*/ 474 h 2752"/>
              <a:gd name="T62" fmla="*/ 483 w 3602"/>
              <a:gd name="T63" fmla="*/ 692 h 2752"/>
              <a:gd name="T64" fmla="*/ 1046 w 3602"/>
              <a:gd name="T65" fmla="*/ 341 h 2752"/>
              <a:gd name="T66" fmla="*/ 1229 w 3602"/>
              <a:gd name="T67" fmla="*/ 480 h 2752"/>
              <a:gd name="T68" fmla="*/ 919 w 3602"/>
              <a:gd name="T69" fmla="*/ 341 h 2752"/>
              <a:gd name="T70" fmla="*/ 704 w 3602"/>
              <a:gd name="T71" fmla="*/ 524 h 2752"/>
              <a:gd name="T72" fmla="*/ 919 w 3602"/>
              <a:gd name="T73" fmla="*/ 198 h 2752"/>
              <a:gd name="T74" fmla="*/ 1336 w 3602"/>
              <a:gd name="T75" fmla="*/ 267 h 2752"/>
              <a:gd name="T76" fmla="*/ 1699 w 3602"/>
              <a:gd name="T77" fmla="*/ 511 h 2752"/>
              <a:gd name="T78" fmla="*/ 1901 w 3602"/>
              <a:gd name="T79" fmla="*/ 819 h 2752"/>
              <a:gd name="T80" fmla="*/ 1964 w 3602"/>
              <a:gd name="T81" fmla="*/ 1112 h 2752"/>
              <a:gd name="T82" fmla="*/ 1895 w 3602"/>
              <a:gd name="T83" fmla="*/ 1532 h 2752"/>
              <a:gd name="T84" fmla="*/ 1748 w 3602"/>
              <a:gd name="T85" fmla="*/ 1783 h 2752"/>
              <a:gd name="T86" fmla="*/ 1403 w 3602"/>
              <a:gd name="T87" fmla="*/ 2056 h 2752"/>
              <a:gd name="T88" fmla="*/ 1046 w 3602"/>
              <a:gd name="T89" fmla="*/ 2152 h 2752"/>
              <a:gd name="T90" fmla="*/ 628 w 3602"/>
              <a:gd name="T91" fmla="*/ 2084 h 2752"/>
              <a:gd name="T92" fmla="*/ 265 w 3602"/>
              <a:gd name="T93" fmla="*/ 1840 h 2752"/>
              <a:gd name="T94" fmla="*/ 62 w 3602"/>
              <a:gd name="T95" fmla="*/ 1532 h 2752"/>
              <a:gd name="T96" fmla="*/ 0 w 3602"/>
              <a:gd name="T97" fmla="*/ 1239 h 2752"/>
              <a:gd name="T98" fmla="*/ 69 w 3602"/>
              <a:gd name="T99" fmla="*/ 819 h 2752"/>
              <a:gd name="T100" fmla="*/ 216 w 3602"/>
              <a:gd name="T101" fmla="*/ 568 h 2752"/>
              <a:gd name="T102" fmla="*/ 560 w 3602"/>
              <a:gd name="T103" fmla="*/ 295 h 2752"/>
              <a:gd name="T104" fmla="*/ 919 w 3602"/>
              <a:gd name="T105" fmla="*/ 198 h 2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02" h="2752">
                <a:moveTo>
                  <a:pt x="1349" y="2306"/>
                </a:moveTo>
                <a:lnTo>
                  <a:pt x="1349" y="2752"/>
                </a:lnTo>
                <a:lnTo>
                  <a:pt x="803" y="2752"/>
                </a:lnTo>
                <a:lnTo>
                  <a:pt x="803" y="2349"/>
                </a:lnTo>
                <a:lnTo>
                  <a:pt x="861" y="2357"/>
                </a:lnTo>
                <a:lnTo>
                  <a:pt x="889" y="2363"/>
                </a:lnTo>
                <a:lnTo>
                  <a:pt x="919" y="2365"/>
                </a:lnTo>
                <a:lnTo>
                  <a:pt x="1046" y="2365"/>
                </a:lnTo>
                <a:lnTo>
                  <a:pt x="1076" y="2363"/>
                </a:lnTo>
                <a:lnTo>
                  <a:pt x="1104" y="2357"/>
                </a:lnTo>
                <a:lnTo>
                  <a:pt x="1187" y="2345"/>
                </a:lnTo>
                <a:lnTo>
                  <a:pt x="1268" y="2329"/>
                </a:lnTo>
                <a:lnTo>
                  <a:pt x="1349" y="2306"/>
                </a:lnTo>
                <a:close/>
                <a:moveTo>
                  <a:pt x="1481" y="1659"/>
                </a:moveTo>
                <a:lnTo>
                  <a:pt x="1458" y="1722"/>
                </a:lnTo>
                <a:lnTo>
                  <a:pt x="1433" y="1782"/>
                </a:lnTo>
                <a:lnTo>
                  <a:pt x="1406" y="1838"/>
                </a:lnTo>
                <a:lnTo>
                  <a:pt x="1376" y="1889"/>
                </a:lnTo>
                <a:lnTo>
                  <a:pt x="1344" y="1937"/>
                </a:lnTo>
                <a:lnTo>
                  <a:pt x="1399" y="1909"/>
                </a:lnTo>
                <a:lnTo>
                  <a:pt x="1453" y="1876"/>
                </a:lnTo>
                <a:lnTo>
                  <a:pt x="1503" y="1840"/>
                </a:lnTo>
                <a:lnTo>
                  <a:pt x="1550" y="1800"/>
                </a:lnTo>
                <a:lnTo>
                  <a:pt x="1595" y="1756"/>
                </a:lnTo>
                <a:lnTo>
                  <a:pt x="1637" y="1709"/>
                </a:lnTo>
                <a:lnTo>
                  <a:pt x="1675" y="1659"/>
                </a:lnTo>
                <a:lnTo>
                  <a:pt x="1481" y="1659"/>
                </a:lnTo>
                <a:close/>
                <a:moveTo>
                  <a:pt x="1046" y="1659"/>
                </a:moveTo>
                <a:lnTo>
                  <a:pt x="1046" y="2009"/>
                </a:lnTo>
                <a:lnTo>
                  <a:pt x="1084" y="1994"/>
                </a:lnTo>
                <a:lnTo>
                  <a:pt x="1123" y="1973"/>
                </a:lnTo>
                <a:lnTo>
                  <a:pt x="1160" y="1945"/>
                </a:lnTo>
                <a:lnTo>
                  <a:pt x="1195" y="1911"/>
                </a:lnTo>
                <a:lnTo>
                  <a:pt x="1229" y="1872"/>
                </a:lnTo>
                <a:lnTo>
                  <a:pt x="1261" y="1826"/>
                </a:lnTo>
                <a:lnTo>
                  <a:pt x="1290" y="1776"/>
                </a:lnTo>
                <a:lnTo>
                  <a:pt x="1319" y="1719"/>
                </a:lnTo>
                <a:lnTo>
                  <a:pt x="1344" y="1659"/>
                </a:lnTo>
                <a:lnTo>
                  <a:pt x="1046" y="1659"/>
                </a:lnTo>
                <a:close/>
                <a:moveTo>
                  <a:pt x="621" y="1659"/>
                </a:moveTo>
                <a:lnTo>
                  <a:pt x="646" y="1719"/>
                </a:lnTo>
                <a:lnTo>
                  <a:pt x="673" y="1776"/>
                </a:lnTo>
                <a:lnTo>
                  <a:pt x="704" y="1826"/>
                </a:lnTo>
                <a:lnTo>
                  <a:pt x="736" y="1872"/>
                </a:lnTo>
                <a:lnTo>
                  <a:pt x="770" y="1911"/>
                </a:lnTo>
                <a:lnTo>
                  <a:pt x="805" y="1945"/>
                </a:lnTo>
                <a:lnTo>
                  <a:pt x="842" y="1973"/>
                </a:lnTo>
                <a:lnTo>
                  <a:pt x="879" y="1994"/>
                </a:lnTo>
                <a:lnTo>
                  <a:pt x="919" y="2009"/>
                </a:lnTo>
                <a:lnTo>
                  <a:pt x="919" y="1659"/>
                </a:lnTo>
                <a:lnTo>
                  <a:pt x="621" y="1659"/>
                </a:lnTo>
                <a:close/>
                <a:moveTo>
                  <a:pt x="288" y="1659"/>
                </a:moveTo>
                <a:lnTo>
                  <a:pt x="327" y="1709"/>
                </a:lnTo>
                <a:lnTo>
                  <a:pt x="368" y="1756"/>
                </a:lnTo>
                <a:lnTo>
                  <a:pt x="413" y="1800"/>
                </a:lnTo>
                <a:lnTo>
                  <a:pt x="462" y="1840"/>
                </a:lnTo>
                <a:lnTo>
                  <a:pt x="512" y="1876"/>
                </a:lnTo>
                <a:lnTo>
                  <a:pt x="565" y="1909"/>
                </a:lnTo>
                <a:lnTo>
                  <a:pt x="621" y="1937"/>
                </a:lnTo>
                <a:lnTo>
                  <a:pt x="589" y="1889"/>
                </a:lnTo>
                <a:lnTo>
                  <a:pt x="559" y="1838"/>
                </a:lnTo>
                <a:lnTo>
                  <a:pt x="531" y="1782"/>
                </a:lnTo>
                <a:lnTo>
                  <a:pt x="505" y="1722"/>
                </a:lnTo>
                <a:lnTo>
                  <a:pt x="483" y="1659"/>
                </a:lnTo>
                <a:lnTo>
                  <a:pt x="288" y="1659"/>
                </a:lnTo>
                <a:close/>
                <a:moveTo>
                  <a:pt x="2123" y="1527"/>
                </a:moveTo>
                <a:lnTo>
                  <a:pt x="2123" y="2752"/>
                </a:lnTo>
                <a:lnTo>
                  <a:pt x="1577" y="2752"/>
                </a:lnTo>
                <a:lnTo>
                  <a:pt x="1577" y="2204"/>
                </a:lnTo>
                <a:lnTo>
                  <a:pt x="1640" y="2166"/>
                </a:lnTo>
                <a:lnTo>
                  <a:pt x="1700" y="2124"/>
                </a:lnTo>
                <a:lnTo>
                  <a:pt x="1759" y="2078"/>
                </a:lnTo>
                <a:lnTo>
                  <a:pt x="1813" y="2028"/>
                </a:lnTo>
                <a:lnTo>
                  <a:pt x="1865" y="1974"/>
                </a:lnTo>
                <a:lnTo>
                  <a:pt x="1913" y="1917"/>
                </a:lnTo>
                <a:lnTo>
                  <a:pt x="1959" y="1857"/>
                </a:lnTo>
                <a:lnTo>
                  <a:pt x="2001" y="1794"/>
                </a:lnTo>
                <a:lnTo>
                  <a:pt x="2014" y="1777"/>
                </a:lnTo>
                <a:lnTo>
                  <a:pt x="2025" y="1757"/>
                </a:lnTo>
                <a:lnTo>
                  <a:pt x="2043" y="1723"/>
                </a:lnTo>
                <a:lnTo>
                  <a:pt x="2091" y="1631"/>
                </a:lnTo>
                <a:lnTo>
                  <a:pt x="2103" y="1605"/>
                </a:lnTo>
                <a:lnTo>
                  <a:pt x="2111" y="1580"/>
                </a:lnTo>
                <a:lnTo>
                  <a:pt x="2115" y="1554"/>
                </a:lnTo>
                <a:lnTo>
                  <a:pt x="2123" y="1527"/>
                </a:lnTo>
                <a:close/>
                <a:moveTo>
                  <a:pt x="1555" y="1239"/>
                </a:moveTo>
                <a:lnTo>
                  <a:pt x="1550" y="1314"/>
                </a:lnTo>
                <a:lnTo>
                  <a:pt x="1543" y="1388"/>
                </a:lnTo>
                <a:lnTo>
                  <a:pt x="1532" y="1461"/>
                </a:lnTo>
                <a:lnTo>
                  <a:pt x="1516" y="1532"/>
                </a:lnTo>
                <a:lnTo>
                  <a:pt x="1754" y="1532"/>
                </a:lnTo>
                <a:lnTo>
                  <a:pt x="1778" y="1476"/>
                </a:lnTo>
                <a:lnTo>
                  <a:pt x="1797" y="1418"/>
                </a:lnTo>
                <a:lnTo>
                  <a:pt x="1812" y="1359"/>
                </a:lnTo>
                <a:lnTo>
                  <a:pt x="1823" y="1299"/>
                </a:lnTo>
                <a:lnTo>
                  <a:pt x="1830" y="1239"/>
                </a:lnTo>
                <a:lnTo>
                  <a:pt x="1555" y="1239"/>
                </a:lnTo>
                <a:close/>
                <a:moveTo>
                  <a:pt x="1046" y="1239"/>
                </a:moveTo>
                <a:lnTo>
                  <a:pt x="1046" y="1532"/>
                </a:lnTo>
                <a:lnTo>
                  <a:pt x="1381" y="1532"/>
                </a:lnTo>
                <a:lnTo>
                  <a:pt x="1397" y="1461"/>
                </a:lnTo>
                <a:lnTo>
                  <a:pt x="1409" y="1388"/>
                </a:lnTo>
                <a:lnTo>
                  <a:pt x="1417" y="1314"/>
                </a:lnTo>
                <a:lnTo>
                  <a:pt x="1421" y="1239"/>
                </a:lnTo>
                <a:lnTo>
                  <a:pt x="1046" y="1239"/>
                </a:lnTo>
                <a:close/>
                <a:moveTo>
                  <a:pt x="543" y="1239"/>
                </a:moveTo>
                <a:lnTo>
                  <a:pt x="548" y="1314"/>
                </a:lnTo>
                <a:lnTo>
                  <a:pt x="556" y="1388"/>
                </a:lnTo>
                <a:lnTo>
                  <a:pt x="568" y="1461"/>
                </a:lnTo>
                <a:lnTo>
                  <a:pt x="583" y="1532"/>
                </a:lnTo>
                <a:lnTo>
                  <a:pt x="919" y="1532"/>
                </a:lnTo>
                <a:lnTo>
                  <a:pt x="919" y="1239"/>
                </a:lnTo>
                <a:lnTo>
                  <a:pt x="543" y="1239"/>
                </a:lnTo>
                <a:close/>
                <a:moveTo>
                  <a:pt x="135" y="1239"/>
                </a:moveTo>
                <a:lnTo>
                  <a:pt x="141" y="1299"/>
                </a:lnTo>
                <a:lnTo>
                  <a:pt x="152" y="1359"/>
                </a:lnTo>
                <a:lnTo>
                  <a:pt x="167" y="1418"/>
                </a:lnTo>
                <a:lnTo>
                  <a:pt x="186" y="1476"/>
                </a:lnTo>
                <a:lnTo>
                  <a:pt x="211" y="1532"/>
                </a:lnTo>
                <a:lnTo>
                  <a:pt x="447" y="1532"/>
                </a:lnTo>
                <a:lnTo>
                  <a:pt x="433" y="1461"/>
                </a:lnTo>
                <a:lnTo>
                  <a:pt x="422" y="1388"/>
                </a:lnTo>
                <a:lnTo>
                  <a:pt x="414" y="1314"/>
                </a:lnTo>
                <a:lnTo>
                  <a:pt x="410" y="1239"/>
                </a:lnTo>
                <a:lnTo>
                  <a:pt x="135" y="1239"/>
                </a:lnTo>
                <a:close/>
                <a:moveTo>
                  <a:pt x="1516" y="819"/>
                </a:moveTo>
                <a:lnTo>
                  <a:pt x="1532" y="890"/>
                </a:lnTo>
                <a:lnTo>
                  <a:pt x="1543" y="963"/>
                </a:lnTo>
                <a:lnTo>
                  <a:pt x="1550" y="1037"/>
                </a:lnTo>
                <a:lnTo>
                  <a:pt x="1555" y="1112"/>
                </a:lnTo>
                <a:lnTo>
                  <a:pt x="1830" y="1112"/>
                </a:lnTo>
                <a:lnTo>
                  <a:pt x="1823" y="1051"/>
                </a:lnTo>
                <a:lnTo>
                  <a:pt x="1812" y="991"/>
                </a:lnTo>
                <a:lnTo>
                  <a:pt x="1797" y="932"/>
                </a:lnTo>
                <a:lnTo>
                  <a:pt x="1778" y="875"/>
                </a:lnTo>
                <a:lnTo>
                  <a:pt x="1754" y="819"/>
                </a:lnTo>
                <a:lnTo>
                  <a:pt x="1516" y="819"/>
                </a:lnTo>
                <a:close/>
                <a:moveTo>
                  <a:pt x="1046" y="819"/>
                </a:moveTo>
                <a:lnTo>
                  <a:pt x="1046" y="1112"/>
                </a:lnTo>
                <a:lnTo>
                  <a:pt x="1421" y="1112"/>
                </a:lnTo>
                <a:lnTo>
                  <a:pt x="1417" y="1037"/>
                </a:lnTo>
                <a:lnTo>
                  <a:pt x="1409" y="962"/>
                </a:lnTo>
                <a:lnTo>
                  <a:pt x="1397" y="890"/>
                </a:lnTo>
                <a:lnTo>
                  <a:pt x="1381" y="819"/>
                </a:lnTo>
                <a:lnTo>
                  <a:pt x="1046" y="819"/>
                </a:lnTo>
                <a:close/>
                <a:moveTo>
                  <a:pt x="583" y="819"/>
                </a:moveTo>
                <a:lnTo>
                  <a:pt x="568" y="890"/>
                </a:lnTo>
                <a:lnTo>
                  <a:pt x="556" y="962"/>
                </a:lnTo>
                <a:lnTo>
                  <a:pt x="548" y="1037"/>
                </a:lnTo>
                <a:lnTo>
                  <a:pt x="543" y="1112"/>
                </a:lnTo>
                <a:lnTo>
                  <a:pt x="919" y="1112"/>
                </a:lnTo>
                <a:lnTo>
                  <a:pt x="919" y="819"/>
                </a:lnTo>
                <a:lnTo>
                  <a:pt x="583" y="819"/>
                </a:lnTo>
                <a:close/>
                <a:moveTo>
                  <a:pt x="211" y="819"/>
                </a:moveTo>
                <a:lnTo>
                  <a:pt x="186" y="875"/>
                </a:lnTo>
                <a:lnTo>
                  <a:pt x="167" y="932"/>
                </a:lnTo>
                <a:lnTo>
                  <a:pt x="152" y="991"/>
                </a:lnTo>
                <a:lnTo>
                  <a:pt x="141" y="1051"/>
                </a:lnTo>
                <a:lnTo>
                  <a:pt x="135" y="1112"/>
                </a:lnTo>
                <a:lnTo>
                  <a:pt x="410" y="1112"/>
                </a:lnTo>
                <a:lnTo>
                  <a:pt x="417" y="1012"/>
                </a:lnTo>
                <a:lnTo>
                  <a:pt x="429" y="914"/>
                </a:lnTo>
                <a:lnTo>
                  <a:pt x="447" y="819"/>
                </a:lnTo>
                <a:lnTo>
                  <a:pt x="211" y="819"/>
                </a:lnTo>
                <a:close/>
                <a:moveTo>
                  <a:pt x="2282" y="702"/>
                </a:moveTo>
                <a:lnTo>
                  <a:pt x="2828" y="702"/>
                </a:lnTo>
                <a:lnTo>
                  <a:pt x="2828" y="2752"/>
                </a:lnTo>
                <a:lnTo>
                  <a:pt x="2282" y="2752"/>
                </a:lnTo>
                <a:lnTo>
                  <a:pt x="2282" y="702"/>
                </a:lnTo>
                <a:close/>
                <a:moveTo>
                  <a:pt x="1344" y="413"/>
                </a:moveTo>
                <a:lnTo>
                  <a:pt x="1376" y="461"/>
                </a:lnTo>
                <a:lnTo>
                  <a:pt x="1406" y="512"/>
                </a:lnTo>
                <a:lnTo>
                  <a:pt x="1433" y="569"/>
                </a:lnTo>
                <a:lnTo>
                  <a:pt x="1458" y="629"/>
                </a:lnTo>
                <a:lnTo>
                  <a:pt x="1481" y="692"/>
                </a:lnTo>
                <a:lnTo>
                  <a:pt x="1675" y="692"/>
                </a:lnTo>
                <a:lnTo>
                  <a:pt x="1637" y="641"/>
                </a:lnTo>
                <a:lnTo>
                  <a:pt x="1595" y="594"/>
                </a:lnTo>
                <a:lnTo>
                  <a:pt x="1550" y="551"/>
                </a:lnTo>
                <a:lnTo>
                  <a:pt x="1503" y="511"/>
                </a:lnTo>
                <a:lnTo>
                  <a:pt x="1453" y="474"/>
                </a:lnTo>
                <a:lnTo>
                  <a:pt x="1399" y="443"/>
                </a:lnTo>
                <a:lnTo>
                  <a:pt x="1344" y="413"/>
                </a:lnTo>
                <a:close/>
                <a:moveTo>
                  <a:pt x="621" y="413"/>
                </a:moveTo>
                <a:lnTo>
                  <a:pt x="565" y="443"/>
                </a:lnTo>
                <a:lnTo>
                  <a:pt x="512" y="474"/>
                </a:lnTo>
                <a:lnTo>
                  <a:pt x="462" y="511"/>
                </a:lnTo>
                <a:lnTo>
                  <a:pt x="413" y="551"/>
                </a:lnTo>
                <a:lnTo>
                  <a:pt x="368" y="594"/>
                </a:lnTo>
                <a:lnTo>
                  <a:pt x="327" y="641"/>
                </a:lnTo>
                <a:lnTo>
                  <a:pt x="288" y="692"/>
                </a:lnTo>
                <a:lnTo>
                  <a:pt x="483" y="692"/>
                </a:lnTo>
                <a:lnTo>
                  <a:pt x="505" y="629"/>
                </a:lnTo>
                <a:lnTo>
                  <a:pt x="531" y="569"/>
                </a:lnTo>
                <a:lnTo>
                  <a:pt x="559" y="512"/>
                </a:lnTo>
                <a:lnTo>
                  <a:pt x="589" y="461"/>
                </a:lnTo>
                <a:lnTo>
                  <a:pt x="621" y="413"/>
                </a:lnTo>
                <a:close/>
                <a:moveTo>
                  <a:pt x="1046" y="341"/>
                </a:moveTo>
                <a:lnTo>
                  <a:pt x="1046" y="692"/>
                </a:lnTo>
                <a:lnTo>
                  <a:pt x="1344" y="692"/>
                </a:lnTo>
                <a:lnTo>
                  <a:pt x="1319" y="631"/>
                </a:lnTo>
                <a:lnTo>
                  <a:pt x="1290" y="576"/>
                </a:lnTo>
                <a:lnTo>
                  <a:pt x="1261" y="524"/>
                </a:lnTo>
                <a:lnTo>
                  <a:pt x="1229" y="480"/>
                </a:lnTo>
                <a:lnTo>
                  <a:pt x="1195" y="439"/>
                </a:lnTo>
                <a:lnTo>
                  <a:pt x="1160" y="405"/>
                </a:lnTo>
                <a:lnTo>
                  <a:pt x="1123" y="378"/>
                </a:lnTo>
                <a:lnTo>
                  <a:pt x="1084" y="356"/>
                </a:lnTo>
                <a:lnTo>
                  <a:pt x="1046" y="341"/>
                </a:lnTo>
                <a:close/>
                <a:moveTo>
                  <a:pt x="919" y="341"/>
                </a:moveTo>
                <a:lnTo>
                  <a:pt x="879" y="356"/>
                </a:lnTo>
                <a:lnTo>
                  <a:pt x="842" y="378"/>
                </a:lnTo>
                <a:lnTo>
                  <a:pt x="805" y="405"/>
                </a:lnTo>
                <a:lnTo>
                  <a:pt x="770" y="439"/>
                </a:lnTo>
                <a:lnTo>
                  <a:pt x="736" y="480"/>
                </a:lnTo>
                <a:lnTo>
                  <a:pt x="704" y="524"/>
                </a:lnTo>
                <a:lnTo>
                  <a:pt x="673" y="576"/>
                </a:lnTo>
                <a:lnTo>
                  <a:pt x="646" y="631"/>
                </a:lnTo>
                <a:lnTo>
                  <a:pt x="621" y="692"/>
                </a:lnTo>
                <a:lnTo>
                  <a:pt x="919" y="692"/>
                </a:lnTo>
                <a:lnTo>
                  <a:pt x="919" y="341"/>
                </a:lnTo>
                <a:close/>
                <a:moveTo>
                  <a:pt x="919" y="198"/>
                </a:moveTo>
                <a:lnTo>
                  <a:pt x="1046" y="198"/>
                </a:lnTo>
                <a:lnTo>
                  <a:pt x="1046" y="203"/>
                </a:lnTo>
                <a:lnTo>
                  <a:pt x="1120" y="210"/>
                </a:lnTo>
                <a:lnTo>
                  <a:pt x="1194" y="224"/>
                </a:lnTo>
                <a:lnTo>
                  <a:pt x="1266" y="243"/>
                </a:lnTo>
                <a:lnTo>
                  <a:pt x="1336" y="267"/>
                </a:lnTo>
                <a:lnTo>
                  <a:pt x="1403" y="295"/>
                </a:lnTo>
                <a:lnTo>
                  <a:pt x="1469" y="329"/>
                </a:lnTo>
                <a:lnTo>
                  <a:pt x="1532" y="368"/>
                </a:lnTo>
                <a:lnTo>
                  <a:pt x="1591" y="411"/>
                </a:lnTo>
                <a:lnTo>
                  <a:pt x="1647" y="459"/>
                </a:lnTo>
                <a:lnTo>
                  <a:pt x="1699" y="511"/>
                </a:lnTo>
                <a:lnTo>
                  <a:pt x="1748" y="568"/>
                </a:lnTo>
                <a:lnTo>
                  <a:pt x="1793" y="628"/>
                </a:lnTo>
                <a:lnTo>
                  <a:pt x="1833" y="692"/>
                </a:lnTo>
                <a:lnTo>
                  <a:pt x="1835" y="692"/>
                </a:lnTo>
                <a:lnTo>
                  <a:pt x="1854" y="726"/>
                </a:lnTo>
                <a:lnTo>
                  <a:pt x="1901" y="819"/>
                </a:lnTo>
                <a:lnTo>
                  <a:pt x="1895" y="819"/>
                </a:lnTo>
                <a:lnTo>
                  <a:pt x="1920" y="890"/>
                </a:lnTo>
                <a:lnTo>
                  <a:pt x="1939" y="963"/>
                </a:lnTo>
                <a:lnTo>
                  <a:pt x="1953" y="1037"/>
                </a:lnTo>
                <a:lnTo>
                  <a:pt x="1960" y="1112"/>
                </a:lnTo>
                <a:lnTo>
                  <a:pt x="1964" y="1112"/>
                </a:lnTo>
                <a:lnTo>
                  <a:pt x="1964" y="1239"/>
                </a:lnTo>
                <a:lnTo>
                  <a:pt x="1960" y="1239"/>
                </a:lnTo>
                <a:lnTo>
                  <a:pt x="1953" y="1314"/>
                </a:lnTo>
                <a:lnTo>
                  <a:pt x="1939" y="1388"/>
                </a:lnTo>
                <a:lnTo>
                  <a:pt x="1920" y="1461"/>
                </a:lnTo>
                <a:lnTo>
                  <a:pt x="1895" y="1532"/>
                </a:lnTo>
                <a:lnTo>
                  <a:pt x="1901" y="1532"/>
                </a:lnTo>
                <a:lnTo>
                  <a:pt x="1854" y="1625"/>
                </a:lnTo>
                <a:lnTo>
                  <a:pt x="1835" y="1659"/>
                </a:lnTo>
                <a:lnTo>
                  <a:pt x="1833" y="1659"/>
                </a:lnTo>
                <a:lnTo>
                  <a:pt x="1793" y="1723"/>
                </a:lnTo>
                <a:lnTo>
                  <a:pt x="1748" y="1783"/>
                </a:lnTo>
                <a:lnTo>
                  <a:pt x="1699" y="1840"/>
                </a:lnTo>
                <a:lnTo>
                  <a:pt x="1647" y="1892"/>
                </a:lnTo>
                <a:lnTo>
                  <a:pt x="1591" y="1939"/>
                </a:lnTo>
                <a:lnTo>
                  <a:pt x="1532" y="1983"/>
                </a:lnTo>
                <a:lnTo>
                  <a:pt x="1469" y="2022"/>
                </a:lnTo>
                <a:lnTo>
                  <a:pt x="1403" y="2056"/>
                </a:lnTo>
                <a:lnTo>
                  <a:pt x="1336" y="2084"/>
                </a:lnTo>
                <a:lnTo>
                  <a:pt x="1266" y="2108"/>
                </a:lnTo>
                <a:lnTo>
                  <a:pt x="1194" y="2127"/>
                </a:lnTo>
                <a:lnTo>
                  <a:pt x="1120" y="2140"/>
                </a:lnTo>
                <a:lnTo>
                  <a:pt x="1046" y="2149"/>
                </a:lnTo>
                <a:lnTo>
                  <a:pt x="1046" y="2152"/>
                </a:lnTo>
                <a:lnTo>
                  <a:pt x="919" y="2152"/>
                </a:lnTo>
                <a:lnTo>
                  <a:pt x="919" y="2149"/>
                </a:lnTo>
                <a:lnTo>
                  <a:pt x="843" y="2140"/>
                </a:lnTo>
                <a:lnTo>
                  <a:pt x="770" y="2127"/>
                </a:lnTo>
                <a:lnTo>
                  <a:pt x="698" y="2108"/>
                </a:lnTo>
                <a:lnTo>
                  <a:pt x="628" y="2084"/>
                </a:lnTo>
                <a:lnTo>
                  <a:pt x="560" y="2056"/>
                </a:lnTo>
                <a:lnTo>
                  <a:pt x="496" y="2022"/>
                </a:lnTo>
                <a:lnTo>
                  <a:pt x="433" y="1983"/>
                </a:lnTo>
                <a:lnTo>
                  <a:pt x="374" y="1939"/>
                </a:lnTo>
                <a:lnTo>
                  <a:pt x="318" y="1892"/>
                </a:lnTo>
                <a:lnTo>
                  <a:pt x="265" y="1840"/>
                </a:lnTo>
                <a:lnTo>
                  <a:pt x="216" y="1783"/>
                </a:lnTo>
                <a:lnTo>
                  <a:pt x="172" y="1723"/>
                </a:lnTo>
                <a:lnTo>
                  <a:pt x="132" y="1659"/>
                </a:lnTo>
                <a:lnTo>
                  <a:pt x="128" y="1659"/>
                </a:lnTo>
                <a:lnTo>
                  <a:pt x="111" y="1625"/>
                </a:lnTo>
                <a:lnTo>
                  <a:pt x="62" y="1532"/>
                </a:lnTo>
                <a:lnTo>
                  <a:pt x="69" y="1532"/>
                </a:lnTo>
                <a:lnTo>
                  <a:pt x="44" y="1461"/>
                </a:lnTo>
                <a:lnTo>
                  <a:pt x="25" y="1388"/>
                </a:lnTo>
                <a:lnTo>
                  <a:pt x="12" y="1314"/>
                </a:lnTo>
                <a:lnTo>
                  <a:pt x="4" y="1239"/>
                </a:lnTo>
                <a:lnTo>
                  <a:pt x="0" y="1239"/>
                </a:lnTo>
                <a:lnTo>
                  <a:pt x="0" y="1112"/>
                </a:lnTo>
                <a:lnTo>
                  <a:pt x="4" y="1112"/>
                </a:lnTo>
                <a:lnTo>
                  <a:pt x="12" y="1037"/>
                </a:lnTo>
                <a:lnTo>
                  <a:pt x="25" y="963"/>
                </a:lnTo>
                <a:lnTo>
                  <a:pt x="44" y="890"/>
                </a:lnTo>
                <a:lnTo>
                  <a:pt x="69" y="819"/>
                </a:lnTo>
                <a:lnTo>
                  <a:pt x="62" y="819"/>
                </a:lnTo>
                <a:lnTo>
                  <a:pt x="111" y="726"/>
                </a:lnTo>
                <a:lnTo>
                  <a:pt x="128" y="692"/>
                </a:lnTo>
                <a:lnTo>
                  <a:pt x="132" y="692"/>
                </a:lnTo>
                <a:lnTo>
                  <a:pt x="172" y="628"/>
                </a:lnTo>
                <a:lnTo>
                  <a:pt x="216" y="568"/>
                </a:lnTo>
                <a:lnTo>
                  <a:pt x="265" y="511"/>
                </a:lnTo>
                <a:lnTo>
                  <a:pt x="318" y="459"/>
                </a:lnTo>
                <a:lnTo>
                  <a:pt x="374" y="411"/>
                </a:lnTo>
                <a:lnTo>
                  <a:pt x="433" y="368"/>
                </a:lnTo>
                <a:lnTo>
                  <a:pt x="496" y="329"/>
                </a:lnTo>
                <a:lnTo>
                  <a:pt x="560" y="295"/>
                </a:lnTo>
                <a:lnTo>
                  <a:pt x="628" y="267"/>
                </a:lnTo>
                <a:lnTo>
                  <a:pt x="698" y="243"/>
                </a:lnTo>
                <a:lnTo>
                  <a:pt x="770" y="224"/>
                </a:lnTo>
                <a:lnTo>
                  <a:pt x="843" y="210"/>
                </a:lnTo>
                <a:lnTo>
                  <a:pt x="919" y="203"/>
                </a:lnTo>
                <a:lnTo>
                  <a:pt x="919" y="198"/>
                </a:lnTo>
                <a:close/>
                <a:moveTo>
                  <a:pt x="3056" y="0"/>
                </a:moveTo>
                <a:lnTo>
                  <a:pt x="3602" y="0"/>
                </a:lnTo>
                <a:lnTo>
                  <a:pt x="3602" y="2752"/>
                </a:lnTo>
                <a:lnTo>
                  <a:pt x="3056" y="2752"/>
                </a:lnTo>
                <a:lnTo>
                  <a:pt x="3056" y="0"/>
                </a:lnTo>
                <a:close/>
              </a:path>
            </a:pathLst>
          </a:custGeom>
          <a:solidFill>
            <a:srgbClr val="353A42"/>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nvGrpSpPr>
          <p:cNvPr id="10" name="Group 9"/>
          <p:cNvGrpSpPr/>
          <p:nvPr/>
        </p:nvGrpSpPr>
        <p:grpSpPr>
          <a:xfrm>
            <a:off x="9681104" y="2122490"/>
            <a:ext cx="1231901" cy="1231900"/>
            <a:chOff x="7260828" y="1381841"/>
            <a:chExt cx="923926" cy="923925"/>
          </a:xfrm>
          <a:solidFill>
            <a:srgbClr val="ACB2BC"/>
          </a:solidFill>
        </p:grpSpPr>
        <p:sp>
          <p:nvSpPr>
            <p:cNvPr id="11" name="Freeform 9"/>
            <p:cNvSpPr>
              <a:spLocks noEditPoints="1"/>
            </p:cNvSpPr>
            <p:nvPr/>
          </p:nvSpPr>
          <p:spPr bwMode="auto">
            <a:xfrm>
              <a:off x="7260828" y="1381841"/>
              <a:ext cx="893763" cy="893763"/>
            </a:xfrm>
            <a:custGeom>
              <a:avLst/>
              <a:gdLst>
                <a:gd name="T0" fmla="*/ 501 w 1127"/>
                <a:gd name="T1" fmla="*/ 25 h 1125"/>
                <a:gd name="T2" fmla="*/ 382 w 1127"/>
                <a:gd name="T3" fmla="*/ 52 h 1125"/>
                <a:gd name="T4" fmla="*/ 274 w 1127"/>
                <a:gd name="T5" fmla="*/ 106 h 1125"/>
                <a:gd name="T6" fmla="*/ 180 w 1127"/>
                <a:gd name="T7" fmla="*/ 180 h 1125"/>
                <a:gd name="T8" fmla="*/ 107 w 1127"/>
                <a:gd name="T9" fmla="*/ 273 h 1125"/>
                <a:gd name="T10" fmla="*/ 54 w 1127"/>
                <a:gd name="T11" fmla="*/ 381 h 1125"/>
                <a:gd name="T12" fmla="*/ 25 w 1127"/>
                <a:gd name="T13" fmla="*/ 499 h 1125"/>
                <a:gd name="T14" fmla="*/ 25 w 1127"/>
                <a:gd name="T15" fmla="*/ 625 h 1125"/>
                <a:gd name="T16" fmla="*/ 54 w 1127"/>
                <a:gd name="T17" fmla="*/ 744 h 1125"/>
                <a:gd name="T18" fmla="*/ 107 w 1127"/>
                <a:gd name="T19" fmla="*/ 852 h 1125"/>
                <a:gd name="T20" fmla="*/ 180 w 1127"/>
                <a:gd name="T21" fmla="*/ 945 h 1125"/>
                <a:gd name="T22" fmla="*/ 274 w 1127"/>
                <a:gd name="T23" fmla="*/ 1019 h 1125"/>
                <a:gd name="T24" fmla="*/ 382 w 1127"/>
                <a:gd name="T25" fmla="*/ 1071 h 1125"/>
                <a:gd name="T26" fmla="*/ 501 w 1127"/>
                <a:gd name="T27" fmla="*/ 1100 h 1125"/>
                <a:gd name="T28" fmla="*/ 627 w 1127"/>
                <a:gd name="T29" fmla="*/ 1100 h 1125"/>
                <a:gd name="T30" fmla="*/ 746 w 1127"/>
                <a:gd name="T31" fmla="*/ 1071 h 1125"/>
                <a:gd name="T32" fmla="*/ 853 w 1127"/>
                <a:gd name="T33" fmla="*/ 1019 h 1125"/>
                <a:gd name="T34" fmla="*/ 947 w 1127"/>
                <a:gd name="T35" fmla="*/ 945 h 1125"/>
                <a:gd name="T36" fmla="*/ 1020 w 1127"/>
                <a:gd name="T37" fmla="*/ 852 h 1125"/>
                <a:gd name="T38" fmla="*/ 1074 w 1127"/>
                <a:gd name="T39" fmla="*/ 744 h 1125"/>
                <a:gd name="T40" fmla="*/ 1102 w 1127"/>
                <a:gd name="T41" fmla="*/ 625 h 1125"/>
                <a:gd name="T42" fmla="*/ 1102 w 1127"/>
                <a:gd name="T43" fmla="*/ 499 h 1125"/>
                <a:gd name="T44" fmla="*/ 1074 w 1127"/>
                <a:gd name="T45" fmla="*/ 381 h 1125"/>
                <a:gd name="T46" fmla="*/ 1020 w 1127"/>
                <a:gd name="T47" fmla="*/ 273 h 1125"/>
                <a:gd name="T48" fmla="*/ 947 w 1127"/>
                <a:gd name="T49" fmla="*/ 180 h 1125"/>
                <a:gd name="T50" fmla="*/ 853 w 1127"/>
                <a:gd name="T51" fmla="*/ 106 h 1125"/>
                <a:gd name="T52" fmla="*/ 746 w 1127"/>
                <a:gd name="T53" fmla="*/ 52 h 1125"/>
                <a:gd name="T54" fmla="*/ 627 w 1127"/>
                <a:gd name="T55" fmla="*/ 25 h 1125"/>
                <a:gd name="T56" fmla="*/ 564 w 1127"/>
                <a:gd name="T57" fmla="*/ 0 h 1125"/>
                <a:gd name="T58" fmla="*/ 693 w 1127"/>
                <a:gd name="T59" fmla="*/ 14 h 1125"/>
                <a:gd name="T60" fmla="*/ 811 w 1127"/>
                <a:gd name="T61" fmla="*/ 56 h 1125"/>
                <a:gd name="T62" fmla="*/ 916 w 1127"/>
                <a:gd name="T63" fmla="*/ 123 h 1125"/>
                <a:gd name="T64" fmla="*/ 1003 w 1127"/>
                <a:gd name="T65" fmla="*/ 210 h 1125"/>
                <a:gd name="T66" fmla="*/ 1070 w 1127"/>
                <a:gd name="T67" fmla="*/ 315 h 1125"/>
                <a:gd name="T68" fmla="*/ 1112 w 1127"/>
                <a:gd name="T69" fmla="*/ 433 h 1125"/>
                <a:gd name="T70" fmla="*/ 1127 w 1127"/>
                <a:gd name="T71" fmla="*/ 562 h 1125"/>
                <a:gd name="T72" fmla="*/ 1112 w 1127"/>
                <a:gd name="T73" fmla="*/ 692 h 1125"/>
                <a:gd name="T74" fmla="*/ 1070 w 1127"/>
                <a:gd name="T75" fmla="*/ 810 h 1125"/>
                <a:gd name="T76" fmla="*/ 1003 w 1127"/>
                <a:gd name="T77" fmla="*/ 914 h 1125"/>
                <a:gd name="T78" fmla="*/ 916 w 1127"/>
                <a:gd name="T79" fmla="*/ 1002 h 1125"/>
                <a:gd name="T80" fmla="*/ 811 w 1127"/>
                <a:gd name="T81" fmla="*/ 1067 h 1125"/>
                <a:gd name="T82" fmla="*/ 693 w 1127"/>
                <a:gd name="T83" fmla="*/ 1111 h 1125"/>
                <a:gd name="T84" fmla="*/ 564 w 1127"/>
                <a:gd name="T85" fmla="*/ 1125 h 1125"/>
                <a:gd name="T86" fmla="*/ 434 w 1127"/>
                <a:gd name="T87" fmla="*/ 1111 h 1125"/>
                <a:gd name="T88" fmla="*/ 316 w 1127"/>
                <a:gd name="T89" fmla="*/ 1067 h 1125"/>
                <a:gd name="T90" fmla="*/ 212 w 1127"/>
                <a:gd name="T91" fmla="*/ 1002 h 1125"/>
                <a:gd name="T92" fmla="*/ 124 w 1127"/>
                <a:gd name="T93" fmla="*/ 914 h 1125"/>
                <a:gd name="T94" fmla="*/ 58 w 1127"/>
                <a:gd name="T95" fmla="*/ 810 h 1125"/>
                <a:gd name="T96" fmla="*/ 15 w 1127"/>
                <a:gd name="T97" fmla="*/ 692 h 1125"/>
                <a:gd name="T98" fmla="*/ 0 w 1127"/>
                <a:gd name="T99" fmla="*/ 562 h 1125"/>
                <a:gd name="T100" fmla="*/ 15 w 1127"/>
                <a:gd name="T101" fmla="*/ 433 h 1125"/>
                <a:gd name="T102" fmla="*/ 58 w 1127"/>
                <a:gd name="T103" fmla="*/ 315 h 1125"/>
                <a:gd name="T104" fmla="*/ 124 w 1127"/>
                <a:gd name="T105" fmla="*/ 210 h 1125"/>
                <a:gd name="T106" fmla="*/ 212 w 1127"/>
                <a:gd name="T107" fmla="*/ 123 h 1125"/>
                <a:gd name="T108" fmla="*/ 316 w 1127"/>
                <a:gd name="T109" fmla="*/ 56 h 1125"/>
                <a:gd name="T110" fmla="*/ 434 w 1127"/>
                <a:gd name="T111" fmla="*/ 14 h 1125"/>
                <a:gd name="T112" fmla="*/ 564 w 1127"/>
                <a:gd name="T113" fmla="*/ 0 h 1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27" h="1125">
                  <a:moveTo>
                    <a:pt x="564" y="21"/>
                  </a:moveTo>
                  <a:lnTo>
                    <a:pt x="501" y="25"/>
                  </a:lnTo>
                  <a:lnTo>
                    <a:pt x="439" y="35"/>
                  </a:lnTo>
                  <a:lnTo>
                    <a:pt x="382" y="52"/>
                  </a:lnTo>
                  <a:lnTo>
                    <a:pt x="326" y="76"/>
                  </a:lnTo>
                  <a:lnTo>
                    <a:pt x="274" y="106"/>
                  </a:lnTo>
                  <a:lnTo>
                    <a:pt x="225" y="140"/>
                  </a:lnTo>
                  <a:lnTo>
                    <a:pt x="180" y="180"/>
                  </a:lnTo>
                  <a:lnTo>
                    <a:pt x="141" y="224"/>
                  </a:lnTo>
                  <a:lnTo>
                    <a:pt x="107" y="273"/>
                  </a:lnTo>
                  <a:lnTo>
                    <a:pt x="78" y="324"/>
                  </a:lnTo>
                  <a:lnTo>
                    <a:pt x="54" y="381"/>
                  </a:lnTo>
                  <a:lnTo>
                    <a:pt x="36" y="438"/>
                  </a:lnTo>
                  <a:lnTo>
                    <a:pt x="25" y="499"/>
                  </a:lnTo>
                  <a:lnTo>
                    <a:pt x="23" y="562"/>
                  </a:lnTo>
                  <a:lnTo>
                    <a:pt x="25" y="625"/>
                  </a:lnTo>
                  <a:lnTo>
                    <a:pt x="36" y="687"/>
                  </a:lnTo>
                  <a:lnTo>
                    <a:pt x="54" y="744"/>
                  </a:lnTo>
                  <a:lnTo>
                    <a:pt x="78" y="799"/>
                  </a:lnTo>
                  <a:lnTo>
                    <a:pt x="107" y="852"/>
                  </a:lnTo>
                  <a:lnTo>
                    <a:pt x="141" y="901"/>
                  </a:lnTo>
                  <a:lnTo>
                    <a:pt x="180" y="945"/>
                  </a:lnTo>
                  <a:lnTo>
                    <a:pt x="225" y="985"/>
                  </a:lnTo>
                  <a:lnTo>
                    <a:pt x="274" y="1019"/>
                  </a:lnTo>
                  <a:lnTo>
                    <a:pt x="326" y="1048"/>
                  </a:lnTo>
                  <a:lnTo>
                    <a:pt x="382" y="1071"/>
                  </a:lnTo>
                  <a:lnTo>
                    <a:pt x="439" y="1088"/>
                  </a:lnTo>
                  <a:lnTo>
                    <a:pt x="501" y="1100"/>
                  </a:lnTo>
                  <a:lnTo>
                    <a:pt x="564" y="1103"/>
                  </a:lnTo>
                  <a:lnTo>
                    <a:pt x="627" y="1100"/>
                  </a:lnTo>
                  <a:lnTo>
                    <a:pt x="688" y="1088"/>
                  </a:lnTo>
                  <a:lnTo>
                    <a:pt x="746" y="1071"/>
                  </a:lnTo>
                  <a:lnTo>
                    <a:pt x="802" y="1048"/>
                  </a:lnTo>
                  <a:lnTo>
                    <a:pt x="853" y="1019"/>
                  </a:lnTo>
                  <a:lnTo>
                    <a:pt x="902" y="985"/>
                  </a:lnTo>
                  <a:lnTo>
                    <a:pt x="947" y="945"/>
                  </a:lnTo>
                  <a:lnTo>
                    <a:pt x="986" y="901"/>
                  </a:lnTo>
                  <a:lnTo>
                    <a:pt x="1020" y="852"/>
                  </a:lnTo>
                  <a:lnTo>
                    <a:pt x="1051" y="799"/>
                  </a:lnTo>
                  <a:lnTo>
                    <a:pt x="1074" y="744"/>
                  </a:lnTo>
                  <a:lnTo>
                    <a:pt x="1091" y="687"/>
                  </a:lnTo>
                  <a:lnTo>
                    <a:pt x="1102" y="625"/>
                  </a:lnTo>
                  <a:lnTo>
                    <a:pt x="1106" y="562"/>
                  </a:lnTo>
                  <a:lnTo>
                    <a:pt x="1102" y="499"/>
                  </a:lnTo>
                  <a:lnTo>
                    <a:pt x="1091" y="438"/>
                  </a:lnTo>
                  <a:lnTo>
                    <a:pt x="1074" y="381"/>
                  </a:lnTo>
                  <a:lnTo>
                    <a:pt x="1051" y="324"/>
                  </a:lnTo>
                  <a:lnTo>
                    <a:pt x="1020" y="273"/>
                  </a:lnTo>
                  <a:lnTo>
                    <a:pt x="986" y="224"/>
                  </a:lnTo>
                  <a:lnTo>
                    <a:pt x="947" y="180"/>
                  </a:lnTo>
                  <a:lnTo>
                    <a:pt x="902" y="140"/>
                  </a:lnTo>
                  <a:lnTo>
                    <a:pt x="853" y="106"/>
                  </a:lnTo>
                  <a:lnTo>
                    <a:pt x="802" y="76"/>
                  </a:lnTo>
                  <a:lnTo>
                    <a:pt x="746" y="52"/>
                  </a:lnTo>
                  <a:lnTo>
                    <a:pt x="688" y="35"/>
                  </a:lnTo>
                  <a:lnTo>
                    <a:pt x="627" y="25"/>
                  </a:lnTo>
                  <a:lnTo>
                    <a:pt x="564" y="21"/>
                  </a:lnTo>
                  <a:close/>
                  <a:moveTo>
                    <a:pt x="564" y="0"/>
                  </a:moveTo>
                  <a:lnTo>
                    <a:pt x="630" y="4"/>
                  </a:lnTo>
                  <a:lnTo>
                    <a:pt x="693" y="14"/>
                  </a:lnTo>
                  <a:lnTo>
                    <a:pt x="753" y="33"/>
                  </a:lnTo>
                  <a:lnTo>
                    <a:pt x="811" y="56"/>
                  </a:lnTo>
                  <a:lnTo>
                    <a:pt x="865" y="88"/>
                  </a:lnTo>
                  <a:lnTo>
                    <a:pt x="916" y="123"/>
                  </a:lnTo>
                  <a:lnTo>
                    <a:pt x="962" y="164"/>
                  </a:lnTo>
                  <a:lnTo>
                    <a:pt x="1003" y="210"/>
                  </a:lnTo>
                  <a:lnTo>
                    <a:pt x="1039" y="261"/>
                  </a:lnTo>
                  <a:lnTo>
                    <a:pt x="1070" y="315"/>
                  </a:lnTo>
                  <a:lnTo>
                    <a:pt x="1094" y="373"/>
                  </a:lnTo>
                  <a:lnTo>
                    <a:pt x="1112" y="433"/>
                  </a:lnTo>
                  <a:lnTo>
                    <a:pt x="1123" y="496"/>
                  </a:lnTo>
                  <a:lnTo>
                    <a:pt x="1127" y="562"/>
                  </a:lnTo>
                  <a:lnTo>
                    <a:pt x="1123" y="627"/>
                  </a:lnTo>
                  <a:lnTo>
                    <a:pt x="1112" y="692"/>
                  </a:lnTo>
                  <a:lnTo>
                    <a:pt x="1094" y="752"/>
                  </a:lnTo>
                  <a:lnTo>
                    <a:pt x="1070" y="810"/>
                  </a:lnTo>
                  <a:lnTo>
                    <a:pt x="1039" y="864"/>
                  </a:lnTo>
                  <a:lnTo>
                    <a:pt x="1003" y="914"/>
                  </a:lnTo>
                  <a:lnTo>
                    <a:pt x="962" y="960"/>
                  </a:lnTo>
                  <a:lnTo>
                    <a:pt x="916" y="1002"/>
                  </a:lnTo>
                  <a:lnTo>
                    <a:pt x="865" y="1037"/>
                  </a:lnTo>
                  <a:lnTo>
                    <a:pt x="811" y="1067"/>
                  </a:lnTo>
                  <a:lnTo>
                    <a:pt x="753" y="1092"/>
                  </a:lnTo>
                  <a:lnTo>
                    <a:pt x="693" y="1111"/>
                  </a:lnTo>
                  <a:lnTo>
                    <a:pt x="630" y="1121"/>
                  </a:lnTo>
                  <a:lnTo>
                    <a:pt x="564" y="1125"/>
                  </a:lnTo>
                  <a:lnTo>
                    <a:pt x="499" y="1121"/>
                  </a:lnTo>
                  <a:lnTo>
                    <a:pt x="434" y="1111"/>
                  </a:lnTo>
                  <a:lnTo>
                    <a:pt x="374" y="1092"/>
                  </a:lnTo>
                  <a:lnTo>
                    <a:pt x="316" y="1067"/>
                  </a:lnTo>
                  <a:lnTo>
                    <a:pt x="262" y="1037"/>
                  </a:lnTo>
                  <a:lnTo>
                    <a:pt x="212" y="1002"/>
                  </a:lnTo>
                  <a:lnTo>
                    <a:pt x="166" y="960"/>
                  </a:lnTo>
                  <a:lnTo>
                    <a:pt x="124" y="914"/>
                  </a:lnTo>
                  <a:lnTo>
                    <a:pt x="88" y="864"/>
                  </a:lnTo>
                  <a:lnTo>
                    <a:pt x="58" y="810"/>
                  </a:lnTo>
                  <a:lnTo>
                    <a:pt x="33" y="752"/>
                  </a:lnTo>
                  <a:lnTo>
                    <a:pt x="15" y="692"/>
                  </a:lnTo>
                  <a:lnTo>
                    <a:pt x="4" y="627"/>
                  </a:lnTo>
                  <a:lnTo>
                    <a:pt x="0" y="562"/>
                  </a:lnTo>
                  <a:lnTo>
                    <a:pt x="4" y="496"/>
                  </a:lnTo>
                  <a:lnTo>
                    <a:pt x="15" y="433"/>
                  </a:lnTo>
                  <a:lnTo>
                    <a:pt x="33" y="373"/>
                  </a:lnTo>
                  <a:lnTo>
                    <a:pt x="58" y="315"/>
                  </a:lnTo>
                  <a:lnTo>
                    <a:pt x="88" y="261"/>
                  </a:lnTo>
                  <a:lnTo>
                    <a:pt x="124" y="210"/>
                  </a:lnTo>
                  <a:lnTo>
                    <a:pt x="166" y="164"/>
                  </a:lnTo>
                  <a:lnTo>
                    <a:pt x="212" y="123"/>
                  </a:lnTo>
                  <a:lnTo>
                    <a:pt x="262" y="88"/>
                  </a:lnTo>
                  <a:lnTo>
                    <a:pt x="316" y="56"/>
                  </a:lnTo>
                  <a:lnTo>
                    <a:pt x="374" y="33"/>
                  </a:lnTo>
                  <a:lnTo>
                    <a:pt x="434" y="14"/>
                  </a:lnTo>
                  <a:lnTo>
                    <a:pt x="499" y="4"/>
                  </a:lnTo>
                  <a:lnTo>
                    <a:pt x="564"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12" name="Freeform 10"/>
            <p:cNvSpPr/>
            <p:nvPr/>
          </p:nvSpPr>
          <p:spPr bwMode="auto">
            <a:xfrm>
              <a:off x="7384653" y="1504078"/>
              <a:ext cx="647700" cy="649288"/>
            </a:xfrm>
            <a:custGeom>
              <a:avLst/>
              <a:gdLst>
                <a:gd name="T0" fmla="*/ 409 w 818"/>
                <a:gd name="T1" fmla="*/ 0 h 816"/>
                <a:gd name="T2" fmla="*/ 464 w 818"/>
                <a:gd name="T3" fmla="*/ 3 h 816"/>
                <a:gd name="T4" fmla="*/ 517 w 818"/>
                <a:gd name="T5" fmla="*/ 14 h 816"/>
                <a:gd name="T6" fmla="*/ 568 w 818"/>
                <a:gd name="T7" fmla="*/ 32 h 816"/>
                <a:gd name="T8" fmla="*/ 616 w 818"/>
                <a:gd name="T9" fmla="*/ 56 h 816"/>
                <a:gd name="T10" fmla="*/ 659 w 818"/>
                <a:gd name="T11" fmla="*/ 85 h 816"/>
                <a:gd name="T12" fmla="*/ 698 w 818"/>
                <a:gd name="T13" fmla="*/ 119 h 816"/>
                <a:gd name="T14" fmla="*/ 733 w 818"/>
                <a:gd name="T15" fmla="*/ 158 h 816"/>
                <a:gd name="T16" fmla="*/ 761 w 818"/>
                <a:gd name="T17" fmla="*/ 202 h 816"/>
                <a:gd name="T18" fmla="*/ 785 w 818"/>
                <a:gd name="T19" fmla="*/ 249 h 816"/>
                <a:gd name="T20" fmla="*/ 804 w 818"/>
                <a:gd name="T21" fmla="*/ 300 h 816"/>
                <a:gd name="T22" fmla="*/ 814 w 818"/>
                <a:gd name="T23" fmla="*/ 353 h 816"/>
                <a:gd name="T24" fmla="*/ 818 w 818"/>
                <a:gd name="T25" fmla="*/ 408 h 816"/>
                <a:gd name="T26" fmla="*/ 814 w 818"/>
                <a:gd name="T27" fmla="*/ 464 h 816"/>
                <a:gd name="T28" fmla="*/ 804 w 818"/>
                <a:gd name="T29" fmla="*/ 517 h 816"/>
                <a:gd name="T30" fmla="*/ 785 w 818"/>
                <a:gd name="T31" fmla="*/ 567 h 816"/>
                <a:gd name="T32" fmla="*/ 761 w 818"/>
                <a:gd name="T33" fmla="*/ 614 h 816"/>
                <a:gd name="T34" fmla="*/ 733 w 818"/>
                <a:gd name="T35" fmla="*/ 657 h 816"/>
                <a:gd name="T36" fmla="*/ 698 w 818"/>
                <a:gd name="T37" fmla="*/ 697 h 816"/>
                <a:gd name="T38" fmla="*/ 659 w 818"/>
                <a:gd name="T39" fmla="*/ 732 h 816"/>
                <a:gd name="T40" fmla="*/ 616 w 818"/>
                <a:gd name="T41" fmla="*/ 761 h 816"/>
                <a:gd name="T42" fmla="*/ 568 w 818"/>
                <a:gd name="T43" fmla="*/ 785 h 816"/>
                <a:gd name="T44" fmla="*/ 517 w 818"/>
                <a:gd name="T45" fmla="*/ 802 h 816"/>
                <a:gd name="T46" fmla="*/ 464 w 818"/>
                <a:gd name="T47" fmla="*/ 813 h 816"/>
                <a:gd name="T48" fmla="*/ 409 w 818"/>
                <a:gd name="T49" fmla="*/ 816 h 816"/>
                <a:gd name="T50" fmla="*/ 353 w 818"/>
                <a:gd name="T51" fmla="*/ 813 h 816"/>
                <a:gd name="T52" fmla="*/ 300 w 818"/>
                <a:gd name="T53" fmla="*/ 802 h 816"/>
                <a:gd name="T54" fmla="*/ 250 w 818"/>
                <a:gd name="T55" fmla="*/ 785 h 816"/>
                <a:gd name="T56" fmla="*/ 203 w 818"/>
                <a:gd name="T57" fmla="*/ 761 h 816"/>
                <a:gd name="T58" fmla="*/ 160 w 818"/>
                <a:gd name="T59" fmla="*/ 732 h 816"/>
                <a:gd name="T60" fmla="*/ 120 w 818"/>
                <a:gd name="T61" fmla="*/ 697 h 816"/>
                <a:gd name="T62" fmla="*/ 85 w 818"/>
                <a:gd name="T63" fmla="*/ 657 h 816"/>
                <a:gd name="T64" fmla="*/ 56 w 818"/>
                <a:gd name="T65" fmla="*/ 614 h 816"/>
                <a:gd name="T66" fmla="*/ 32 w 818"/>
                <a:gd name="T67" fmla="*/ 567 h 816"/>
                <a:gd name="T68" fmla="*/ 15 w 818"/>
                <a:gd name="T69" fmla="*/ 517 h 816"/>
                <a:gd name="T70" fmla="*/ 3 w 818"/>
                <a:gd name="T71" fmla="*/ 464 h 816"/>
                <a:gd name="T72" fmla="*/ 0 w 818"/>
                <a:gd name="T73" fmla="*/ 408 h 816"/>
                <a:gd name="T74" fmla="*/ 3 w 818"/>
                <a:gd name="T75" fmla="*/ 353 h 816"/>
                <a:gd name="T76" fmla="*/ 15 w 818"/>
                <a:gd name="T77" fmla="*/ 300 h 816"/>
                <a:gd name="T78" fmla="*/ 32 w 818"/>
                <a:gd name="T79" fmla="*/ 249 h 816"/>
                <a:gd name="T80" fmla="*/ 56 w 818"/>
                <a:gd name="T81" fmla="*/ 202 h 816"/>
                <a:gd name="T82" fmla="*/ 85 w 818"/>
                <a:gd name="T83" fmla="*/ 158 h 816"/>
                <a:gd name="T84" fmla="*/ 120 w 818"/>
                <a:gd name="T85" fmla="*/ 119 h 816"/>
                <a:gd name="T86" fmla="*/ 160 w 818"/>
                <a:gd name="T87" fmla="*/ 85 h 816"/>
                <a:gd name="T88" fmla="*/ 203 w 818"/>
                <a:gd name="T89" fmla="*/ 56 h 816"/>
                <a:gd name="T90" fmla="*/ 250 w 818"/>
                <a:gd name="T91" fmla="*/ 32 h 816"/>
                <a:gd name="T92" fmla="*/ 300 w 818"/>
                <a:gd name="T93" fmla="*/ 14 h 816"/>
                <a:gd name="T94" fmla="*/ 353 w 818"/>
                <a:gd name="T95" fmla="*/ 3 h 816"/>
                <a:gd name="T96" fmla="*/ 409 w 818"/>
                <a:gd name="T97" fmla="*/ 0 h 8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18" h="816">
                  <a:moveTo>
                    <a:pt x="409" y="0"/>
                  </a:moveTo>
                  <a:lnTo>
                    <a:pt x="464" y="3"/>
                  </a:lnTo>
                  <a:lnTo>
                    <a:pt x="517" y="14"/>
                  </a:lnTo>
                  <a:lnTo>
                    <a:pt x="568" y="32"/>
                  </a:lnTo>
                  <a:lnTo>
                    <a:pt x="616" y="56"/>
                  </a:lnTo>
                  <a:lnTo>
                    <a:pt x="659" y="85"/>
                  </a:lnTo>
                  <a:lnTo>
                    <a:pt x="698" y="119"/>
                  </a:lnTo>
                  <a:lnTo>
                    <a:pt x="733" y="158"/>
                  </a:lnTo>
                  <a:lnTo>
                    <a:pt x="761" y="202"/>
                  </a:lnTo>
                  <a:lnTo>
                    <a:pt x="785" y="249"/>
                  </a:lnTo>
                  <a:lnTo>
                    <a:pt x="804" y="300"/>
                  </a:lnTo>
                  <a:lnTo>
                    <a:pt x="814" y="353"/>
                  </a:lnTo>
                  <a:lnTo>
                    <a:pt x="818" y="408"/>
                  </a:lnTo>
                  <a:lnTo>
                    <a:pt x="814" y="464"/>
                  </a:lnTo>
                  <a:lnTo>
                    <a:pt x="804" y="517"/>
                  </a:lnTo>
                  <a:lnTo>
                    <a:pt x="785" y="567"/>
                  </a:lnTo>
                  <a:lnTo>
                    <a:pt x="761" y="614"/>
                  </a:lnTo>
                  <a:lnTo>
                    <a:pt x="733" y="657"/>
                  </a:lnTo>
                  <a:lnTo>
                    <a:pt x="698" y="697"/>
                  </a:lnTo>
                  <a:lnTo>
                    <a:pt x="659" y="732"/>
                  </a:lnTo>
                  <a:lnTo>
                    <a:pt x="616" y="761"/>
                  </a:lnTo>
                  <a:lnTo>
                    <a:pt x="568" y="785"/>
                  </a:lnTo>
                  <a:lnTo>
                    <a:pt x="517" y="802"/>
                  </a:lnTo>
                  <a:lnTo>
                    <a:pt x="464" y="813"/>
                  </a:lnTo>
                  <a:lnTo>
                    <a:pt x="409" y="816"/>
                  </a:lnTo>
                  <a:lnTo>
                    <a:pt x="353" y="813"/>
                  </a:lnTo>
                  <a:lnTo>
                    <a:pt x="300" y="802"/>
                  </a:lnTo>
                  <a:lnTo>
                    <a:pt x="250" y="785"/>
                  </a:lnTo>
                  <a:lnTo>
                    <a:pt x="203" y="761"/>
                  </a:lnTo>
                  <a:lnTo>
                    <a:pt x="160" y="732"/>
                  </a:lnTo>
                  <a:lnTo>
                    <a:pt x="120" y="697"/>
                  </a:lnTo>
                  <a:lnTo>
                    <a:pt x="85" y="657"/>
                  </a:lnTo>
                  <a:lnTo>
                    <a:pt x="56" y="614"/>
                  </a:lnTo>
                  <a:lnTo>
                    <a:pt x="32" y="567"/>
                  </a:lnTo>
                  <a:lnTo>
                    <a:pt x="15" y="517"/>
                  </a:lnTo>
                  <a:lnTo>
                    <a:pt x="3" y="464"/>
                  </a:lnTo>
                  <a:lnTo>
                    <a:pt x="0" y="408"/>
                  </a:lnTo>
                  <a:lnTo>
                    <a:pt x="3" y="353"/>
                  </a:lnTo>
                  <a:lnTo>
                    <a:pt x="15" y="300"/>
                  </a:lnTo>
                  <a:lnTo>
                    <a:pt x="32" y="249"/>
                  </a:lnTo>
                  <a:lnTo>
                    <a:pt x="56" y="202"/>
                  </a:lnTo>
                  <a:lnTo>
                    <a:pt x="85" y="158"/>
                  </a:lnTo>
                  <a:lnTo>
                    <a:pt x="120" y="119"/>
                  </a:lnTo>
                  <a:lnTo>
                    <a:pt x="160" y="85"/>
                  </a:lnTo>
                  <a:lnTo>
                    <a:pt x="203" y="56"/>
                  </a:lnTo>
                  <a:lnTo>
                    <a:pt x="250" y="32"/>
                  </a:lnTo>
                  <a:lnTo>
                    <a:pt x="300" y="14"/>
                  </a:lnTo>
                  <a:lnTo>
                    <a:pt x="353" y="3"/>
                  </a:lnTo>
                  <a:lnTo>
                    <a:pt x="409" y="0"/>
                  </a:lnTo>
                  <a:close/>
                </a:path>
              </a:pathLst>
            </a:custGeom>
            <a:solidFill>
              <a:schemeClr val="tx2">
                <a:lumMod val="90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24" name="Freeform 22"/>
            <p:cNvSpPr/>
            <p:nvPr/>
          </p:nvSpPr>
          <p:spPr bwMode="auto">
            <a:xfrm>
              <a:off x="7570391" y="1634253"/>
              <a:ext cx="614363" cy="671513"/>
            </a:xfrm>
            <a:custGeom>
              <a:avLst/>
              <a:gdLst>
                <a:gd name="T0" fmla="*/ 725 w 776"/>
                <a:gd name="T1" fmla="*/ 0 h 845"/>
                <a:gd name="T2" fmla="*/ 747 w 776"/>
                <a:gd name="T3" fmla="*/ 57 h 845"/>
                <a:gd name="T4" fmla="*/ 763 w 776"/>
                <a:gd name="T5" fmla="*/ 118 h 845"/>
                <a:gd name="T6" fmla="*/ 773 w 776"/>
                <a:gd name="T7" fmla="*/ 179 h 845"/>
                <a:gd name="T8" fmla="*/ 776 w 776"/>
                <a:gd name="T9" fmla="*/ 244 h 845"/>
                <a:gd name="T10" fmla="*/ 772 w 776"/>
                <a:gd name="T11" fmla="*/ 315 h 845"/>
                <a:gd name="T12" fmla="*/ 760 w 776"/>
                <a:gd name="T13" fmla="*/ 382 h 845"/>
                <a:gd name="T14" fmla="*/ 742 w 776"/>
                <a:gd name="T15" fmla="*/ 447 h 845"/>
                <a:gd name="T16" fmla="*/ 715 w 776"/>
                <a:gd name="T17" fmla="*/ 508 h 845"/>
                <a:gd name="T18" fmla="*/ 683 w 776"/>
                <a:gd name="T19" fmla="*/ 567 h 845"/>
                <a:gd name="T20" fmla="*/ 644 w 776"/>
                <a:gd name="T21" fmla="*/ 619 h 845"/>
                <a:gd name="T22" fmla="*/ 600 w 776"/>
                <a:gd name="T23" fmla="*/ 669 h 845"/>
                <a:gd name="T24" fmla="*/ 551 w 776"/>
                <a:gd name="T25" fmla="*/ 712 h 845"/>
                <a:gd name="T26" fmla="*/ 497 w 776"/>
                <a:gd name="T27" fmla="*/ 752 h 845"/>
                <a:gd name="T28" fmla="*/ 439 w 776"/>
                <a:gd name="T29" fmla="*/ 783 h 845"/>
                <a:gd name="T30" fmla="*/ 378 w 776"/>
                <a:gd name="T31" fmla="*/ 810 h 845"/>
                <a:gd name="T32" fmla="*/ 312 w 776"/>
                <a:gd name="T33" fmla="*/ 829 h 845"/>
                <a:gd name="T34" fmla="*/ 245 w 776"/>
                <a:gd name="T35" fmla="*/ 841 h 845"/>
                <a:gd name="T36" fmla="*/ 175 w 776"/>
                <a:gd name="T37" fmla="*/ 845 h 845"/>
                <a:gd name="T38" fmla="*/ 115 w 776"/>
                <a:gd name="T39" fmla="*/ 842 h 845"/>
                <a:gd name="T40" fmla="*/ 57 w 776"/>
                <a:gd name="T41" fmla="*/ 833 h 845"/>
                <a:gd name="T42" fmla="*/ 0 w 776"/>
                <a:gd name="T43" fmla="*/ 819 h 845"/>
                <a:gd name="T44" fmla="*/ 74 w 776"/>
                <a:gd name="T45" fmla="*/ 737 h 845"/>
                <a:gd name="T46" fmla="*/ 124 w 776"/>
                <a:gd name="T47" fmla="*/ 744 h 845"/>
                <a:gd name="T48" fmla="*/ 175 w 776"/>
                <a:gd name="T49" fmla="*/ 747 h 845"/>
                <a:gd name="T50" fmla="*/ 238 w 776"/>
                <a:gd name="T51" fmla="*/ 743 h 845"/>
                <a:gd name="T52" fmla="*/ 299 w 776"/>
                <a:gd name="T53" fmla="*/ 732 h 845"/>
                <a:gd name="T54" fmla="*/ 357 w 776"/>
                <a:gd name="T55" fmla="*/ 714 h 845"/>
                <a:gd name="T56" fmla="*/ 412 w 776"/>
                <a:gd name="T57" fmla="*/ 688 h 845"/>
                <a:gd name="T58" fmla="*/ 462 w 776"/>
                <a:gd name="T59" fmla="*/ 657 h 845"/>
                <a:gd name="T60" fmla="*/ 509 w 776"/>
                <a:gd name="T61" fmla="*/ 621 h 845"/>
                <a:gd name="T62" fmla="*/ 551 w 776"/>
                <a:gd name="T63" fmla="*/ 579 h 845"/>
                <a:gd name="T64" fmla="*/ 588 w 776"/>
                <a:gd name="T65" fmla="*/ 531 h 845"/>
                <a:gd name="T66" fmla="*/ 619 w 776"/>
                <a:gd name="T67" fmla="*/ 480 h 845"/>
                <a:gd name="T68" fmla="*/ 644 w 776"/>
                <a:gd name="T69" fmla="*/ 426 h 845"/>
                <a:gd name="T70" fmla="*/ 663 w 776"/>
                <a:gd name="T71" fmla="*/ 369 h 845"/>
                <a:gd name="T72" fmla="*/ 675 w 776"/>
                <a:gd name="T73" fmla="*/ 307 h 845"/>
                <a:gd name="T74" fmla="*/ 679 w 776"/>
                <a:gd name="T75" fmla="*/ 244 h 845"/>
                <a:gd name="T76" fmla="*/ 675 w 776"/>
                <a:gd name="T77" fmla="*/ 189 h 845"/>
                <a:gd name="T78" fmla="*/ 665 w 776"/>
                <a:gd name="T79" fmla="*/ 135 h 845"/>
                <a:gd name="T80" fmla="*/ 651 w 776"/>
                <a:gd name="T81" fmla="*/ 82 h 845"/>
                <a:gd name="T82" fmla="*/ 725 w 776"/>
                <a:gd name="T83" fmla="*/ 0 h 8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776" h="845">
                  <a:moveTo>
                    <a:pt x="725" y="0"/>
                  </a:moveTo>
                  <a:lnTo>
                    <a:pt x="747" y="57"/>
                  </a:lnTo>
                  <a:lnTo>
                    <a:pt x="763" y="118"/>
                  </a:lnTo>
                  <a:lnTo>
                    <a:pt x="773" y="179"/>
                  </a:lnTo>
                  <a:lnTo>
                    <a:pt x="776" y="244"/>
                  </a:lnTo>
                  <a:lnTo>
                    <a:pt x="772" y="315"/>
                  </a:lnTo>
                  <a:lnTo>
                    <a:pt x="760" y="382"/>
                  </a:lnTo>
                  <a:lnTo>
                    <a:pt x="742" y="447"/>
                  </a:lnTo>
                  <a:lnTo>
                    <a:pt x="715" y="508"/>
                  </a:lnTo>
                  <a:lnTo>
                    <a:pt x="683" y="567"/>
                  </a:lnTo>
                  <a:lnTo>
                    <a:pt x="644" y="619"/>
                  </a:lnTo>
                  <a:lnTo>
                    <a:pt x="600" y="669"/>
                  </a:lnTo>
                  <a:lnTo>
                    <a:pt x="551" y="712"/>
                  </a:lnTo>
                  <a:lnTo>
                    <a:pt x="497" y="752"/>
                  </a:lnTo>
                  <a:lnTo>
                    <a:pt x="439" y="783"/>
                  </a:lnTo>
                  <a:lnTo>
                    <a:pt x="378" y="810"/>
                  </a:lnTo>
                  <a:lnTo>
                    <a:pt x="312" y="829"/>
                  </a:lnTo>
                  <a:lnTo>
                    <a:pt x="245" y="841"/>
                  </a:lnTo>
                  <a:lnTo>
                    <a:pt x="175" y="845"/>
                  </a:lnTo>
                  <a:lnTo>
                    <a:pt x="115" y="842"/>
                  </a:lnTo>
                  <a:lnTo>
                    <a:pt x="57" y="833"/>
                  </a:lnTo>
                  <a:lnTo>
                    <a:pt x="0" y="819"/>
                  </a:lnTo>
                  <a:lnTo>
                    <a:pt x="74" y="737"/>
                  </a:lnTo>
                  <a:lnTo>
                    <a:pt x="124" y="744"/>
                  </a:lnTo>
                  <a:lnTo>
                    <a:pt x="175" y="747"/>
                  </a:lnTo>
                  <a:lnTo>
                    <a:pt x="238" y="743"/>
                  </a:lnTo>
                  <a:lnTo>
                    <a:pt x="299" y="732"/>
                  </a:lnTo>
                  <a:lnTo>
                    <a:pt x="357" y="714"/>
                  </a:lnTo>
                  <a:lnTo>
                    <a:pt x="412" y="688"/>
                  </a:lnTo>
                  <a:lnTo>
                    <a:pt x="462" y="657"/>
                  </a:lnTo>
                  <a:lnTo>
                    <a:pt x="509" y="621"/>
                  </a:lnTo>
                  <a:lnTo>
                    <a:pt x="551" y="579"/>
                  </a:lnTo>
                  <a:lnTo>
                    <a:pt x="588" y="531"/>
                  </a:lnTo>
                  <a:lnTo>
                    <a:pt x="619" y="480"/>
                  </a:lnTo>
                  <a:lnTo>
                    <a:pt x="644" y="426"/>
                  </a:lnTo>
                  <a:lnTo>
                    <a:pt x="663" y="369"/>
                  </a:lnTo>
                  <a:lnTo>
                    <a:pt x="675" y="307"/>
                  </a:lnTo>
                  <a:lnTo>
                    <a:pt x="679" y="244"/>
                  </a:lnTo>
                  <a:lnTo>
                    <a:pt x="675" y="189"/>
                  </a:lnTo>
                  <a:lnTo>
                    <a:pt x="665" y="135"/>
                  </a:lnTo>
                  <a:lnTo>
                    <a:pt x="651" y="82"/>
                  </a:lnTo>
                  <a:lnTo>
                    <a:pt x="725" y="0"/>
                  </a:lnTo>
                  <a:close/>
                </a:path>
              </a:pathLst>
            </a:custGeom>
            <a:grp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grpSp>
      <p:sp>
        <p:nvSpPr>
          <p:cNvPr id="109" name="Freeform 7"/>
          <p:cNvSpPr>
            <a:spLocks noEditPoints="1"/>
          </p:cNvSpPr>
          <p:nvPr/>
        </p:nvSpPr>
        <p:spPr bwMode="auto">
          <a:xfrm>
            <a:off x="10158831" y="2532574"/>
            <a:ext cx="276448" cy="411731"/>
          </a:xfrm>
          <a:custGeom>
            <a:avLst/>
            <a:gdLst>
              <a:gd name="T0" fmla="*/ 270 w 940"/>
              <a:gd name="T1" fmla="*/ 906 h 1400"/>
              <a:gd name="T2" fmla="*/ 264 w 940"/>
              <a:gd name="T3" fmla="*/ 951 h 1400"/>
              <a:gd name="T4" fmla="*/ 197 w 940"/>
              <a:gd name="T5" fmla="*/ 764 h 1400"/>
              <a:gd name="T6" fmla="*/ 169 w 940"/>
              <a:gd name="T7" fmla="*/ 822 h 1400"/>
              <a:gd name="T8" fmla="*/ 169 w 940"/>
              <a:gd name="T9" fmla="*/ 773 h 1400"/>
              <a:gd name="T10" fmla="*/ 197 w 940"/>
              <a:gd name="T11" fmla="*/ 734 h 1400"/>
              <a:gd name="T12" fmla="*/ 116 w 940"/>
              <a:gd name="T13" fmla="*/ 777 h 1400"/>
              <a:gd name="T14" fmla="*/ 122 w 940"/>
              <a:gd name="T15" fmla="*/ 833 h 1400"/>
              <a:gd name="T16" fmla="*/ 197 w 940"/>
              <a:gd name="T17" fmla="*/ 874 h 1400"/>
              <a:gd name="T18" fmla="*/ 148 w 940"/>
              <a:gd name="T19" fmla="*/ 934 h 1400"/>
              <a:gd name="T20" fmla="*/ 120 w 940"/>
              <a:gd name="T21" fmla="*/ 964 h 1400"/>
              <a:gd name="T22" fmla="*/ 197 w 940"/>
              <a:gd name="T23" fmla="*/ 998 h 1400"/>
              <a:gd name="T24" fmla="*/ 260 w 940"/>
              <a:gd name="T25" fmla="*/ 992 h 1400"/>
              <a:gd name="T26" fmla="*/ 321 w 940"/>
              <a:gd name="T27" fmla="*/ 923 h 1400"/>
              <a:gd name="T28" fmla="*/ 292 w 940"/>
              <a:gd name="T29" fmla="*/ 872 h 1400"/>
              <a:gd name="T30" fmla="*/ 234 w 940"/>
              <a:gd name="T31" fmla="*/ 767 h 1400"/>
              <a:gd name="T32" fmla="*/ 315 w 940"/>
              <a:gd name="T33" fmla="*/ 786 h 1400"/>
              <a:gd name="T34" fmla="*/ 234 w 940"/>
              <a:gd name="T35" fmla="*/ 711 h 1400"/>
              <a:gd name="T36" fmla="*/ 304 w 940"/>
              <a:gd name="T37" fmla="*/ 676 h 1400"/>
              <a:gd name="T38" fmla="*/ 396 w 940"/>
              <a:gd name="T39" fmla="*/ 812 h 1400"/>
              <a:gd name="T40" fmla="*/ 414 w 940"/>
              <a:gd name="T41" fmla="*/ 973 h 1400"/>
              <a:gd name="T42" fmla="*/ 311 w 940"/>
              <a:gd name="T43" fmla="*/ 1061 h 1400"/>
              <a:gd name="T44" fmla="*/ 116 w 940"/>
              <a:gd name="T45" fmla="*/ 1065 h 1400"/>
              <a:gd name="T46" fmla="*/ 13 w 940"/>
              <a:gd name="T47" fmla="*/ 990 h 1400"/>
              <a:gd name="T48" fmla="*/ 9 w 940"/>
              <a:gd name="T49" fmla="*/ 859 h 1400"/>
              <a:gd name="T50" fmla="*/ 86 w 940"/>
              <a:gd name="T51" fmla="*/ 700 h 1400"/>
              <a:gd name="T52" fmla="*/ 272 w 940"/>
              <a:gd name="T53" fmla="*/ 595 h 1400"/>
              <a:gd name="T54" fmla="*/ 214 w 940"/>
              <a:gd name="T55" fmla="*/ 457 h 1400"/>
              <a:gd name="T56" fmla="*/ 260 w 940"/>
              <a:gd name="T57" fmla="*/ 488 h 1400"/>
              <a:gd name="T58" fmla="*/ 307 w 940"/>
              <a:gd name="T59" fmla="*/ 485 h 1400"/>
              <a:gd name="T60" fmla="*/ 345 w 940"/>
              <a:gd name="T61" fmla="*/ 458 h 1400"/>
              <a:gd name="T62" fmla="*/ 92 w 940"/>
              <a:gd name="T63" fmla="*/ 466 h 1400"/>
              <a:gd name="T64" fmla="*/ 142 w 940"/>
              <a:gd name="T65" fmla="*/ 498 h 1400"/>
              <a:gd name="T66" fmla="*/ 189 w 940"/>
              <a:gd name="T67" fmla="*/ 466 h 1400"/>
              <a:gd name="T68" fmla="*/ 654 w 940"/>
              <a:gd name="T69" fmla="*/ 294 h 1400"/>
              <a:gd name="T70" fmla="*/ 600 w 940"/>
              <a:gd name="T71" fmla="*/ 325 h 1400"/>
              <a:gd name="T72" fmla="*/ 823 w 940"/>
              <a:gd name="T73" fmla="*/ 284 h 1400"/>
              <a:gd name="T74" fmla="*/ 940 w 940"/>
              <a:gd name="T75" fmla="*/ 822 h 1400"/>
              <a:gd name="T76" fmla="*/ 878 w 940"/>
              <a:gd name="T77" fmla="*/ 861 h 1400"/>
              <a:gd name="T78" fmla="*/ 805 w 940"/>
              <a:gd name="T79" fmla="*/ 649 h 1400"/>
              <a:gd name="T80" fmla="*/ 472 w 940"/>
              <a:gd name="T81" fmla="*/ 1400 h 1400"/>
              <a:gd name="T82" fmla="*/ 45 w 940"/>
              <a:gd name="T83" fmla="*/ 369 h 1400"/>
              <a:gd name="T84" fmla="*/ 45 w 940"/>
              <a:gd name="T85" fmla="*/ 296 h 1400"/>
              <a:gd name="T86" fmla="*/ 472 w 940"/>
              <a:gd name="T87" fmla="*/ 279 h 1400"/>
              <a:gd name="T88" fmla="*/ 656 w 940"/>
              <a:gd name="T89" fmla="*/ 363 h 1400"/>
              <a:gd name="T90" fmla="*/ 784 w 940"/>
              <a:gd name="T91" fmla="*/ 277 h 1400"/>
              <a:gd name="T92" fmla="*/ 709 w 940"/>
              <a:gd name="T93" fmla="*/ 41 h 1400"/>
              <a:gd name="T94" fmla="*/ 741 w 940"/>
              <a:gd name="T95" fmla="*/ 179 h 1400"/>
              <a:gd name="T96" fmla="*/ 653 w 940"/>
              <a:gd name="T97" fmla="*/ 281 h 1400"/>
              <a:gd name="T98" fmla="*/ 531 w 940"/>
              <a:gd name="T99" fmla="*/ 243 h 1400"/>
              <a:gd name="T100" fmla="*/ 499 w 940"/>
              <a:gd name="T101" fmla="*/ 105 h 1400"/>
              <a:gd name="T102" fmla="*/ 587 w 940"/>
              <a:gd name="T103" fmla="*/ 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40" h="1400">
                <a:moveTo>
                  <a:pt x="234" y="887"/>
                </a:moveTo>
                <a:lnTo>
                  <a:pt x="236" y="887"/>
                </a:lnTo>
                <a:lnTo>
                  <a:pt x="257" y="896"/>
                </a:lnTo>
                <a:lnTo>
                  <a:pt x="270" y="906"/>
                </a:lnTo>
                <a:lnTo>
                  <a:pt x="275" y="917"/>
                </a:lnTo>
                <a:lnTo>
                  <a:pt x="277" y="926"/>
                </a:lnTo>
                <a:lnTo>
                  <a:pt x="274" y="939"/>
                </a:lnTo>
                <a:lnTo>
                  <a:pt x="264" y="951"/>
                </a:lnTo>
                <a:lnTo>
                  <a:pt x="251" y="960"/>
                </a:lnTo>
                <a:lnTo>
                  <a:pt x="234" y="964"/>
                </a:lnTo>
                <a:lnTo>
                  <a:pt x="234" y="887"/>
                </a:lnTo>
                <a:close/>
                <a:moveTo>
                  <a:pt x="197" y="764"/>
                </a:moveTo>
                <a:lnTo>
                  <a:pt x="197" y="835"/>
                </a:lnTo>
                <a:lnTo>
                  <a:pt x="191" y="833"/>
                </a:lnTo>
                <a:lnTo>
                  <a:pt x="182" y="829"/>
                </a:lnTo>
                <a:lnTo>
                  <a:pt x="169" y="822"/>
                </a:lnTo>
                <a:lnTo>
                  <a:pt x="159" y="812"/>
                </a:lnTo>
                <a:lnTo>
                  <a:pt x="155" y="797"/>
                </a:lnTo>
                <a:lnTo>
                  <a:pt x="159" y="782"/>
                </a:lnTo>
                <a:lnTo>
                  <a:pt x="169" y="773"/>
                </a:lnTo>
                <a:lnTo>
                  <a:pt x="182" y="767"/>
                </a:lnTo>
                <a:lnTo>
                  <a:pt x="197" y="764"/>
                </a:lnTo>
                <a:close/>
                <a:moveTo>
                  <a:pt x="197" y="711"/>
                </a:moveTo>
                <a:lnTo>
                  <a:pt x="197" y="734"/>
                </a:lnTo>
                <a:lnTo>
                  <a:pt x="169" y="737"/>
                </a:lnTo>
                <a:lnTo>
                  <a:pt x="146" y="747"/>
                </a:lnTo>
                <a:lnTo>
                  <a:pt x="127" y="760"/>
                </a:lnTo>
                <a:lnTo>
                  <a:pt x="116" y="777"/>
                </a:lnTo>
                <a:lnTo>
                  <a:pt x="110" y="797"/>
                </a:lnTo>
                <a:lnTo>
                  <a:pt x="112" y="814"/>
                </a:lnTo>
                <a:lnTo>
                  <a:pt x="116" y="825"/>
                </a:lnTo>
                <a:lnTo>
                  <a:pt x="122" y="833"/>
                </a:lnTo>
                <a:lnTo>
                  <a:pt x="135" y="846"/>
                </a:lnTo>
                <a:lnTo>
                  <a:pt x="155" y="857"/>
                </a:lnTo>
                <a:lnTo>
                  <a:pt x="176" y="866"/>
                </a:lnTo>
                <a:lnTo>
                  <a:pt x="197" y="874"/>
                </a:lnTo>
                <a:lnTo>
                  <a:pt x="197" y="964"/>
                </a:lnTo>
                <a:lnTo>
                  <a:pt x="176" y="956"/>
                </a:lnTo>
                <a:lnTo>
                  <a:pt x="159" y="947"/>
                </a:lnTo>
                <a:lnTo>
                  <a:pt x="148" y="934"/>
                </a:lnTo>
                <a:lnTo>
                  <a:pt x="140" y="921"/>
                </a:lnTo>
                <a:lnTo>
                  <a:pt x="101" y="939"/>
                </a:lnTo>
                <a:lnTo>
                  <a:pt x="108" y="953"/>
                </a:lnTo>
                <a:lnTo>
                  <a:pt x="120" y="964"/>
                </a:lnTo>
                <a:lnTo>
                  <a:pt x="138" y="979"/>
                </a:lnTo>
                <a:lnTo>
                  <a:pt x="157" y="986"/>
                </a:lnTo>
                <a:lnTo>
                  <a:pt x="176" y="994"/>
                </a:lnTo>
                <a:lnTo>
                  <a:pt x="197" y="998"/>
                </a:lnTo>
                <a:lnTo>
                  <a:pt x="197" y="1024"/>
                </a:lnTo>
                <a:lnTo>
                  <a:pt x="234" y="1024"/>
                </a:lnTo>
                <a:lnTo>
                  <a:pt x="234" y="998"/>
                </a:lnTo>
                <a:lnTo>
                  <a:pt x="260" y="992"/>
                </a:lnTo>
                <a:lnTo>
                  <a:pt x="287" y="981"/>
                </a:lnTo>
                <a:lnTo>
                  <a:pt x="305" y="964"/>
                </a:lnTo>
                <a:lnTo>
                  <a:pt x="317" y="945"/>
                </a:lnTo>
                <a:lnTo>
                  <a:pt x="321" y="923"/>
                </a:lnTo>
                <a:lnTo>
                  <a:pt x="319" y="908"/>
                </a:lnTo>
                <a:lnTo>
                  <a:pt x="313" y="896"/>
                </a:lnTo>
                <a:lnTo>
                  <a:pt x="309" y="889"/>
                </a:lnTo>
                <a:lnTo>
                  <a:pt x="292" y="872"/>
                </a:lnTo>
                <a:lnTo>
                  <a:pt x="274" y="861"/>
                </a:lnTo>
                <a:lnTo>
                  <a:pt x="259" y="855"/>
                </a:lnTo>
                <a:lnTo>
                  <a:pt x="234" y="848"/>
                </a:lnTo>
                <a:lnTo>
                  <a:pt x="234" y="767"/>
                </a:lnTo>
                <a:lnTo>
                  <a:pt x="251" y="777"/>
                </a:lnTo>
                <a:lnTo>
                  <a:pt x="264" y="788"/>
                </a:lnTo>
                <a:lnTo>
                  <a:pt x="275" y="805"/>
                </a:lnTo>
                <a:lnTo>
                  <a:pt x="315" y="786"/>
                </a:lnTo>
                <a:lnTo>
                  <a:pt x="294" y="762"/>
                </a:lnTo>
                <a:lnTo>
                  <a:pt x="268" y="745"/>
                </a:lnTo>
                <a:lnTo>
                  <a:pt x="234" y="735"/>
                </a:lnTo>
                <a:lnTo>
                  <a:pt x="234" y="711"/>
                </a:lnTo>
                <a:lnTo>
                  <a:pt x="197" y="711"/>
                </a:lnTo>
                <a:close/>
                <a:moveTo>
                  <a:pt x="148" y="659"/>
                </a:moveTo>
                <a:lnTo>
                  <a:pt x="270" y="659"/>
                </a:lnTo>
                <a:lnTo>
                  <a:pt x="304" y="676"/>
                </a:lnTo>
                <a:lnTo>
                  <a:pt x="332" y="700"/>
                </a:lnTo>
                <a:lnTo>
                  <a:pt x="356" y="730"/>
                </a:lnTo>
                <a:lnTo>
                  <a:pt x="377" y="769"/>
                </a:lnTo>
                <a:lnTo>
                  <a:pt x="396" y="812"/>
                </a:lnTo>
                <a:lnTo>
                  <a:pt x="411" y="863"/>
                </a:lnTo>
                <a:lnTo>
                  <a:pt x="420" y="904"/>
                </a:lnTo>
                <a:lnTo>
                  <a:pt x="422" y="939"/>
                </a:lnTo>
                <a:lnTo>
                  <a:pt x="414" y="973"/>
                </a:lnTo>
                <a:lnTo>
                  <a:pt x="401" y="1003"/>
                </a:lnTo>
                <a:lnTo>
                  <a:pt x="379" y="1027"/>
                </a:lnTo>
                <a:lnTo>
                  <a:pt x="349" y="1048"/>
                </a:lnTo>
                <a:lnTo>
                  <a:pt x="311" y="1061"/>
                </a:lnTo>
                <a:lnTo>
                  <a:pt x="264" y="1071"/>
                </a:lnTo>
                <a:lnTo>
                  <a:pt x="210" y="1074"/>
                </a:lnTo>
                <a:lnTo>
                  <a:pt x="159" y="1072"/>
                </a:lnTo>
                <a:lnTo>
                  <a:pt x="116" y="1065"/>
                </a:lnTo>
                <a:lnTo>
                  <a:pt x="80" y="1052"/>
                </a:lnTo>
                <a:lnTo>
                  <a:pt x="50" y="1035"/>
                </a:lnTo>
                <a:lnTo>
                  <a:pt x="28" y="1014"/>
                </a:lnTo>
                <a:lnTo>
                  <a:pt x="13" y="990"/>
                </a:lnTo>
                <a:lnTo>
                  <a:pt x="3" y="962"/>
                </a:lnTo>
                <a:lnTo>
                  <a:pt x="0" y="930"/>
                </a:lnTo>
                <a:lnTo>
                  <a:pt x="2" y="896"/>
                </a:lnTo>
                <a:lnTo>
                  <a:pt x="9" y="859"/>
                </a:lnTo>
                <a:lnTo>
                  <a:pt x="22" y="810"/>
                </a:lnTo>
                <a:lnTo>
                  <a:pt x="41" y="767"/>
                </a:lnTo>
                <a:lnTo>
                  <a:pt x="62" y="730"/>
                </a:lnTo>
                <a:lnTo>
                  <a:pt x="86" y="700"/>
                </a:lnTo>
                <a:lnTo>
                  <a:pt x="116" y="676"/>
                </a:lnTo>
                <a:lnTo>
                  <a:pt x="148" y="659"/>
                </a:lnTo>
                <a:close/>
                <a:moveTo>
                  <a:pt x="150" y="595"/>
                </a:moveTo>
                <a:lnTo>
                  <a:pt x="272" y="595"/>
                </a:lnTo>
                <a:lnTo>
                  <a:pt x="272" y="644"/>
                </a:lnTo>
                <a:lnTo>
                  <a:pt x="150" y="644"/>
                </a:lnTo>
                <a:lnTo>
                  <a:pt x="150" y="595"/>
                </a:lnTo>
                <a:close/>
                <a:moveTo>
                  <a:pt x="214" y="457"/>
                </a:moveTo>
                <a:lnTo>
                  <a:pt x="225" y="462"/>
                </a:lnTo>
                <a:lnTo>
                  <a:pt x="236" y="470"/>
                </a:lnTo>
                <a:lnTo>
                  <a:pt x="247" y="481"/>
                </a:lnTo>
                <a:lnTo>
                  <a:pt x="260" y="488"/>
                </a:lnTo>
                <a:lnTo>
                  <a:pt x="272" y="496"/>
                </a:lnTo>
                <a:lnTo>
                  <a:pt x="283" y="498"/>
                </a:lnTo>
                <a:lnTo>
                  <a:pt x="296" y="492"/>
                </a:lnTo>
                <a:lnTo>
                  <a:pt x="307" y="485"/>
                </a:lnTo>
                <a:lnTo>
                  <a:pt x="319" y="475"/>
                </a:lnTo>
                <a:lnTo>
                  <a:pt x="328" y="468"/>
                </a:lnTo>
                <a:lnTo>
                  <a:pt x="336" y="462"/>
                </a:lnTo>
                <a:lnTo>
                  <a:pt x="345" y="458"/>
                </a:lnTo>
                <a:lnTo>
                  <a:pt x="272" y="580"/>
                </a:lnTo>
                <a:lnTo>
                  <a:pt x="148" y="580"/>
                </a:lnTo>
                <a:lnTo>
                  <a:pt x="75" y="458"/>
                </a:lnTo>
                <a:lnTo>
                  <a:pt x="92" y="466"/>
                </a:lnTo>
                <a:lnTo>
                  <a:pt x="107" y="481"/>
                </a:lnTo>
                <a:lnTo>
                  <a:pt x="120" y="488"/>
                </a:lnTo>
                <a:lnTo>
                  <a:pt x="131" y="496"/>
                </a:lnTo>
                <a:lnTo>
                  <a:pt x="142" y="498"/>
                </a:lnTo>
                <a:lnTo>
                  <a:pt x="155" y="492"/>
                </a:lnTo>
                <a:lnTo>
                  <a:pt x="167" y="485"/>
                </a:lnTo>
                <a:lnTo>
                  <a:pt x="178" y="475"/>
                </a:lnTo>
                <a:lnTo>
                  <a:pt x="189" y="466"/>
                </a:lnTo>
                <a:lnTo>
                  <a:pt x="200" y="458"/>
                </a:lnTo>
                <a:lnTo>
                  <a:pt x="214" y="457"/>
                </a:lnTo>
                <a:close/>
                <a:moveTo>
                  <a:pt x="619" y="294"/>
                </a:moveTo>
                <a:lnTo>
                  <a:pt x="654" y="294"/>
                </a:lnTo>
                <a:lnTo>
                  <a:pt x="673" y="325"/>
                </a:lnTo>
                <a:lnTo>
                  <a:pt x="654" y="357"/>
                </a:lnTo>
                <a:lnTo>
                  <a:pt x="619" y="357"/>
                </a:lnTo>
                <a:lnTo>
                  <a:pt x="600" y="325"/>
                </a:lnTo>
                <a:lnTo>
                  <a:pt x="619" y="294"/>
                </a:lnTo>
                <a:close/>
                <a:moveTo>
                  <a:pt x="784" y="277"/>
                </a:moveTo>
                <a:lnTo>
                  <a:pt x="805" y="277"/>
                </a:lnTo>
                <a:lnTo>
                  <a:pt x="823" y="284"/>
                </a:lnTo>
                <a:lnTo>
                  <a:pt x="838" y="299"/>
                </a:lnTo>
                <a:lnTo>
                  <a:pt x="846" y="318"/>
                </a:lnTo>
                <a:lnTo>
                  <a:pt x="940" y="801"/>
                </a:lnTo>
                <a:lnTo>
                  <a:pt x="940" y="822"/>
                </a:lnTo>
                <a:lnTo>
                  <a:pt x="930" y="840"/>
                </a:lnTo>
                <a:lnTo>
                  <a:pt x="917" y="853"/>
                </a:lnTo>
                <a:lnTo>
                  <a:pt x="898" y="861"/>
                </a:lnTo>
                <a:lnTo>
                  <a:pt x="878" y="861"/>
                </a:lnTo>
                <a:lnTo>
                  <a:pt x="859" y="853"/>
                </a:lnTo>
                <a:lnTo>
                  <a:pt x="846" y="840"/>
                </a:lnTo>
                <a:lnTo>
                  <a:pt x="837" y="822"/>
                </a:lnTo>
                <a:lnTo>
                  <a:pt x="805" y="649"/>
                </a:lnTo>
                <a:lnTo>
                  <a:pt x="805" y="1400"/>
                </a:lnTo>
                <a:lnTo>
                  <a:pt x="681" y="951"/>
                </a:lnTo>
                <a:lnTo>
                  <a:pt x="615" y="951"/>
                </a:lnTo>
                <a:lnTo>
                  <a:pt x="472" y="1400"/>
                </a:lnTo>
                <a:lnTo>
                  <a:pt x="472" y="384"/>
                </a:lnTo>
                <a:lnTo>
                  <a:pt x="80" y="384"/>
                </a:lnTo>
                <a:lnTo>
                  <a:pt x="62" y="380"/>
                </a:lnTo>
                <a:lnTo>
                  <a:pt x="45" y="369"/>
                </a:lnTo>
                <a:lnTo>
                  <a:pt x="33" y="352"/>
                </a:lnTo>
                <a:lnTo>
                  <a:pt x="30" y="331"/>
                </a:lnTo>
                <a:lnTo>
                  <a:pt x="33" y="310"/>
                </a:lnTo>
                <a:lnTo>
                  <a:pt x="45" y="296"/>
                </a:lnTo>
                <a:lnTo>
                  <a:pt x="62" y="284"/>
                </a:lnTo>
                <a:lnTo>
                  <a:pt x="80" y="279"/>
                </a:lnTo>
                <a:lnTo>
                  <a:pt x="472" y="279"/>
                </a:lnTo>
                <a:lnTo>
                  <a:pt x="472" y="279"/>
                </a:lnTo>
                <a:lnTo>
                  <a:pt x="555" y="279"/>
                </a:lnTo>
                <a:lnTo>
                  <a:pt x="615" y="449"/>
                </a:lnTo>
                <a:lnTo>
                  <a:pt x="621" y="363"/>
                </a:lnTo>
                <a:lnTo>
                  <a:pt x="656" y="363"/>
                </a:lnTo>
                <a:lnTo>
                  <a:pt x="664" y="438"/>
                </a:lnTo>
                <a:lnTo>
                  <a:pt x="711" y="279"/>
                </a:lnTo>
                <a:lnTo>
                  <a:pt x="778" y="279"/>
                </a:lnTo>
                <a:lnTo>
                  <a:pt x="784" y="277"/>
                </a:lnTo>
                <a:close/>
                <a:moveTo>
                  <a:pt x="621" y="0"/>
                </a:moveTo>
                <a:lnTo>
                  <a:pt x="653" y="3"/>
                </a:lnTo>
                <a:lnTo>
                  <a:pt x="683" y="18"/>
                </a:lnTo>
                <a:lnTo>
                  <a:pt x="709" y="41"/>
                </a:lnTo>
                <a:lnTo>
                  <a:pt x="728" y="69"/>
                </a:lnTo>
                <a:lnTo>
                  <a:pt x="741" y="105"/>
                </a:lnTo>
                <a:lnTo>
                  <a:pt x="745" y="142"/>
                </a:lnTo>
                <a:lnTo>
                  <a:pt x="741" y="179"/>
                </a:lnTo>
                <a:lnTo>
                  <a:pt x="728" y="213"/>
                </a:lnTo>
                <a:lnTo>
                  <a:pt x="709" y="243"/>
                </a:lnTo>
                <a:lnTo>
                  <a:pt x="683" y="266"/>
                </a:lnTo>
                <a:lnTo>
                  <a:pt x="653" y="281"/>
                </a:lnTo>
                <a:lnTo>
                  <a:pt x="621" y="284"/>
                </a:lnTo>
                <a:lnTo>
                  <a:pt x="587" y="281"/>
                </a:lnTo>
                <a:lnTo>
                  <a:pt x="557" y="266"/>
                </a:lnTo>
                <a:lnTo>
                  <a:pt x="531" y="243"/>
                </a:lnTo>
                <a:lnTo>
                  <a:pt x="512" y="213"/>
                </a:lnTo>
                <a:lnTo>
                  <a:pt x="499" y="179"/>
                </a:lnTo>
                <a:lnTo>
                  <a:pt x="495" y="142"/>
                </a:lnTo>
                <a:lnTo>
                  <a:pt x="499" y="105"/>
                </a:lnTo>
                <a:lnTo>
                  <a:pt x="512" y="69"/>
                </a:lnTo>
                <a:lnTo>
                  <a:pt x="531" y="41"/>
                </a:lnTo>
                <a:lnTo>
                  <a:pt x="557" y="18"/>
                </a:lnTo>
                <a:lnTo>
                  <a:pt x="587" y="3"/>
                </a:lnTo>
                <a:lnTo>
                  <a:pt x="621" y="0"/>
                </a:lnTo>
                <a:close/>
              </a:path>
            </a:pathLst>
          </a:custGeom>
          <a:solidFill>
            <a:srgbClr val="353A42"/>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
        <p:nvSpPr>
          <p:cNvPr id="110" name="TextBox 109"/>
          <p:cNvSpPr txBox="1"/>
          <p:nvPr/>
        </p:nvSpPr>
        <p:spPr>
          <a:xfrm>
            <a:off x="967427" y="3709036"/>
            <a:ext cx="1855040" cy="1077218"/>
          </a:xfrm>
          <a:prstGeom prst="rect">
            <a:avLst/>
          </a:prstGeom>
          <a:noFill/>
        </p:spPr>
        <p:txBody>
          <a:bodyPr wrap="square" rtlCol="0">
            <a:spAutoFit/>
          </a:bodyPr>
          <a:p>
            <a:pPr defTabSz="1374775"/>
            <a:r>
              <a:rPr lang="en-US" sz="6400"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43</a:t>
            </a:r>
            <a:r>
              <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a:t>
            </a:r>
            <a:endPar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endParaRPr>
          </a:p>
        </p:txBody>
      </p:sp>
      <p:sp>
        <p:nvSpPr>
          <p:cNvPr id="111" name="TextBox 110"/>
          <p:cNvSpPr txBox="1"/>
          <p:nvPr/>
        </p:nvSpPr>
        <p:spPr>
          <a:xfrm>
            <a:off x="967427" y="4875292"/>
            <a:ext cx="1855040" cy="1241815"/>
          </a:xfrm>
          <a:prstGeom prst="rect">
            <a:avLst/>
          </a:prstGeom>
          <a:noFill/>
        </p:spPr>
        <p:txBody>
          <a:bodyPr wrap="square" rtlCol="0">
            <a:spAutoFit/>
          </a:bodyPr>
          <a:p>
            <a:pPr defTabSz="1374775"/>
            <a:r>
              <a:rPr lang="en-US" sz="1065" dirty="0">
                <a:solidFill>
                  <a:schemeClr val="bg1"/>
                </a:solidFill>
                <a:latin typeface="汉鼎简大" panose="02010609010101010101" charset="0"/>
                <a:ea typeface="汉鼎简大" panose="02010609010101010101" charset="0"/>
                <a:sym typeface="Arial" panose="020B0604020202020204"/>
              </a:rPr>
              <a:t>This is a sample letter that has been placed to demonstrate the typing format on the letterhead design. This is a sample letter. This is a sample letter.</a:t>
            </a:r>
            <a:endParaRPr lang="en-US" sz="1065" dirty="0">
              <a:solidFill>
                <a:schemeClr val="bg1"/>
              </a:solidFill>
              <a:latin typeface="汉鼎简大" panose="02010609010101010101" charset="0"/>
              <a:ea typeface="汉鼎简大" panose="02010609010101010101" charset="0"/>
              <a:sym typeface="Arial" panose="020B0604020202020204"/>
            </a:endParaRPr>
          </a:p>
        </p:txBody>
      </p:sp>
      <p:sp>
        <p:nvSpPr>
          <p:cNvPr id="115" name="TextBox 114"/>
          <p:cNvSpPr txBox="1"/>
          <p:nvPr/>
        </p:nvSpPr>
        <p:spPr>
          <a:xfrm>
            <a:off x="3057900" y="3709036"/>
            <a:ext cx="1855040" cy="1077218"/>
          </a:xfrm>
          <a:prstGeom prst="rect">
            <a:avLst/>
          </a:prstGeom>
          <a:noFill/>
        </p:spPr>
        <p:txBody>
          <a:bodyPr wrap="square" rtlCol="0">
            <a:spAutoFit/>
          </a:bodyPr>
          <a:p>
            <a:pPr defTabSz="1374775"/>
            <a:r>
              <a:rPr lang="en-US" sz="6400"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55</a:t>
            </a:r>
            <a:r>
              <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a:t>
            </a:r>
            <a:endPar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endParaRPr>
          </a:p>
        </p:txBody>
      </p:sp>
      <p:sp>
        <p:nvSpPr>
          <p:cNvPr id="116" name="TextBox 115"/>
          <p:cNvSpPr txBox="1"/>
          <p:nvPr/>
        </p:nvSpPr>
        <p:spPr>
          <a:xfrm>
            <a:off x="3057900" y="4875292"/>
            <a:ext cx="1855040" cy="1241815"/>
          </a:xfrm>
          <a:prstGeom prst="rect">
            <a:avLst/>
          </a:prstGeom>
          <a:noFill/>
        </p:spPr>
        <p:txBody>
          <a:bodyPr wrap="square" rtlCol="0">
            <a:spAutoFit/>
          </a:bodyPr>
          <a:p>
            <a:pPr defTabSz="1374775"/>
            <a:r>
              <a:rPr lang="en-US" sz="1065" dirty="0">
                <a:solidFill>
                  <a:schemeClr val="bg1"/>
                </a:solidFill>
                <a:latin typeface="汉鼎简大" panose="02010609010101010101" charset="0"/>
                <a:ea typeface="汉鼎简大" panose="02010609010101010101" charset="0"/>
                <a:sym typeface="Arial" panose="020B0604020202020204"/>
              </a:rPr>
              <a:t>This is a sample letter that has been placed to demonstrate the typing format on the letterhead design. This is a sample letter. This is a sample letter.</a:t>
            </a:r>
            <a:endParaRPr lang="en-US" sz="1065" dirty="0">
              <a:solidFill>
                <a:schemeClr val="bg1"/>
              </a:solidFill>
              <a:latin typeface="汉鼎简大" panose="02010609010101010101" charset="0"/>
              <a:ea typeface="汉鼎简大" panose="02010609010101010101" charset="0"/>
              <a:sym typeface="Arial" panose="020B0604020202020204"/>
            </a:endParaRPr>
          </a:p>
        </p:txBody>
      </p:sp>
      <p:sp>
        <p:nvSpPr>
          <p:cNvPr id="118" name="TextBox 117"/>
          <p:cNvSpPr txBox="1"/>
          <p:nvPr/>
        </p:nvSpPr>
        <p:spPr>
          <a:xfrm>
            <a:off x="5168483" y="3709036"/>
            <a:ext cx="1855040" cy="1077218"/>
          </a:xfrm>
          <a:prstGeom prst="rect">
            <a:avLst/>
          </a:prstGeom>
          <a:noFill/>
        </p:spPr>
        <p:txBody>
          <a:bodyPr wrap="square" rtlCol="0">
            <a:spAutoFit/>
          </a:bodyPr>
          <a:p>
            <a:pPr defTabSz="1374775"/>
            <a:r>
              <a:rPr lang="en-US" sz="6400"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63</a:t>
            </a:r>
            <a:r>
              <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a:t>
            </a:r>
            <a:endPar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endParaRPr>
          </a:p>
        </p:txBody>
      </p:sp>
      <p:sp>
        <p:nvSpPr>
          <p:cNvPr id="119" name="TextBox 118"/>
          <p:cNvSpPr txBox="1"/>
          <p:nvPr/>
        </p:nvSpPr>
        <p:spPr>
          <a:xfrm>
            <a:off x="5168483" y="4875292"/>
            <a:ext cx="1855040" cy="1241815"/>
          </a:xfrm>
          <a:prstGeom prst="rect">
            <a:avLst/>
          </a:prstGeom>
          <a:noFill/>
        </p:spPr>
        <p:txBody>
          <a:bodyPr wrap="square" rtlCol="0">
            <a:spAutoFit/>
          </a:bodyPr>
          <a:p>
            <a:pPr defTabSz="1374775"/>
            <a:r>
              <a:rPr lang="en-US" sz="1065" dirty="0">
                <a:solidFill>
                  <a:schemeClr val="bg1"/>
                </a:solidFill>
                <a:latin typeface="汉鼎简大" panose="02010609010101010101" charset="0"/>
                <a:ea typeface="汉鼎简大" panose="02010609010101010101" charset="0"/>
                <a:sym typeface="Arial" panose="020B0604020202020204"/>
              </a:rPr>
              <a:t>This is a sample letter that has been placed to demonstrate the typing format on the letterhead design. This is a sample letter. This is a sample letter.</a:t>
            </a:r>
            <a:endParaRPr lang="en-US" sz="1065" dirty="0">
              <a:solidFill>
                <a:schemeClr val="bg1"/>
              </a:solidFill>
              <a:latin typeface="汉鼎简大" panose="02010609010101010101" charset="0"/>
              <a:ea typeface="汉鼎简大" panose="02010609010101010101" charset="0"/>
              <a:sym typeface="Arial" panose="020B0604020202020204"/>
            </a:endParaRPr>
          </a:p>
        </p:txBody>
      </p:sp>
      <p:sp>
        <p:nvSpPr>
          <p:cNvPr id="121" name="TextBox 120"/>
          <p:cNvSpPr txBox="1"/>
          <p:nvPr/>
        </p:nvSpPr>
        <p:spPr>
          <a:xfrm>
            <a:off x="7258956" y="3709036"/>
            <a:ext cx="1855040" cy="1077218"/>
          </a:xfrm>
          <a:prstGeom prst="rect">
            <a:avLst/>
          </a:prstGeom>
          <a:noFill/>
        </p:spPr>
        <p:txBody>
          <a:bodyPr wrap="square" rtlCol="0">
            <a:spAutoFit/>
          </a:bodyPr>
          <a:p>
            <a:pPr defTabSz="1374775"/>
            <a:r>
              <a:rPr lang="en-US" sz="6400"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75</a:t>
            </a:r>
            <a:r>
              <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a:t>
            </a:r>
            <a:endPar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endParaRPr>
          </a:p>
        </p:txBody>
      </p:sp>
      <p:sp>
        <p:nvSpPr>
          <p:cNvPr id="122" name="TextBox 121"/>
          <p:cNvSpPr txBox="1"/>
          <p:nvPr/>
        </p:nvSpPr>
        <p:spPr>
          <a:xfrm>
            <a:off x="7258956" y="4875292"/>
            <a:ext cx="1855040" cy="1241815"/>
          </a:xfrm>
          <a:prstGeom prst="rect">
            <a:avLst/>
          </a:prstGeom>
          <a:noFill/>
        </p:spPr>
        <p:txBody>
          <a:bodyPr wrap="square" rtlCol="0">
            <a:spAutoFit/>
          </a:bodyPr>
          <a:p>
            <a:pPr defTabSz="1374775"/>
            <a:r>
              <a:rPr lang="en-US" sz="1065" dirty="0">
                <a:solidFill>
                  <a:schemeClr val="bg1"/>
                </a:solidFill>
                <a:latin typeface="汉鼎简大" panose="02010609010101010101" charset="0"/>
                <a:ea typeface="汉鼎简大" panose="02010609010101010101" charset="0"/>
                <a:sym typeface="Arial" panose="020B0604020202020204"/>
              </a:rPr>
              <a:t>This is a sample letter that has been placed to demonstrate the typing format on the letterhead design. This is a sample letter. This is a sample letter.</a:t>
            </a:r>
            <a:endParaRPr lang="en-US" sz="1065" dirty="0">
              <a:solidFill>
                <a:schemeClr val="bg1"/>
              </a:solidFill>
              <a:latin typeface="汉鼎简大" panose="02010609010101010101" charset="0"/>
              <a:ea typeface="汉鼎简大" panose="02010609010101010101" charset="0"/>
              <a:sym typeface="Arial" panose="020B0604020202020204"/>
            </a:endParaRPr>
          </a:p>
        </p:txBody>
      </p:sp>
      <p:sp>
        <p:nvSpPr>
          <p:cNvPr id="124" name="TextBox 123"/>
          <p:cNvSpPr txBox="1"/>
          <p:nvPr/>
        </p:nvSpPr>
        <p:spPr>
          <a:xfrm>
            <a:off x="9369535" y="3709036"/>
            <a:ext cx="1855040" cy="1077218"/>
          </a:xfrm>
          <a:prstGeom prst="rect">
            <a:avLst/>
          </a:prstGeom>
          <a:noFill/>
        </p:spPr>
        <p:txBody>
          <a:bodyPr wrap="square" rtlCol="0">
            <a:spAutoFit/>
          </a:bodyPr>
          <a:p>
            <a:pPr defTabSz="1374775"/>
            <a:r>
              <a:rPr lang="en-US" sz="6400"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99</a:t>
            </a:r>
            <a:r>
              <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rPr>
              <a:t>%</a:t>
            </a:r>
            <a:endParaRPr lang="en-US" sz="4265" spc="-200" dirty="0">
              <a:solidFill>
                <a:schemeClr val="bg1"/>
              </a:solidFill>
              <a:latin typeface="汉鼎简大" panose="02010609010101010101" charset="0"/>
              <a:ea typeface="汉鼎简大" panose="02010609010101010101" charset="0"/>
              <a:cs typeface="Open Sans Condensed" pitchFamily="34" charset="0"/>
              <a:sym typeface="Arial" panose="020B0604020202020204"/>
            </a:endParaRPr>
          </a:p>
        </p:txBody>
      </p:sp>
      <p:sp>
        <p:nvSpPr>
          <p:cNvPr id="125" name="TextBox 124"/>
          <p:cNvSpPr txBox="1"/>
          <p:nvPr/>
        </p:nvSpPr>
        <p:spPr>
          <a:xfrm>
            <a:off x="9369535" y="4875292"/>
            <a:ext cx="1855040" cy="1241815"/>
          </a:xfrm>
          <a:prstGeom prst="rect">
            <a:avLst/>
          </a:prstGeom>
          <a:noFill/>
        </p:spPr>
        <p:txBody>
          <a:bodyPr wrap="square" rtlCol="0">
            <a:spAutoFit/>
          </a:bodyPr>
          <a:p>
            <a:pPr defTabSz="1374775"/>
            <a:r>
              <a:rPr lang="en-US" sz="1065" dirty="0">
                <a:solidFill>
                  <a:schemeClr val="bg1"/>
                </a:solidFill>
                <a:latin typeface="汉鼎简大" panose="02010609010101010101" charset="0"/>
                <a:ea typeface="汉鼎简大" panose="02010609010101010101" charset="0"/>
                <a:sym typeface="Arial" panose="020B0604020202020204"/>
              </a:rPr>
              <a:t>This is a sample letter that has been placed to demonstrate the typing format on the letterhead design. This is a sample letter. This is a sample letter.</a:t>
            </a:r>
            <a:endParaRPr lang="en-US" sz="1065" dirty="0">
              <a:solidFill>
                <a:schemeClr val="bg1"/>
              </a:solidFill>
              <a:latin typeface="汉鼎简大" panose="02010609010101010101" charset="0"/>
              <a:ea typeface="汉鼎简大" panose="02010609010101010101" charset="0"/>
              <a:sym typeface="Arial" panose="020B0604020202020204"/>
            </a:endParaRPr>
          </a:p>
        </p:txBody>
      </p:sp>
      <p:sp>
        <p:nvSpPr>
          <p:cNvPr id="37" name="Freeform 6"/>
          <p:cNvSpPr>
            <a:spLocks noEditPoints="1"/>
          </p:cNvSpPr>
          <p:nvPr/>
        </p:nvSpPr>
        <p:spPr bwMode="auto">
          <a:xfrm>
            <a:off x="7997035" y="2549091"/>
            <a:ext cx="338667" cy="421029"/>
          </a:xfrm>
          <a:custGeom>
            <a:avLst/>
            <a:gdLst>
              <a:gd name="T0" fmla="*/ 314 w 517"/>
              <a:gd name="T1" fmla="*/ 536 h 753"/>
              <a:gd name="T2" fmla="*/ 339 w 517"/>
              <a:gd name="T3" fmla="*/ 572 h 753"/>
              <a:gd name="T4" fmla="*/ 307 w 517"/>
              <a:gd name="T5" fmla="*/ 613 h 753"/>
              <a:gd name="T6" fmla="*/ 241 w 517"/>
              <a:gd name="T7" fmla="*/ 374 h 753"/>
              <a:gd name="T8" fmla="*/ 225 w 517"/>
              <a:gd name="T9" fmla="*/ 455 h 753"/>
              <a:gd name="T10" fmla="*/ 193 w 517"/>
              <a:gd name="T11" fmla="*/ 428 h 753"/>
              <a:gd name="T12" fmla="*/ 206 w 517"/>
              <a:gd name="T13" fmla="*/ 385 h 753"/>
              <a:gd name="T14" fmla="*/ 241 w 517"/>
              <a:gd name="T15" fmla="*/ 310 h 753"/>
              <a:gd name="T16" fmla="*/ 180 w 517"/>
              <a:gd name="T17" fmla="*/ 353 h 753"/>
              <a:gd name="T18" fmla="*/ 136 w 517"/>
              <a:gd name="T19" fmla="*/ 415 h 753"/>
              <a:gd name="T20" fmla="*/ 150 w 517"/>
              <a:gd name="T21" fmla="*/ 459 h 753"/>
              <a:gd name="T22" fmla="*/ 216 w 517"/>
              <a:gd name="T23" fmla="*/ 500 h 753"/>
              <a:gd name="T24" fmla="*/ 216 w 517"/>
              <a:gd name="T25" fmla="*/ 609 h 753"/>
              <a:gd name="T26" fmla="*/ 172 w 517"/>
              <a:gd name="T27" fmla="*/ 566 h 753"/>
              <a:gd name="T28" fmla="*/ 148 w 517"/>
              <a:gd name="T29" fmla="*/ 619 h 753"/>
              <a:gd name="T30" fmla="*/ 218 w 517"/>
              <a:gd name="T31" fmla="*/ 655 h 753"/>
              <a:gd name="T32" fmla="*/ 288 w 517"/>
              <a:gd name="T33" fmla="*/ 690 h 753"/>
              <a:gd name="T34" fmla="*/ 352 w 517"/>
              <a:gd name="T35" fmla="*/ 638 h 753"/>
              <a:gd name="T36" fmla="*/ 392 w 517"/>
              <a:gd name="T37" fmla="*/ 568 h 753"/>
              <a:gd name="T38" fmla="*/ 379 w 517"/>
              <a:gd name="T39" fmla="*/ 526 h 753"/>
              <a:gd name="T40" fmla="*/ 329 w 517"/>
              <a:gd name="T41" fmla="*/ 491 h 753"/>
              <a:gd name="T42" fmla="*/ 288 w 517"/>
              <a:gd name="T43" fmla="*/ 379 h 753"/>
              <a:gd name="T44" fmla="*/ 337 w 517"/>
              <a:gd name="T45" fmla="*/ 423 h 753"/>
              <a:gd name="T46" fmla="*/ 346 w 517"/>
              <a:gd name="T47" fmla="*/ 360 h 753"/>
              <a:gd name="T48" fmla="*/ 288 w 517"/>
              <a:gd name="T49" fmla="*/ 310 h 753"/>
              <a:gd name="T50" fmla="*/ 331 w 517"/>
              <a:gd name="T51" fmla="*/ 245 h 753"/>
              <a:gd name="T52" fmla="*/ 424 w 517"/>
              <a:gd name="T53" fmla="*/ 317 h 753"/>
              <a:gd name="T54" fmla="*/ 486 w 517"/>
              <a:gd name="T55" fmla="*/ 442 h 753"/>
              <a:gd name="T56" fmla="*/ 517 w 517"/>
              <a:gd name="T57" fmla="*/ 581 h 753"/>
              <a:gd name="T58" fmla="*/ 479 w 517"/>
              <a:gd name="T59" fmla="*/ 681 h 753"/>
              <a:gd name="T60" fmla="*/ 371 w 517"/>
              <a:gd name="T61" fmla="*/ 741 h 753"/>
              <a:gd name="T62" fmla="*/ 201 w 517"/>
              <a:gd name="T63" fmla="*/ 751 h 753"/>
              <a:gd name="T64" fmla="*/ 76 w 517"/>
              <a:gd name="T65" fmla="*/ 713 h 753"/>
              <a:gd name="T66" fmla="*/ 12 w 517"/>
              <a:gd name="T67" fmla="*/ 638 h 753"/>
              <a:gd name="T68" fmla="*/ 2 w 517"/>
              <a:gd name="T69" fmla="*/ 532 h 753"/>
              <a:gd name="T70" fmla="*/ 44 w 517"/>
              <a:gd name="T71" fmla="*/ 394 h 753"/>
              <a:gd name="T72" fmla="*/ 116 w 517"/>
              <a:gd name="T73" fmla="*/ 287 h 753"/>
              <a:gd name="T74" fmla="*/ 184 w 517"/>
              <a:gd name="T75" fmla="*/ 168 h 753"/>
              <a:gd name="T76" fmla="*/ 184 w 517"/>
              <a:gd name="T77" fmla="*/ 228 h 753"/>
              <a:gd name="T78" fmla="*/ 276 w 517"/>
              <a:gd name="T79" fmla="*/ 6 h 753"/>
              <a:gd name="T80" fmla="*/ 318 w 517"/>
              <a:gd name="T81" fmla="*/ 40 h 753"/>
              <a:gd name="T82" fmla="*/ 362 w 517"/>
              <a:gd name="T83" fmla="*/ 44 h 753"/>
              <a:gd name="T84" fmla="*/ 405 w 517"/>
              <a:gd name="T85" fmla="*/ 10 h 753"/>
              <a:gd name="T86" fmla="*/ 182 w 517"/>
              <a:gd name="T87" fmla="*/ 149 h 753"/>
              <a:gd name="T88" fmla="*/ 133 w 517"/>
              <a:gd name="T89" fmla="*/ 29 h 753"/>
              <a:gd name="T90" fmla="*/ 174 w 517"/>
              <a:gd name="T91" fmla="*/ 49 h 753"/>
              <a:gd name="T92" fmla="*/ 218 w 517"/>
              <a:gd name="T93" fmla="*/ 21 h 753"/>
              <a:gd name="T94" fmla="*/ 261 w 517"/>
              <a:gd name="T95" fmla="*/ 0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753">
                <a:moveTo>
                  <a:pt x="288" y="525"/>
                </a:moveTo>
                <a:lnTo>
                  <a:pt x="290" y="525"/>
                </a:lnTo>
                <a:lnTo>
                  <a:pt x="314" y="536"/>
                </a:lnTo>
                <a:lnTo>
                  <a:pt x="329" y="547"/>
                </a:lnTo>
                <a:lnTo>
                  <a:pt x="337" y="560"/>
                </a:lnTo>
                <a:lnTo>
                  <a:pt x="339" y="572"/>
                </a:lnTo>
                <a:lnTo>
                  <a:pt x="335" y="589"/>
                </a:lnTo>
                <a:lnTo>
                  <a:pt x="324" y="604"/>
                </a:lnTo>
                <a:lnTo>
                  <a:pt x="307" y="613"/>
                </a:lnTo>
                <a:lnTo>
                  <a:pt x="288" y="619"/>
                </a:lnTo>
                <a:lnTo>
                  <a:pt x="288" y="525"/>
                </a:lnTo>
                <a:close/>
                <a:moveTo>
                  <a:pt x="241" y="374"/>
                </a:moveTo>
                <a:lnTo>
                  <a:pt x="241" y="460"/>
                </a:lnTo>
                <a:lnTo>
                  <a:pt x="235" y="459"/>
                </a:lnTo>
                <a:lnTo>
                  <a:pt x="225" y="455"/>
                </a:lnTo>
                <a:lnTo>
                  <a:pt x="214" y="449"/>
                </a:lnTo>
                <a:lnTo>
                  <a:pt x="203" y="440"/>
                </a:lnTo>
                <a:lnTo>
                  <a:pt x="193" y="428"/>
                </a:lnTo>
                <a:lnTo>
                  <a:pt x="191" y="413"/>
                </a:lnTo>
                <a:lnTo>
                  <a:pt x="195" y="398"/>
                </a:lnTo>
                <a:lnTo>
                  <a:pt x="206" y="385"/>
                </a:lnTo>
                <a:lnTo>
                  <a:pt x="223" y="377"/>
                </a:lnTo>
                <a:lnTo>
                  <a:pt x="241" y="374"/>
                </a:lnTo>
                <a:close/>
                <a:moveTo>
                  <a:pt x="241" y="310"/>
                </a:moveTo>
                <a:lnTo>
                  <a:pt x="241" y="336"/>
                </a:lnTo>
                <a:lnTo>
                  <a:pt x="208" y="342"/>
                </a:lnTo>
                <a:lnTo>
                  <a:pt x="180" y="353"/>
                </a:lnTo>
                <a:lnTo>
                  <a:pt x="157" y="370"/>
                </a:lnTo>
                <a:lnTo>
                  <a:pt x="142" y="391"/>
                </a:lnTo>
                <a:lnTo>
                  <a:pt x="136" y="415"/>
                </a:lnTo>
                <a:lnTo>
                  <a:pt x="138" y="434"/>
                </a:lnTo>
                <a:lnTo>
                  <a:pt x="144" y="449"/>
                </a:lnTo>
                <a:lnTo>
                  <a:pt x="150" y="459"/>
                </a:lnTo>
                <a:lnTo>
                  <a:pt x="167" y="475"/>
                </a:lnTo>
                <a:lnTo>
                  <a:pt x="191" y="489"/>
                </a:lnTo>
                <a:lnTo>
                  <a:pt x="216" y="500"/>
                </a:lnTo>
                <a:lnTo>
                  <a:pt x="241" y="508"/>
                </a:lnTo>
                <a:lnTo>
                  <a:pt x="241" y="619"/>
                </a:lnTo>
                <a:lnTo>
                  <a:pt x="216" y="609"/>
                </a:lnTo>
                <a:lnTo>
                  <a:pt x="197" y="596"/>
                </a:lnTo>
                <a:lnTo>
                  <a:pt x="182" y="581"/>
                </a:lnTo>
                <a:lnTo>
                  <a:pt x="172" y="566"/>
                </a:lnTo>
                <a:lnTo>
                  <a:pt x="123" y="589"/>
                </a:lnTo>
                <a:lnTo>
                  <a:pt x="135" y="604"/>
                </a:lnTo>
                <a:lnTo>
                  <a:pt x="148" y="619"/>
                </a:lnTo>
                <a:lnTo>
                  <a:pt x="171" y="636"/>
                </a:lnTo>
                <a:lnTo>
                  <a:pt x="193" y="647"/>
                </a:lnTo>
                <a:lnTo>
                  <a:pt x="218" y="655"/>
                </a:lnTo>
                <a:lnTo>
                  <a:pt x="241" y="658"/>
                </a:lnTo>
                <a:lnTo>
                  <a:pt x="241" y="690"/>
                </a:lnTo>
                <a:lnTo>
                  <a:pt x="288" y="690"/>
                </a:lnTo>
                <a:lnTo>
                  <a:pt x="288" y="658"/>
                </a:lnTo>
                <a:lnTo>
                  <a:pt x="318" y="653"/>
                </a:lnTo>
                <a:lnTo>
                  <a:pt x="352" y="638"/>
                </a:lnTo>
                <a:lnTo>
                  <a:pt x="373" y="619"/>
                </a:lnTo>
                <a:lnTo>
                  <a:pt x="388" y="594"/>
                </a:lnTo>
                <a:lnTo>
                  <a:pt x="392" y="568"/>
                </a:lnTo>
                <a:lnTo>
                  <a:pt x="390" y="549"/>
                </a:lnTo>
                <a:lnTo>
                  <a:pt x="384" y="536"/>
                </a:lnTo>
                <a:lnTo>
                  <a:pt x="379" y="526"/>
                </a:lnTo>
                <a:lnTo>
                  <a:pt x="363" y="511"/>
                </a:lnTo>
                <a:lnTo>
                  <a:pt x="346" y="500"/>
                </a:lnTo>
                <a:lnTo>
                  <a:pt x="329" y="491"/>
                </a:lnTo>
                <a:lnTo>
                  <a:pt x="316" y="487"/>
                </a:lnTo>
                <a:lnTo>
                  <a:pt x="288" y="475"/>
                </a:lnTo>
                <a:lnTo>
                  <a:pt x="288" y="379"/>
                </a:lnTo>
                <a:lnTo>
                  <a:pt x="309" y="389"/>
                </a:lnTo>
                <a:lnTo>
                  <a:pt x="324" y="404"/>
                </a:lnTo>
                <a:lnTo>
                  <a:pt x="337" y="423"/>
                </a:lnTo>
                <a:lnTo>
                  <a:pt x="386" y="402"/>
                </a:lnTo>
                <a:lnTo>
                  <a:pt x="367" y="379"/>
                </a:lnTo>
                <a:lnTo>
                  <a:pt x="346" y="360"/>
                </a:lnTo>
                <a:lnTo>
                  <a:pt x="320" y="347"/>
                </a:lnTo>
                <a:lnTo>
                  <a:pt x="288" y="338"/>
                </a:lnTo>
                <a:lnTo>
                  <a:pt x="288" y="310"/>
                </a:lnTo>
                <a:lnTo>
                  <a:pt x="241" y="310"/>
                </a:lnTo>
                <a:close/>
                <a:moveTo>
                  <a:pt x="184" y="245"/>
                </a:moveTo>
                <a:lnTo>
                  <a:pt x="331" y="245"/>
                </a:lnTo>
                <a:lnTo>
                  <a:pt x="367" y="262"/>
                </a:lnTo>
                <a:lnTo>
                  <a:pt x="398" y="287"/>
                </a:lnTo>
                <a:lnTo>
                  <a:pt x="424" y="317"/>
                </a:lnTo>
                <a:lnTo>
                  <a:pt x="447" y="353"/>
                </a:lnTo>
                <a:lnTo>
                  <a:pt x="467" y="394"/>
                </a:lnTo>
                <a:lnTo>
                  <a:pt x="486" y="442"/>
                </a:lnTo>
                <a:lnTo>
                  <a:pt x="503" y="494"/>
                </a:lnTo>
                <a:lnTo>
                  <a:pt x="513" y="540"/>
                </a:lnTo>
                <a:lnTo>
                  <a:pt x="517" y="581"/>
                </a:lnTo>
                <a:lnTo>
                  <a:pt x="511" y="619"/>
                </a:lnTo>
                <a:lnTo>
                  <a:pt x="500" y="653"/>
                </a:lnTo>
                <a:lnTo>
                  <a:pt x="479" y="681"/>
                </a:lnTo>
                <a:lnTo>
                  <a:pt x="450" y="706"/>
                </a:lnTo>
                <a:lnTo>
                  <a:pt x="415" y="726"/>
                </a:lnTo>
                <a:lnTo>
                  <a:pt x="371" y="741"/>
                </a:lnTo>
                <a:lnTo>
                  <a:pt x="318" y="749"/>
                </a:lnTo>
                <a:lnTo>
                  <a:pt x="258" y="753"/>
                </a:lnTo>
                <a:lnTo>
                  <a:pt x="201" y="751"/>
                </a:lnTo>
                <a:lnTo>
                  <a:pt x="152" y="743"/>
                </a:lnTo>
                <a:lnTo>
                  <a:pt x="110" y="730"/>
                </a:lnTo>
                <a:lnTo>
                  <a:pt x="76" y="713"/>
                </a:lnTo>
                <a:lnTo>
                  <a:pt x="48" y="692"/>
                </a:lnTo>
                <a:lnTo>
                  <a:pt x="27" y="668"/>
                </a:lnTo>
                <a:lnTo>
                  <a:pt x="12" y="638"/>
                </a:lnTo>
                <a:lnTo>
                  <a:pt x="2" y="606"/>
                </a:lnTo>
                <a:lnTo>
                  <a:pt x="0" y="570"/>
                </a:lnTo>
                <a:lnTo>
                  <a:pt x="2" y="532"/>
                </a:lnTo>
                <a:lnTo>
                  <a:pt x="12" y="491"/>
                </a:lnTo>
                <a:lnTo>
                  <a:pt x="27" y="440"/>
                </a:lnTo>
                <a:lnTo>
                  <a:pt x="44" y="394"/>
                </a:lnTo>
                <a:lnTo>
                  <a:pt x="65" y="353"/>
                </a:lnTo>
                <a:lnTo>
                  <a:pt x="89" y="317"/>
                </a:lnTo>
                <a:lnTo>
                  <a:pt x="116" y="287"/>
                </a:lnTo>
                <a:lnTo>
                  <a:pt x="148" y="262"/>
                </a:lnTo>
                <a:lnTo>
                  <a:pt x="184" y="245"/>
                </a:lnTo>
                <a:close/>
                <a:moveTo>
                  <a:pt x="184" y="168"/>
                </a:moveTo>
                <a:lnTo>
                  <a:pt x="333" y="168"/>
                </a:lnTo>
                <a:lnTo>
                  <a:pt x="333" y="228"/>
                </a:lnTo>
                <a:lnTo>
                  <a:pt x="184" y="228"/>
                </a:lnTo>
                <a:lnTo>
                  <a:pt x="184" y="168"/>
                </a:lnTo>
                <a:close/>
                <a:moveTo>
                  <a:pt x="261" y="0"/>
                </a:moveTo>
                <a:lnTo>
                  <a:pt x="276" y="6"/>
                </a:lnTo>
                <a:lnTo>
                  <a:pt x="290" y="15"/>
                </a:lnTo>
                <a:lnTo>
                  <a:pt x="305" y="29"/>
                </a:lnTo>
                <a:lnTo>
                  <a:pt x="318" y="40"/>
                </a:lnTo>
                <a:lnTo>
                  <a:pt x="333" y="47"/>
                </a:lnTo>
                <a:lnTo>
                  <a:pt x="346" y="49"/>
                </a:lnTo>
                <a:lnTo>
                  <a:pt x="362" y="44"/>
                </a:lnTo>
                <a:lnTo>
                  <a:pt x="377" y="34"/>
                </a:lnTo>
                <a:lnTo>
                  <a:pt x="390" y="21"/>
                </a:lnTo>
                <a:lnTo>
                  <a:pt x="405" y="10"/>
                </a:lnTo>
                <a:lnTo>
                  <a:pt x="422" y="0"/>
                </a:lnTo>
                <a:lnTo>
                  <a:pt x="333" y="149"/>
                </a:lnTo>
                <a:lnTo>
                  <a:pt x="182" y="149"/>
                </a:lnTo>
                <a:lnTo>
                  <a:pt x="93" y="0"/>
                </a:lnTo>
                <a:lnTo>
                  <a:pt x="114" y="12"/>
                </a:lnTo>
                <a:lnTo>
                  <a:pt x="133" y="29"/>
                </a:lnTo>
                <a:lnTo>
                  <a:pt x="146" y="40"/>
                </a:lnTo>
                <a:lnTo>
                  <a:pt x="161" y="47"/>
                </a:lnTo>
                <a:lnTo>
                  <a:pt x="174" y="49"/>
                </a:lnTo>
                <a:lnTo>
                  <a:pt x="189" y="44"/>
                </a:lnTo>
                <a:lnTo>
                  <a:pt x="205" y="34"/>
                </a:lnTo>
                <a:lnTo>
                  <a:pt x="218" y="21"/>
                </a:lnTo>
                <a:lnTo>
                  <a:pt x="233" y="10"/>
                </a:lnTo>
                <a:lnTo>
                  <a:pt x="246" y="2"/>
                </a:lnTo>
                <a:lnTo>
                  <a:pt x="261" y="0"/>
                </a:lnTo>
                <a:close/>
              </a:path>
            </a:pathLst>
          </a:custGeom>
          <a:solidFill>
            <a:schemeClr val="tx1">
              <a:lumMod val="95000"/>
              <a:lumOff val="5000"/>
            </a:schemeClr>
          </a:solidFill>
          <a:ln w="0">
            <a:noFill/>
            <a:prstDash val="solid"/>
            <a:round/>
          </a:ln>
        </p:spPr>
        <p:txBody>
          <a:bodyPr vert="horz" wrap="square" lIns="121920" tIns="60960" rIns="121920" bIns="60960" numCol="1" anchor="t" anchorCtr="0" compatLnSpc="1"/>
          <a:p>
            <a:pPr defTabSz="1374775"/>
            <a:endParaRPr lang="en-US" sz="2665">
              <a:solidFill>
                <a:schemeClr val="bg1"/>
              </a:solidFill>
              <a:latin typeface="汉鼎简大" panose="02010609010101010101" charset="0"/>
              <a:ea typeface="汉鼎简大" panose="02010609010101010101" charset="0"/>
              <a:sym typeface="Arial" panose="020B0604020202020204"/>
            </a:endParaRPr>
          </a:p>
        </p:txBody>
      </p:sp>
    </p:spTree>
    <p:custDataLst>
      <p:tags r:id="rId2"/>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233540"/>
          <p:cNvPicPr>
            <a:picLocks noChangeAspect="1"/>
          </p:cNvPicPr>
          <p:nvPr/>
        </p:nvPicPr>
        <p:blipFill>
          <a:blip r:embed="rId1"/>
          <a:srcRect/>
          <a:stretch>
            <a:fillRect/>
          </a:stretch>
        </p:blipFill>
        <p:spPr>
          <a:xfrm>
            <a:off x="7620" y="-3810"/>
            <a:ext cx="12176125" cy="6854190"/>
          </a:xfrm>
          <a:prstGeom prst="rect">
            <a:avLst/>
          </a:prstGeom>
        </p:spPr>
      </p:pic>
      <p:sp>
        <p:nvSpPr>
          <p:cNvPr id="5" name="矩形 4"/>
          <p:cNvSpPr/>
          <p:nvPr/>
        </p:nvSpPr>
        <p:spPr>
          <a:xfrm>
            <a:off x="7620" y="1952625"/>
            <a:ext cx="12175490" cy="4708525"/>
          </a:xfrm>
          <a:prstGeom prst="rect">
            <a:avLst/>
          </a:prstGeom>
          <a:solidFill>
            <a:schemeClr val="tx2">
              <a:lumMod val="5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FLYING IMPRESSION FID FEIZHAO    qq:1964271550"/>
          <p:cNvSpPr txBox="1"/>
          <p:nvPr/>
        </p:nvSpPr>
        <p:spPr>
          <a:xfrm>
            <a:off x="3679825"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3917315"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pic>
        <p:nvPicPr>
          <p:cNvPr id="32" name="Picture 31"/>
          <p:cNvPicPr>
            <a:picLocks noChangeAspect="1"/>
          </p:cNvPicPr>
          <p:nvPr/>
        </p:nvPicPr>
        <p:blipFill>
          <a:blip r:embed="rId2"/>
          <a:stretch>
            <a:fillRect/>
          </a:stretch>
        </p:blipFill>
        <p:spPr>
          <a:xfrm>
            <a:off x="541171" y="2245589"/>
            <a:ext cx="5236631" cy="4074753"/>
          </a:xfrm>
          <a:prstGeom prst="rect">
            <a:avLst/>
          </a:prstGeom>
        </p:spPr>
      </p:pic>
      <p:pic>
        <p:nvPicPr>
          <p:cNvPr id="33" name="图片占位符 8" descr="F:\稻壳儿PPT\素材\57b5031608c97_1024.jpg57b5031608c97_1024"/>
          <p:cNvPicPr>
            <a:picLocks noChangeAspect="1"/>
          </p:cNvPicPr>
          <p:nvPr/>
        </p:nvPicPr>
        <p:blipFill>
          <a:blip r:embed="rId3"/>
          <a:srcRect/>
          <a:stretch>
            <a:fillRect/>
          </a:stretch>
        </p:blipFill>
        <p:spPr>
          <a:xfrm>
            <a:off x="872490" y="2384425"/>
            <a:ext cx="4579620" cy="2719705"/>
          </a:xfrm>
          <a:prstGeom prst="rect">
            <a:avLst/>
          </a:prstGeom>
        </p:spPr>
      </p:pic>
      <p:sp>
        <p:nvSpPr>
          <p:cNvPr id="35" name="TextBox 21"/>
          <p:cNvSpPr txBox="1"/>
          <p:nvPr/>
        </p:nvSpPr>
        <p:spPr>
          <a:xfrm>
            <a:off x="7290008" y="4389413"/>
            <a:ext cx="3939319" cy="668020"/>
          </a:xfrm>
          <a:prstGeom prst="rect">
            <a:avLst/>
          </a:prstGeom>
          <a:noFill/>
        </p:spPr>
        <p:txBody>
          <a:bodyPr wrap="square" rtlCol="0">
            <a:spAutoFit/>
          </a:bodyPr>
          <a:lstStyle/>
          <a:p>
            <a:pPr defTabSz="913765"/>
            <a:r>
              <a:rPr lang="en-US" sz="1250" dirty="0">
                <a:solidFill>
                  <a:schemeClr val="bg1"/>
                </a:solidFill>
                <a:latin typeface="汉鼎简大" panose="02010609010101010101" charset="0"/>
                <a:ea typeface="汉鼎简大" panose="02010609010101010101" charset="0"/>
                <a:cs typeface="+mn-ea"/>
                <a:sym typeface="+mn-lt"/>
              </a:rPr>
              <a:t>Entrepreneurial activities differ substantially depending on the type of organization and creativity involved. </a:t>
            </a:r>
            <a:endParaRPr lang="en-US" sz="1250" dirty="0">
              <a:solidFill>
                <a:schemeClr val="bg1"/>
              </a:solidFill>
              <a:latin typeface="汉鼎简大" panose="02010609010101010101" charset="0"/>
              <a:ea typeface="汉鼎简大" panose="02010609010101010101" charset="0"/>
              <a:cs typeface="+mn-ea"/>
              <a:sym typeface="+mn-lt"/>
            </a:endParaRPr>
          </a:p>
        </p:txBody>
      </p:sp>
      <p:sp>
        <p:nvSpPr>
          <p:cNvPr id="36" name="Rectangle 22"/>
          <p:cNvSpPr/>
          <p:nvPr/>
        </p:nvSpPr>
        <p:spPr>
          <a:xfrm>
            <a:off x="7290008" y="4054208"/>
            <a:ext cx="1819729" cy="276999"/>
          </a:xfrm>
          <a:prstGeom prst="rect">
            <a:avLst/>
          </a:prstGeom>
        </p:spPr>
        <p:txBody>
          <a:bodyPr wrap="none">
            <a:spAutoFit/>
          </a:bodyPr>
          <a:lstStyle/>
          <a:p>
            <a:pPr defTabSz="913765"/>
            <a:r>
              <a:rPr lang="en-US" sz="1200" b="1" spc="300" dirty="0">
                <a:solidFill>
                  <a:schemeClr val="bg1"/>
                </a:solidFill>
                <a:latin typeface="汉鼎简大" panose="02010609010101010101" charset="0"/>
                <a:ea typeface="汉鼎简大" panose="02010609010101010101" charset="0"/>
                <a:cs typeface="+mn-ea"/>
                <a:sym typeface="+mn-lt"/>
              </a:rPr>
              <a:t>PHOTOSHOP SKILLS</a:t>
            </a:r>
            <a:endParaRPr lang="en-US" sz="1200" b="1" spc="300" dirty="0">
              <a:solidFill>
                <a:schemeClr val="bg1"/>
              </a:solidFill>
              <a:latin typeface="汉鼎简大" panose="02010609010101010101" charset="0"/>
              <a:ea typeface="汉鼎简大" panose="02010609010101010101" charset="0"/>
              <a:cs typeface="+mn-ea"/>
              <a:sym typeface="+mn-lt"/>
            </a:endParaRPr>
          </a:p>
        </p:txBody>
      </p:sp>
      <p:sp>
        <p:nvSpPr>
          <p:cNvPr id="37" name="TextBox 23"/>
          <p:cNvSpPr txBox="1"/>
          <p:nvPr/>
        </p:nvSpPr>
        <p:spPr>
          <a:xfrm>
            <a:off x="10844804" y="484522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chemeClr val="bg1"/>
                </a:solidFill>
                <a:latin typeface="汉鼎简大" panose="02010609010101010101" charset="0"/>
                <a:ea typeface="汉鼎简大" panose="02010609010101010101" charset="0"/>
                <a:cs typeface="+mn-ea"/>
                <a:sym typeface="+mn-lt"/>
              </a:rPr>
              <a:t>95%</a:t>
            </a:r>
            <a:endParaRPr lang="en-US" sz="1600" dirty="0">
              <a:solidFill>
                <a:schemeClr val="bg1"/>
              </a:solidFill>
              <a:latin typeface="汉鼎简大" panose="02010609010101010101" charset="0"/>
              <a:ea typeface="汉鼎简大" panose="02010609010101010101" charset="0"/>
              <a:cs typeface="+mn-ea"/>
              <a:sym typeface="+mn-lt"/>
            </a:endParaRPr>
          </a:p>
        </p:txBody>
      </p:sp>
      <p:grpSp>
        <p:nvGrpSpPr>
          <p:cNvPr id="38" name="Group 24"/>
          <p:cNvGrpSpPr/>
          <p:nvPr/>
        </p:nvGrpSpPr>
        <p:grpSpPr>
          <a:xfrm>
            <a:off x="7274374" y="4967776"/>
            <a:ext cx="3428359" cy="108472"/>
            <a:chOff x="1948686" y="5692382"/>
            <a:chExt cx="9219528" cy="182880"/>
          </a:xfrm>
        </p:grpSpPr>
        <p:sp>
          <p:nvSpPr>
            <p:cNvPr id="39" name="Rectangle 26"/>
            <p:cNvSpPr/>
            <p:nvPr/>
          </p:nvSpPr>
          <p:spPr>
            <a:xfrm>
              <a:off x="1948689" y="5742966"/>
              <a:ext cx="9219525"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chemeClr val="bg1"/>
                </a:solidFill>
                <a:latin typeface="汉鼎简大" panose="02010609010101010101" charset="0"/>
                <a:ea typeface="汉鼎简大" panose="02010609010101010101" charset="0"/>
                <a:cs typeface="+mn-ea"/>
                <a:sym typeface="+mn-lt"/>
              </a:endParaRPr>
            </a:p>
          </p:txBody>
        </p:sp>
        <p:sp>
          <p:nvSpPr>
            <p:cNvPr id="40" name="Rectangle 25"/>
            <p:cNvSpPr/>
            <p:nvPr/>
          </p:nvSpPr>
          <p:spPr>
            <a:xfrm>
              <a:off x="1948686" y="5745735"/>
              <a:ext cx="8575038" cy="71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chemeClr val="bg1"/>
                </a:solidFill>
                <a:latin typeface="汉鼎简大" panose="02010609010101010101" charset="0"/>
                <a:ea typeface="汉鼎简大" panose="02010609010101010101" charset="0"/>
                <a:cs typeface="+mn-ea"/>
                <a:sym typeface="+mn-lt"/>
              </a:endParaRPr>
            </a:p>
          </p:txBody>
        </p:sp>
        <p:sp>
          <p:nvSpPr>
            <p:cNvPr id="3" name="Oval 27"/>
            <p:cNvSpPr/>
            <p:nvPr/>
          </p:nvSpPr>
          <p:spPr>
            <a:xfrm>
              <a:off x="10408163" y="5692382"/>
              <a:ext cx="295080" cy="182880"/>
            </a:xfrm>
            <a:prstGeom prst="ellipse">
              <a:avLst/>
            </a:prstGeom>
            <a:solidFill>
              <a:schemeClr val="bg2"/>
            </a:solidFill>
            <a:ln w="25400">
              <a:solidFill>
                <a:srgbClr val="F9B6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chemeClr val="bg1"/>
                </a:solidFill>
                <a:latin typeface="汉鼎简大" panose="02010609010101010101" charset="0"/>
                <a:ea typeface="汉鼎简大" panose="02010609010101010101" charset="0"/>
                <a:cs typeface="+mn-ea"/>
                <a:sym typeface="+mn-lt"/>
              </a:endParaRPr>
            </a:p>
          </p:txBody>
        </p:sp>
      </p:grpSp>
      <p:sp>
        <p:nvSpPr>
          <p:cNvPr id="43" name="TextBox 30"/>
          <p:cNvSpPr txBox="1"/>
          <p:nvPr/>
        </p:nvSpPr>
        <p:spPr>
          <a:xfrm>
            <a:off x="7290008" y="5751953"/>
            <a:ext cx="3939319" cy="477054"/>
          </a:xfrm>
          <a:prstGeom prst="rect">
            <a:avLst/>
          </a:prstGeom>
          <a:noFill/>
        </p:spPr>
        <p:txBody>
          <a:bodyPr wrap="square" rtlCol="0">
            <a:spAutoFit/>
          </a:bodyPr>
          <a:lstStyle/>
          <a:p>
            <a:pPr defTabSz="913765"/>
            <a:r>
              <a:rPr lang="en-US" sz="1250" dirty="0">
                <a:solidFill>
                  <a:schemeClr val="bg1"/>
                </a:solidFill>
                <a:latin typeface="汉鼎简大" panose="02010609010101010101" charset="0"/>
                <a:ea typeface="汉鼎简大" panose="02010609010101010101" charset="0"/>
                <a:cs typeface="+mn-ea"/>
                <a:sym typeface="+mn-lt"/>
              </a:rPr>
              <a:t>Entrepreneurial activities differ substantially depending on the type of organization and creativity involved. </a:t>
            </a:r>
            <a:endParaRPr lang="en-US" sz="1250" dirty="0">
              <a:solidFill>
                <a:schemeClr val="bg1"/>
              </a:solidFill>
              <a:latin typeface="汉鼎简大" panose="02010609010101010101" charset="0"/>
              <a:ea typeface="汉鼎简大" panose="02010609010101010101" charset="0"/>
              <a:cs typeface="+mn-ea"/>
              <a:sym typeface="+mn-lt"/>
            </a:endParaRPr>
          </a:p>
        </p:txBody>
      </p:sp>
      <p:sp>
        <p:nvSpPr>
          <p:cNvPr id="44" name="Rectangle 32"/>
          <p:cNvSpPr/>
          <p:nvPr/>
        </p:nvSpPr>
        <p:spPr>
          <a:xfrm>
            <a:off x="7290008" y="5416748"/>
            <a:ext cx="1819729" cy="276999"/>
          </a:xfrm>
          <a:prstGeom prst="rect">
            <a:avLst/>
          </a:prstGeom>
        </p:spPr>
        <p:txBody>
          <a:bodyPr wrap="none">
            <a:spAutoFit/>
          </a:bodyPr>
          <a:lstStyle/>
          <a:p>
            <a:pPr defTabSz="913765"/>
            <a:r>
              <a:rPr lang="en-US" sz="1200" b="1" spc="300" dirty="0">
                <a:solidFill>
                  <a:schemeClr val="bg1"/>
                </a:solidFill>
                <a:latin typeface="汉鼎简大" panose="02010609010101010101" charset="0"/>
                <a:ea typeface="汉鼎简大" panose="02010609010101010101" charset="0"/>
                <a:cs typeface="+mn-ea"/>
                <a:sym typeface="+mn-lt"/>
              </a:rPr>
              <a:t>PHOTOSHOP SKILLS</a:t>
            </a:r>
            <a:endParaRPr lang="en-US" sz="1200" b="1" spc="300" dirty="0">
              <a:solidFill>
                <a:schemeClr val="bg1"/>
              </a:solidFill>
              <a:latin typeface="汉鼎简大" panose="02010609010101010101" charset="0"/>
              <a:ea typeface="汉鼎简大" panose="02010609010101010101" charset="0"/>
              <a:cs typeface="+mn-ea"/>
              <a:sym typeface="+mn-lt"/>
            </a:endParaRPr>
          </a:p>
        </p:txBody>
      </p:sp>
      <p:sp>
        <p:nvSpPr>
          <p:cNvPr id="45" name="TextBox 33"/>
          <p:cNvSpPr txBox="1"/>
          <p:nvPr/>
        </p:nvSpPr>
        <p:spPr>
          <a:xfrm>
            <a:off x="10844804" y="6207768"/>
            <a:ext cx="769045" cy="310323"/>
          </a:xfrm>
          <a:prstGeom prst="rect">
            <a:avLst/>
          </a:prstGeom>
          <a:noFill/>
        </p:spPr>
        <p:txBody>
          <a:bodyPr wrap="square" lIns="91422" tIns="45711" rIns="91422" bIns="45711" rtlCol="0">
            <a:spAutoFit/>
          </a:bodyPr>
          <a:lstStyle/>
          <a:p>
            <a:pPr algn="r" defTabSz="913765">
              <a:lnSpc>
                <a:spcPts val="1700"/>
              </a:lnSpc>
            </a:pPr>
            <a:r>
              <a:rPr lang="en-US" sz="1600" dirty="0">
                <a:solidFill>
                  <a:schemeClr val="bg1"/>
                </a:solidFill>
                <a:latin typeface="汉鼎简大" panose="02010609010101010101" charset="0"/>
                <a:ea typeface="汉鼎简大" panose="02010609010101010101" charset="0"/>
                <a:cs typeface="+mn-ea"/>
                <a:sym typeface="+mn-lt"/>
              </a:rPr>
              <a:t>95%</a:t>
            </a:r>
            <a:endParaRPr lang="en-US" sz="1600" dirty="0">
              <a:solidFill>
                <a:schemeClr val="bg1"/>
              </a:solidFill>
              <a:latin typeface="汉鼎简大" panose="02010609010101010101" charset="0"/>
              <a:ea typeface="汉鼎简大" panose="02010609010101010101" charset="0"/>
              <a:cs typeface="+mn-ea"/>
              <a:sym typeface="+mn-lt"/>
            </a:endParaRPr>
          </a:p>
        </p:txBody>
      </p:sp>
      <p:grpSp>
        <p:nvGrpSpPr>
          <p:cNvPr id="46" name="Group 34"/>
          <p:cNvGrpSpPr/>
          <p:nvPr/>
        </p:nvGrpSpPr>
        <p:grpSpPr>
          <a:xfrm>
            <a:off x="7274374" y="6330316"/>
            <a:ext cx="3428359" cy="108472"/>
            <a:chOff x="1948686" y="5692382"/>
            <a:chExt cx="9219528" cy="182880"/>
          </a:xfrm>
        </p:grpSpPr>
        <p:sp>
          <p:nvSpPr>
            <p:cNvPr id="47" name="Rectangle 36"/>
            <p:cNvSpPr/>
            <p:nvPr/>
          </p:nvSpPr>
          <p:spPr>
            <a:xfrm>
              <a:off x="1948690" y="5742968"/>
              <a:ext cx="9219524" cy="64008"/>
            </a:xfrm>
            <a:prstGeom prst="rect">
              <a:avLst/>
            </a:prstGeom>
            <a:solidFill>
              <a:schemeClr val="tx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a:solidFill>
                  <a:schemeClr val="bg1"/>
                </a:solidFill>
                <a:latin typeface="汉鼎简大" panose="02010609010101010101" charset="0"/>
                <a:ea typeface="汉鼎简大" panose="02010609010101010101" charset="0"/>
                <a:cs typeface="+mn-ea"/>
                <a:sym typeface="+mn-lt"/>
              </a:endParaRPr>
            </a:p>
          </p:txBody>
        </p:sp>
        <p:sp>
          <p:nvSpPr>
            <p:cNvPr id="48" name="Rectangle 35"/>
            <p:cNvSpPr/>
            <p:nvPr/>
          </p:nvSpPr>
          <p:spPr>
            <a:xfrm>
              <a:off x="1948686" y="5745735"/>
              <a:ext cx="8575038" cy="714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defTabSz="913765"/>
              <a:endParaRPr lang="en-US" b="1" dirty="0">
                <a:solidFill>
                  <a:schemeClr val="bg1"/>
                </a:solidFill>
                <a:latin typeface="汉鼎简大" panose="02010609010101010101" charset="0"/>
                <a:ea typeface="汉鼎简大" panose="02010609010101010101" charset="0"/>
                <a:cs typeface="+mn-ea"/>
                <a:sym typeface="+mn-lt"/>
              </a:endParaRPr>
            </a:p>
          </p:txBody>
        </p:sp>
        <p:sp>
          <p:nvSpPr>
            <p:cNvPr id="49" name="Oval 37"/>
            <p:cNvSpPr/>
            <p:nvPr/>
          </p:nvSpPr>
          <p:spPr>
            <a:xfrm>
              <a:off x="10408163" y="5692382"/>
              <a:ext cx="295080" cy="182880"/>
            </a:xfrm>
            <a:prstGeom prst="ellipse">
              <a:avLst/>
            </a:prstGeom>
            <a:solidFill>
              <a:schemeClr val="bg2"/>
            </a:solidFill>
            <a:ln w="25400">
              <a:solidFill>
                <a:srgbClr val="F9B63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solidFill>
                  <a:schemeClr val="bg1"/>
                </a:solidFill>
                <a:latin typeface="汉鼎简大" panose="02010609010101010101" charset="0"/>
                <a:ea typeface="汉鼎简大" panose="02010609010101010101" charset="0"/>
                <a:cs typeface="+mn-ea"/>
                <a:sym typeface="+mn-lt"/>
              </a:endParaRPr>
            </a:p>
          </p:txBody>
        </p:sp>
      </p:grpSp>
      <p:sp>
        <p:nvSpPr>
          <p:cNvPr id="50" name="Shape 966"/>
          <p:cNvSpPr/>
          <p:nvPr/>
        </p:nvSpPr>
        <p:spPr>
          <a:xfrm>
            <a:off x="6313089" y="2245589"/>
            <a:ext cx="2999284" cy="1664970"/>
          </a:xfrm>
          <a:prstGeom prst="rect">
            <a:avLst/>
          </a:prstGeom>
          <a:ln w="12700">
            <a:miter lim="400000"/>
          </a:ln>
        </p:spPr>
        <p:txBody>
          <a:bodyPr wrap="square" lIns="25397" tIns="25397" rIns="25397" bIns="25397">
            <a:spAutoFit/>
          </a:bodyPr>
          <a:lstStyle>
            <a:lvl1pPr algn="l" defTabSz="825500">
              <a:lnSpc>
                <a:spcPct val="100000"/>
              </a:lnSpc>
              <a:defRPr sz="6000">
                <a:latin typeface="+mn-lt"/>
                <a:ea typeface="+mn-ea"/>
                <a:cs typeface="+mn-cs"/>
                <a:sym typeface="Open Sans Light"/>
              </a:defRPr>
            </a:lvl1pPr>
          </a:lstStyle>
          <a:p>
            <a:pPr>
              <a:lnSpc>
                <a:spcPct val="150000"/>
              </a:lnSpc>
            </a:pPr>
            <a:r>
              <a:rPr sz="3000" b="1" dirty="0">
                <a:solidFill>
                  <a:schemeClr val="bg1"/>
                </a:solidFill>
                <a:latin typeface="汉鼎简大" panose="02010609010101010101" charset="0"/>
                <a:ea typeface="汉鼎简大" panose="02010609010101010101" charset="0"/>
                <a:cs typeface="+mn-ea"/>
                <a:sym typeface="+mn-lt"/>
              </a:rPr>
              <a:t>App showcase </a:t>
            </a:r>
            <a:endParaRPr lang="en-US" altLang="zh-CN" sz="3000" b="1" dirty="0">
              <a:solidFill>
                <a:schemeClr val="bg1"/>
              </a:solidFill>
              <a:latin typeface="汉鼎简大" panose="02010609010101010101" charset="0"/>
              <a:ea typeface="汉鼎简大" panose="02010609010101010101" charset="0"/>
              <a:cs typeface="+mn-ea"/>
              <a:sym typeface="+mn-lt"/>
            </a:endParaRPr>
          </a:p>
          <a:p>
            <a:r>
              <a:rPr sz="3000" b="1" dirty="0">
                <a:solidFill>
                  <a:schemeClr val="bg1"/>
                </a:solidFill>
                <a:latin typeface="汉鼎简大" panose="02010609010101010101" charset="0"/>
                <a:ea typeface="汉鼎简大" panose="02010609010101010101" charset="0"/>
                <a:cs typeface="+mn-ea"/>
                <a:sym typeface="+mn-lt"/>
              </a:rPr>
              <a:t>Watch device mockup</a:t>
            </a:r>
            <a:endParaRPr sz="3000" b="1" dirty="0">
              <a:solidFill>
                <a:schemeClr val="bg1"/>
              </a:solidFill>
              <a:latin typeface="汉鼎简大" panose="02010609010101010101" charset="0"/>
              <a:ea typeface="汉鼎简大" panose="02010609010101010101" charset="0"/>
              <a:cs typeface="+mn-ea"/>
              <a:sym typeface="+mn-lt"/>
            </a:endParaRPr>
          </a:p>
        </p:txBody>
      </p:sp>
      <p:sp>
        <p:nvSpPr>
          <p:cNvPr id="51" name="Shape 967"/>
          <p:cNvSpPr/>
          <p:nvPr/>
        </p:nvSpPr>
        <p:spPr>
          <a:xfrm>
            <a:off x="6349056" y="2166634"/>
            <a:ext cx="1339656" cy="205178"/>
          </a:xfrm>
          <a:prstGeom prst="rect">
            <a:avLst/>
          </a:prstGeom>
          <a:ln w="12700">
            <a:miter lim="400000"/>
          </a:ln>
        </p:spPr>
        <p:txBody>
          <a:bodyPr wrap="none" lIns="25397" tIns="25397" rIns="25397" bIns="25397" anchor="b">
            <a:spAutoFit/>
          </a:bodyPr>
          <a:lstStyle>
            <a:lvl1pPr algn="l" defTabSz="825500">
              <a:lnSpc>
                <a:spcPct val="100000"/>
              </a:lnSpc>
              <a:defRPr sz="2000" b="1" cap="all" spc="199">
                <a:solidFill>
                  <a:srgbClr val="686B73"/>
                </a:solidFill>
              </a:defRPr>
            </a:lvl1pPr>
          </a:lstStyle>
          <a:p>
            <a:r>
              <a:rPr sz="1000" dirty="0">
                <a:solidFill>
                  <a:schemeClr val="bg1"/>
                </a:solidFill>
                <a:latin typeface="汉鼎简大" panose="02010609010101010101" charset="0"/>
                <a:ea typeface="汉鼎简大" panose="02010609010101010101" charset="0"/>
                <a:cs typeface="+mn-ea"/>
                <a:sym typeface="+mn-lt"/>
              </a:rPr>
              <a:t>Product overview</a:t>
            </a:r>
            <a:endParaRPr sz="1000" dirty="0">
              <a:solidFill>
                <a:schemeClr val="bg1"/>
              </a:solidFill>
              <a:latin typeface="汉鼎简大" panose="02010609010101010101" charset="0"/>
              <a:ea typeface="汉鼎简大" panose="02010609010101010101" charset="0"/>
              <a:cs typeface="+mn-ea"/>
              <a:sym typeface="+mn-lt"/>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904924"/>
          <p:cNvPicPr>
            <a:picLocks noChangeAspect="1"/>
          </p:cNvPicPr>
          <p:nvPr/>
        </p:nvPicPr>
        <p:blipFill>
          <a:blip r:embed="rId1">
            <a:lum bright="-12000" contrast="6000"/>
          </a:blip>
          <a:srcRect/>
          <a:stretch>
            <a:fillRect/>
          </a:stretch>
        </p:blipFill>
        <p:spPr>
          <a:xfrm>
            <a:off x="-19050" y="5080"/>
            <a:ext cx="12269470" cy="6958330"/>
          </a:xfrm>
          <a:prstGeom prst="rect">
            <a:avLst/>
          </a:prstGeom>
        </p:spPr>
      </p:pic>
      <p:sp>
        <p:nvSpPr>
          <p:cNvPr id="26" name="FLYING IMPRESSION FID FEIZHAO    qq:1964271550"/>
          <p:cNvSpPr txBox="1"/>
          <p:nvPr/>
        </p:nvSpPr>
        <p:spPr>
          <a:xfrm>
            <a:off x="3679825"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3917315"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sp>
        <p:nvSpPr>
          <p:cNvPr id="5" name="矩形 4"/>
          <p:cNvSpPr/>
          <p:nvPr/>
        </p:nvSpPr>
        <p:spPr>
          <a:xfrm>
            <a:off x="-5715" y="1952625"/>
            <a:ext cx="12268835" cy="4708525"/>
          </a:xfrm>
          <a:prstGeom prst="rect">
            <a:avLst/>
          </a:prstGeom>
          <a:solidFill>
            <a:schemeClr val="tx2">
              <a:lumMod val="5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9" name="直接连接符 8"/>
          <p:cNvCxnSpPr/>
          <p:nvPr/>
        </p:nvCxnSpPr>
        <p:spPr>
          <a:xfrm flipV="1">
            <a:off x="1097280" y="3007360"/>
            <a:ext cx="4781550" cy="952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19" name=" 219"/>
          <p:cNvSpPr/>
          <p:nvPr/>
        </p:nvSpPr>
        <p:spPr>
          <a:xfrm>
            <a:off x="1354455" y="2883535"/>
            <a:ext cx="952500" cy="257175"/>
          </a:xfrm>
          <a:prstGeom prst="roundRect">
            <a:avLst>
              <a:gd name="adj" fmla="val 50000"/>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汉鼎简大" panose="02010609010101010101" charset="0"/>
              <a:ea typeface="汉鼎简大" panose="02010609010101010101" charset="0"/>
            </a:endParaRPr>
          </a:p>
        </p:txBody>
      </p:sp>
      <p:cxnSp>
        <p:nvCxnSpPr>
          <p:cNvPr id="10" name="直接连接符 9"/>
          <p:cNvCxnSpPr/>
          <p:nvPr/>
        </p:nvCxnSpPr>
        <p:spPr>
          <a:xfrm flipV="1">
            <a:off x="1097280" y="4267835"/>
            <a:ext cx="4781550" cy="952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 219"/>
          <p:cNvSpPr/>
          <p:nvPr/>
        </p:nvSpPr>
        <p:spPr>
          <a:xfrm>
            <a:off x="3097530" y="4144010"/>
            <a:ext cx="952500" cy="257175"/>
          </a:xfrm>
          <a:prstGeom prst="roundRect">
            <a:avLst>
              <a:gd name="adj" fmla="val 50000"/>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汉鼎简大" panose="02010609010101010101" charset="0"/>
              <a:ea typeface="汉鼎简大" panose="02010609010101010101" charset="0"/>
            </a:endParaRPr>
          </a:p>
        </p:txBody>
      </p:sp>
      <p:cxnSp>
        <p:nvCxnSpPr>
          <p:cNvPr id="12" name="直接连接符 11"/>
          <p:cNvCxnSpPr/>
          <p:nvPr/>
        </p:nvCxnSpPr>
        <p:spPr>
          <a:xfrm flipV="1">
            <a:off x="1097280" y="5601335"/>
            <a:ext cx="4781550" cy="9525"/>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 name=" 219"/>
          <p:cNvSpPr/>
          <p:nvPr/>
        </p:nvSpPr>
        <p:spPr>
          <a:xfrm>
            <a:off x="4135755" y="5477510"/>
            <a:ext cx="952500" cy="257175"/>
          </a:xfrm>
          <a:prstGeom prst="roundRect">
            <a:avLst>
              <a:gd name="adj" fmla="val 50000"/>
            </a:avLst>
          </a:prstGeom>
          <a:solidFill>
            <a:schemeClr val="bg2">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chemeClr val="bg1"/>
              </a:solidFill>
              <a:latin typeface="汉鼎简大" panose="02010609010101010101" charset="0"/>
              <a:ea typeface="汉鼎简大" panose="02010609010101010101" charset="0"/>
            </a:endParaRPr>
          </a:p>
        </p:txBody>
      </p:sp>
      <p:sp>
        <p:nvSpPr>
          <p:cNvPr id="14" name="文本框 13"/>
          <p:cNvSpPr txBox="1"/>
          <p:nvPr/>
        </p:nvSpPr>
        <p:spPr>
          <a:xfrm>
            <a:off x="1097280" y="2448560"/>
            <a:ext cx="1789430" cy="306705"/>
          </a:xfrm>
          <a:prstGeom prst="rect">
            <a:avLst/>
          </a:prstGeom>
          <a:noFill/>
        </p:spPr>
        <p:txBody>
          <a:bodyPr wrap="none" rtlCol="0" anchor="t">
            <a:spAutoFit/>
          </a:bodyPr>
          <a:p>
            <a:pPr algn="l"/>
            <a:r>
              <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rPr>
              <a:t>ENTER YOUR TITLE</a:t>
            </a:r>
            <a:endPar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endParaRPr>
          </a:p>
        </p:txBody>
      </p:sp>
      <p:sp>
        <p:nvSpPr>
          <p:cNvPr id="15" name="文本框 14"/>
          <p:cNvSpPr txBox="1"/>
          <p:nvPr/>
        </p:nvSpPr>
        <p:spPr>
          <a:xfrm>
            <a:off x="2679065" y="3689985"/>
            <a:ext cx="1789430" cy="306705"/>
          </a:xfrm>
          <a:prstGeom prst="rect">
            <a:avLst/>
          </a:prstGeom>
          <a:noFill/>
        </p:spPr>
        <p:txBody>
          <a:bodyPr wrap="none" rtlCol="0" anchor="t">
            <a:spAutoFit/>
          </a:bodyPr>
          <a:p>
            <a:pPr algn="l"/>
            <a:r>
              <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rPr>
              <a:t>ENTER YOUR TITLE</a:t>
            </a:r>
            <a:endPar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endParaRPr>
          </a:p>
        </p:txBody>
      </p:sp>
      <p:sp>
        <p:nvSpPr>
          <p:cNvPr id="16" name="文本框 15"/>
          <p:cNvSpPr txBox="1"/>
          <p:nvPr/>
        </p:nvSpPr>
        <p:spPr>
          <a:xfrm>
            <a:off x="3731895" y="5052060"/>
            <a:ext cx="1789430" cy="306705"/>
          </a:xfrm>
          <a:prstGeom prst="rect">
            <a:avLst/>
          </a:prstGeom>
          <a:noFill/>
        </p:spPr>
        <p:txBody>
          <a:bodyPr wrap="none" rtlCol="0" anchor="t">
            <a:spAutoFit/>
          </a:bodyPr>
          <a:p>
            <a:pPr algn="l"/>
            <a:r>
              <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rPr>
              <a:t>ENTER YOUR TITLE</a:t>
            </a:r>
            <a:endParaRPr lang="en-US" altLang="zh-CN" sz="1400" dirty="0" smtClean="0">
              <a:solidFill>
                <a:schemeClr val="bg1"/>
              </a:solidFill>
              <a:latin typeface="汉鼎简大" panose="02010609010101010101" charset="0"/>
              <a:ea typeface="汉鼎简大" panose="02010609010101010101" charset="0"/>
              <a:cs typeface="微软雅黑" panose="020B0503020204020204" charset="-122"/>
              <a:sym typeface="+mn-ea"/>
            </a:endParaRPr>
          </a:p>
        </p:txBody>
      </p:sp>
      <p:sp>
        <p:nvSpPr>
          <p:cNvPr id="18" name="文本框 17"/>
          <p:cNvSpPr txBox="1"/>
          <p:nvPr/>
        </p:nvSpPr>
        <p:spPr>
          <a:xfrm>
            <a:off x="5962650" y="2755265"/>
            <a:ext cx="1060450" cy="460375"/>
          </a:xfrm>
          <a:prstGeom prst="rect">
            <a:avLst/>
          </a:prstGeom>
          <a:noFill/>
        </p:spPr>
        <p:txBody>
          <a:bodyPr wrap="square" rtlCol="0">
            <a:spAutoFit/>
          </a:bodyPr>
          <a:p>
            <a:r>
              <a:rPr lang="en-US" altLang="zh-CN" sz="2400">
                <a:solidFill>
                  <a:schemeClr val="bg1"/>
                </a:solidFill>
                <a:latin typeface="汉鼎简大" panose="02010609010101010101" charset="0"/>
                <a:ea typeface="汉鼎简大" panose="02010609010101010101" charset="0"/>
              </a:rPr>
              <a:t>10%</a:t>
            </a:r>
            <a:endParaRPr lang="en-US" altLang="zh-CN" sz="2400">
              <a:solidFill>
                <a:schemeClr val="bg1"/>
              </a:solidFill>
              <a:latin typeface="汉鼎简大" panose="02010609010101010101" charset="0"/>
              <a:ea typeface="汉鼎简大" panose="02010609010101010101" charset="0"/>
            </a:endParaRPr>
          </a:p>
        </p:txBody>
      </p:sp>
      <p:sp>
        <p:nvSpPr>
          <p:cNvPr id="19" name="文本框 18"/>
          <p:cNvSpPr txBox="1"/>
          <p:nvPr/>
        </p:nvSpPr>
        <p:spPr>
          <a:xfrm>
            <a:off x="5962650" y="3996690"/>
            <a:ext cx="1060450" cy="460375"/>
          </a:xfrm>
          <a:prstGeom prst="rect">
            <a:avLst/>
          </a:prstGeom>
          <a:noFill/>
        </p:spPr>
        <p:txBody>
          <a:bodyPr wrap="square" rtlCol="0">
            <a:spAutoFit/>
          </a:bodyPr>
          <a:p>
            <a:r>
              <a:rPr lang="en-US" altLang="zh-CN" sz="2400">
                <a:solidFill>
                  <a:schemeClr val="bg1"/>
                </a:solidFill>
                <a:latin typeface="汉鼎简大" panose="02010609010101010101" charset="0"/>
                <a:ea typeface="汉鼎简大" panose="02010609010101010101" charset="0"/>
              </a:rPr>
              <a:t>55%</a:t>
            </a:r>
            <a:endParaRPr lang="en-US" altLang="zh-CN" sz="2400">
              <a:solidFill>
                <a:schemeClr val="bg1"/>
              </a:solidFill>
              <a:latin typeface="汉鼎简大" panose="02010609010101010101" charset="0"/>
              <a:ea typeface="汉鼎简大" panose="02010609010101010101" charset="0"/>
            </a:endParaRPr>
          </a:p>
        </p:txBody>
      </p:sp>
      <p:sp>
        <p:nvSpPr>
          <p:cNvPr id="20" name="文本框 19"/>
          <p:cNvSpPr txBox="1"/>
          <p:nvPr/>
        </p:nvSpPr>
        <p:spPr>
          <a:xfrm>
            <a:off x="5962650" y="5358765"/>
            <a:ext cx="1060450" cy="460375"/>
          </a:xfrm>
          <a:prstGeom prst="rect">
            <a:avLst/>
          </a:prstGeom>
          <a:noFill/>
        </p:spPr>
        <p:txBody>
          <a:bodyPr wrap="square" rtlCol="0">
            <a:spAutoFit/>
          </a:bodyPr>
          <a:p>
            <a:r>
              <a:rPr lang="en-US" altLang="zh-CN" sz="2400">
                <a:solidFill>
                  <a:schemeClr val="bg1"/>
                </a:solidFill>
                <a:latin typeface="汉鼎简大" panose="02010609010101010101" charset="0"/>
                <a:ea typeface="汉鼎简大" panose="02010609010101010101" charset="0"/>
              </a:rPr>
              <a:t>70%</a:t>
            </a:r>
            <a:endParaRPr lang="en-US" altLang="zh-CN" sz="2400">
              <a:solidFill>
                <a:schemeClr val="bg1"/>
              </a:solidFill>
              <a:latin typeface="汉鼎简大" panose="02010609010101010101" charset="0"/>
              <a:ea typeface="汉鼎简大" panose="02010609010101010101" charset="0"/>
            </a:endParaRPr>
          </a:p>
        </p:txBody>
      </p:sp>
      <p:sp>
        <p:nvSpPr>
          <p:cNvPr id="24" name="FLYING IMPRESSION FID FEIZHAO    qq:1964271550"/>
          <p:cNvSpPr txBox="1"/>
          <p:nvPr/>
        </p:nvSpPr>
        <p:spPr>
          <a:xfrm>
            <a:off x="7804150" y="2639695"/>
            <a:ext cx="2973705" cy="691515"/>
          </a:xfrm>
          <a:prstGeom prst="rect">
            <a:avLst/>
          </a:prstGeom>
          <a:noFill/>
        </p:spPr>
        <p:txBody>
          <a:bodyPr wrap="square" rtlCol="0">
            <a:spAutoFit/>
          </a:bodyPr>
          <a:p>
            <a:pPr algn="l">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
        <p:nvSpPr>
          <p:cNvPr id="21" name="FLYING IMPRESSION FID FEIZHAO    qq:1964271550"/>
          <p:cNvSpPr txBox="1"/>
          <p:nvPr/>
        </p:nvSpPr>
        <p:spPr>
          <a:xfrm>
            <a:off x="7804150" y="3881120"/>
            <a:ext cx="2973705" cy="691515"/>
          </a:xfrm>
          <a:prstGeom prst="rect">
            <a:avLst/>
          </a:prstGeom>
          <a:noFill/>
        </p:spPr>
        <p:txBody>
          <a:bodyPr wrap="square" rtlCol="0">
            <a:spAutoFit/>
          </a:bodyPr>
          <a:p>
            <a:pPr algn="l">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
        <p:nvSpPr>
          <p:cNvPr id="22" name="FLYING IMPRESSION FID FEIZHAO    qq:1964271550"/>
          <p:cNvSpPr txBox="1"/>
          <p:nvPr/>
        </p:nvSpPr>
        <p:spPr>
          <a:xfrm>
            <a:off x="7804150" y="5127625"/>
            <a:ext cx="2973705" cy="691515"/>
          </a:xfrm>
          <a:prstGeom prst="rect">
            <a:avLst/>
          </a:prstGeom>
          <a:noFill/>
        </p:spPr>
        <p:txBody>
          <a:bodyPr wrap="square" rtlCol="0">
            <a:spAutoFit/>
          </a:bodyPr>
          <a:p>
            <a:pPr algn="l">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
        <p:nvSpPr>
          <p:cNvPr id="25" name="等腰三角形 24"/>
          <p:cNvSpPr/>
          <p:nvPr/>
        </p:nvSpPr>
        <p:spPr>
          <a:xfrm rot="5400000">
            <a:off x="7242175" y="2964815"/>
            <a:ext cx="210820" cy="9398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汉鼎简大" panose="02010609010101010101" charset="0"/>
              <a:ea typeface="汉鼎简大" panose="02010609010101010101" charset="0"/>
            </a:endParaRPr>
          </a:p>
        </p:txBody>
      </p:sp>
      <p:sp>
        <p:nvSpPr>
          <p:cNvPr id="27" name="等腰三角形 26"/>
          <p:cNvSpPr/>
          <p:nvPr/>
        </p:nvSpPr>
        <p:spPr>
          <a:xfrm rot="5400000">
            <a:off x="7242175" y="4179570"/>
            <a:ext cx="210820" cy="9398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汉鼎简大" panose="02010609010101010101" charset="0"/>
              <a:ea typeface="汉鼎简大" panose="02010609010101010101" charset="0"/>
            </a:endParaRPr>
          </a:p>
        </p:txBody>
      </p:sp>
      <p:sp>
        <p:nvSpPr>
          <p:cNvPr id="28" name="等腰三角形 27"/>
          <p:cNvSpPr/>
          <p:nvPr/>
        </p:nvSpPr>
        <p:spPr>
          <a:xfrm rot="5400000">
            <a:off x="7242175" y="5535930"/>
            <a:ext cx="210820" cy="9398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汉鼎简大" panose="02010609010101010101" charset="0"/>
              <a:ea typeface="汉鼎简大" panose="02010609010101010101" charset="0"/>
            </a:endParaRPr>
          </a:p>
        </p:txBody>
      </p:sp>
      <p:sp>
        <p:nvSpPr>
          <p:cNvPr id="23" name="FLYING IMPRESSION FID FEIZHAO    qq:1964271550"/>
          <p:cNvSpPr txBox="1"/>
          <p:nvPr/>
        </p:nvSpPr>
        <p:spPr>
          <a:xfrm>
            <a:off x="3312795" y="6189345"/>
            <a:ext cx="5470525" cy="491490"/>
          </a:xfrm>
          <a:prstGeom prst="rect">
            <a:avLst/>
          </a:prstGeom>
          <a:noFill/>
        </p:spPr>
        <p:txBody>
          <a:bodyPr wrap="square" rtlCol="0">
            <a:spAutoFit/>
          </a:bodyPr>
          <a:p>
            <a:pPr algn="ctr">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502093"/>
          <p:cNvPicPr>
            <a:picLocks noChangeAspect="1"/>
          </p:cNvPicPr>
          <p:nvPr/>
        </p:nvPicPr>
        <p:blipFill>
          <a:blip r:embed="rId1"/>
          <a:srcRect/>
          <a:stretch>
            <a:fillRect/>
          </a:stretch>
        </p:blipFill>
        <p:spPr>
          <a:xfrm>
            <a:off x="-5715" y="-18415"/>
            <a:ext cx="12203430" cy="6915785"/>
          </a:xfrm>
          <a:prstGeom prst="rect">
            <a:avLst/>
          </a:prstGeom>
        </p:spPr>
      </p:pic>
      <p:sp>
        <p:nvSpPr>
          <p:cNvPr id="6" name="矩形 5"/>
          <p:cNvSpPr/>
          <p:nvPr/>
        </p:nvSpPr>
        <p:spPr>
          <a:xfrm>
            <a:off x="-5715" y="1952625"/>
            <a:ext cx="12203430" cy="4708525"/>
          </a:xfrm>
          <a:prstGeom prst="rect">
            <a:avLst/>
          </a:prstGeom>
          <a:solidFill>
            <a:schemeClr val="tx2">
              <a:lumMod val="50000"/>
              <a:alpha val="3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FLYING IMPRESSION FID FEIZHAO    qq:1964271550"/>
          <p:cNvSpPr txBox="1"/>
          <p:nvPr/>
        </p:nvSpPr>
        <p:spPr>
          <a:xfrm>
            <a:off x="3679825"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3917315"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sp>
        <p:nvSpPr>
          <p:cNvPr id="3" name="文本框 2"/>
          <p:cNvSpPr txBox="1"/>
          <p:nvPr/>
        </p:nvSpPr>
        <p:spPr>
          <a:xfrm>
            <a:off x="4796155" y="2457161"/>
            <a:ext cx="6121400" cy="570865"/>
          </a:xfrm>
          <a:prstGeom prst="rect">
            <a:avLst/>
          </a:prstGeom>
          <a:noFill/>
        </p:spPr>
        <p:txBody>
          <a:bodyPr wrap="square" rtlCol="0">
            <a:spAutoFit/>
          </a:bodyPr>
          <a:lstStyle/>
          <a:p>
            <a:pPr algn="l">
              <a:lnSpc>
                <a:spcPct val="130000"/>
              </a:lnSpc>
            </a:pPr>
            <a:r>
              <a:rPr lang="en-US" altLang="zh-CN" sz="1200" dirty="0">
                <a:solidFill>
                  <a:schemeClr val="bg1"/>
                </a:solidFill>
                <a:latin typeface="汉鼎简大" panose="02010609010101010101" charset="0"/>
                <a:ea typeface="汉鼎简大" panose="02010609010101010101" charset="0"/>
                <a:sym typeface="+mn-ea"/>
              </a:rPr>
              <a:t>laugh graphic design thank you for buying this template, we mainly engaged in various types of advertising graphic design.</a:t>
            </a:r>
            <a:endParaRPr lang="en-US" altLang="zh-CN" sz="1200" dirty="0">
              <a:solidFill>
                <a:schemeClr val="bg1"/>
              </a:solidFill>
              <a:latin typeface="汉鼎简大" panose="02010609010101010101" charset="0"/>
              <a:ea typeface="汉鼎简大" panose="02010609010101010101" charset="0"/>
              <a:cs typeface="+mn-ea"/>
              <a:sym typeface="+mn-ea"/>
            </a:endParaRPr>
          </a:p>
        </p:txBody>
      </p:sp>
      <p:sp>
        <p:nvSpPr>
          <p:cNvPr id="10" name="椭圆 9"/>
          <p:cNvSpPr/>
          <p:nvPr/>
        </p:nvSpPr>
        <p:spPr>
          <a:xfrm>
            <a:off x="1357630" y="2357755"/>
            <a:ext cx="857250" cy="836295"/>
          </a:xfrm>
          <a:prstGeom prst="ellipse">
            <a:avLst/>
          </a:prstGeom>
          <a:solidFill>
            <a:schemeClr val="tx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11" name="稻壳儿小白白(http://dwz.cn/Wu2UP)"/>
          <p:cNvSpPr>
            <a:spLocks noChangeAspect="1"/>
          </p:cNvSpPr>
          <p:nvPr/>
        </p:nvSpPr>
        <p:spPr bwMode="auto">
          <a:xfrm>
            <a:off x="1597025" y="2540635"/>
            <a:ext cx="402590" cy="441960"/>
          </a:xfrm>
          <a:custGeom>
            <a:avLst/>
            <a:gdLst>
              <a:gd name="T0" fmla="*/ 2147483646 w 546"/>
              <a:gd name="T1" fmla="*/ 2147483646 h 619"/>
              <a:gd name="T2" fmla="*/ 2147483646 w 546"/>
              <a:gd name="T3" fmla="*/ 2147483646 h 619"/>
              <a:gd name="T4" fmla="*/ 2147483646 w 546"/>
              <a:gd name="T5" fmla="*/ 2147483646 h 619"/>
              <a:gd name="T6" fmla="*/ 2147483646 w 546"/>
              <a:gd name="T7" fmla="*/ 2147483646 h 619"/>
              <a:gd name="T8" fmla="*/ 2147483646 w 546"/>
              <a:gd name="T9" fmla="*/ 2147483646 h 619"/>
              <a:gd name="T10" fmla="*/ 2147483646 w 546"/>
              <a:gd name="T11" fmla="*/ 2147483646 h 619"/>
              <a:gd name="T12" fmla="*/ 2147483646 w 546"/>
              <a:gd name="T13" fmla="*/ 2147483646 h 619"/>
              <a:gd name="T14" fmla="*/ 2147483646 w 546"/>
              <a:gd name="T15" fmla="*/ 2147483646 h 619"/>
              <a:gd name="T16" fmla="*/ 2147483646 w 546"/>
              <a:gd name="T17" fmla="*/ 2147483646 h 619"/>
              <a:gd name="T18" fmla="*/ 2147483646 w 546"/>
              <a:gd name="T19" fmla="*/ 2147483646 h 619"/>
              <a:gd name="T20" fmla="*/ 2147483646 w 546"/>
              <a:gd name="T21" fmla="*/ 2147483646 h 619"/>
              <a:gd name="T22" fmla="*/ 2147483646 w 546"/>
              <a:gd name="T23" fmla="*/ 2147483646 h 619"/>
              <a:gd name="T24" fmla="*/ 2147483646 w 546"/>
              <a:gd name="T25" fmla="*/ 2147483646 h 619"/>
              <a:gd name="T26" fmla="*/ 2147483646 w 546"/>
              <a:gd name="T27" fmla="*/ 2147483646 h 619"/>
              <a:gd name="T28" fmla="*/ 2147483646 w 546"/>
              <a:gd name="T29" fmla="*/ 2147483646 h 619"/>
              <a:gd name="T30" fmla="*/ 2147483646 w 546"/>
              <a:gd name="T31" fmla="*/ 2147483646 h 619"/>
              <a:gd name="T32" fmla="*/ 2147483646 w 546"/>
              <a:gd name="T33" fmla="*/ 0 h 619"/>
              <a:gd name="T34" fmla="*/ 2147483646 w 546"/>
              <a:gd name="T35" fmla="*/ 0 h 619"/>
              <a:gd name="T36" fmla="*/ 2147483646 w 546"/>
              <a:gd name="T37" fmla="*/ 0 h 619"/>
              <a:gd name="T38" fmla="*/ 2147483646 w 546"/>
              <a:gd name="T39" fmla="*/ 2147483646 h 619"/>
              <a:gd name="T40" fmla="*/ 2147483646 w 546"/>
              <a:gd name="T41" fmla="*/ 2147483646 h 619"/>
              <a:gd name="T42" fmla="*/ 0 w 546"/>
              <a:gd name="T43" fmla="*/ 2147483646 h 619"/>
              <a:gd name="T44" fmla="*/ 0 w 546"/>
              <a:gd name="T45" fmla="*/ 2147483646 h 619"/>
              <a:gd name="T46" fmla="*/ 2147483646 w 546"/>
              <a:gd name="T47" fmla="*/ 2147483646 h 619"/>
              <a:gd name="T48" fmla="*/ 2147483646 w 546"/>
              <a:gd name="T49" fmla="*/ 2147483646 h 619"/>
              <a:gd name="T50" fmla="*/ 2147483646 w 546"/>
              <a:gd name="T51" fmla="*/ 2147483646 h 619"/>
              <a:gd name="T52" fmla="*/ 2147483646 w 546"/>
              <a:gd name="T53" fmla="*/ 2147483646 h 619"/>
              <a:gd name="T54" fmla="*/ 2147483646 w 546"/>
              <a:gd name="T55" fmla="*/ 2147483646 h 619"/>
              <a:gd name="T56" fmla="*/ 2147483646 w 546"/>
              <a:gd name="T57" fmla="*/ 2147483646 h 619"/>
              <a:gd name="T58" fmla="*/ 2147483646 w 546"/>
              <a:gd name="T59" fmla="*/ 2147483646 h 619"/>
              <a:gd name="T60" fmla="*/ 2147483646 w 546"/>
              <a:gd name="T61" fmla="*/ 0 h 619"/>
              <a:gd name="T62" fmla="*/ 2147483646 w 546"/>
              <a:gd name="T63" fmla="*/ 2147483646 h 619"/>
              <a:gd name="T64" fmla="*/ 2147483646 w 546"/>
              <a:gd name="T65" fmla="*/ 2147483646 h 619"/>
              <a:gd name="T66" fmla="*/ 2147483646 w 546"/>
              <a:gd name="T67" fmla="*/ 2147483646 h 619"/>
              <a:gd name="T68" fmla="*/ 2147483646 w 546"/>
              <a:gd name="T69" fmla="*/ 2147483646 h 619"/>
              <a:gd name="T70" fmla="*/ 2147483646 w 546"/>
              <a:gd name="T71" fmla="*/ 2147483646 h 619"/>
              <a:gd name="T72" fmla="*/ 2147483646 w 546"/>
              <a:gd name="T73" fmla="*/ 2147483646 h 619"/>
              <a:gd name="T74" fmla="*/ 2147483646 w 546"/>
              <a:gd name="T75" fmla="*/ 2147483646 h 619"/>
              <a:gd name="T76" fmla="*/ 2147483646 w 546"/>
              <a:gd name="T77" fmla="*/ 2147483646 h 619"/>
              <a:gd name="T78" fmla="*/ 2147483646 w 546"/>
              <a:gd name="T79" fmla="*/ 2147483646 h 619"/>
              <a:gd name="T80" fmla="*/ 2147483646 w 546"/>
              <a:gd name="T81" fmla="*/ 2147483646 h 619"/>
              <a:gd name="T82" fmla="*/ 2147483646 w 546"/>
              <a:gd name="T83" fmla="*/ 2147483646 h 619"/>
              <a:gd name="T84" fmla="*/ 2147483646 w 546"/>
              <a:gd name="T85" fmla="*/ 2147483646 h 619"/>
              <a:gd name="T86" fmla="*/ 2147483646 w 546"/>
              <a:gd name="T87" fmla="*/ 2147483646 h 619"/>
              <a:gd name="T88" fmla="*/ 2147483646 w 546"/>
              <a:gd name="T89" fmla="*/ 2147483646 h 619"/>
              <a:gd name="T90" fmla="*/ 2147483646 w 546"/>
              <a:gd name="T91" fmla="*/ 2147483646 h 619"/>
              <a:gd name="T92" fmla="*/ 2147483646 w 546"/>
              <a:gd name="T93" fmla="*/ 2147483646 h 619"/>
              <a:gd name="T94" fmla="*/ 2147483646 w 546"/>
              <a:gd name="T95" fmla="*/ 2147483646 h 619"/>
              <a:gd name="T96" fmla="*/ 2147483646 w 546"/>
              <a:gd name="T97" fmla="*/ 2147483646 h 619"/>
              <a:gd name="T98" fmla="*/ 2147483646 w 546"/>
              <a:gd name="T99" fmla="*/ 2147483646 h 619"/>
              <a:gd name="T100" fmla="*/ 2147483646 w 546"/>
              <a:gd name="T101" fmla="*/ 2147483646 h 619"/>
              <a:gd name="T102" fmla="*/ 2147483646 w 546"/>
              <a:gd name="T103" fmla="*/ 2147483646 h 619"/>
              <a:gd name="T104" fmla="*/ 2147483646 w 546"/>
              <a:gd name="T105" fmla="*/ 2147483646 h 619"/>
              <a:gd name="T106" fmla="*/ 2147483646 w 546"/>
              <a:gd name="T107" fmla="*/ 2147483646 h 619"/>
              <a:gd name="T108" fmla="*/ 2147483646 w 546"/>
              <a:gd name="T109" fmla="*/ 2147483646 h 619"/>
              <a:gd name="T110" fmla="*/ 2147483646 w 546"/>
              <a:gd name="T111" fmla="*/ 2147483646 h 619"/>
              <a:gd name="T112" fmla="*/ 2147483646 w 546"/>
              <a:gd name="T113" fmla="*/ 2147483646 h 619"/>
              <a:gd name="T114" fmla="*/ 2147483646 w 546"/>
              <a:gd name="T115" fmla="*/ 2147483646 h 619"/>
              <a:gd name="T116" fmla="*/ 2147483646 w 546"/>
              <a:gd name="T117" fmla="*/ 2147483646 h 619"/>
              <a:gd name="T118" fmla="*/ 2147483646 w 546"/>
              <a:gd name="T119" fmla="*/ 2147483646 h 61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6" h="619">
                <a:moveTo>
                  <a:pt x="413" y="368"/>
                </a:moveTo>
                <a:lnTo>
                  <a:pt x="413" y="368"/>
                </a:lnTo>
                <a:cubicBezTo>
                  <a:pt x="236" y="368"/>
                  <a:pt x="236" y="368"/>
                  <a:pt x="236" y="368"/>
                </a:cubicBezTo>
                <a:cubicBezTo>
                  <a:pt x="221" y="368"/>
                  <a:pt x="221" y="383"/>
                  <a:pt x="221" y="383"/>
                </a:cubicBezTo>
                <a:cubicBezTo>
                  <a:pt x="221" y="398"/>
                  <a:pt x="221" y="412"/>
                  <a:pt x="236" y="412"/>
                </a:cubicBezTo>
                <a:cubicBezTo>
                  <a:pt x="413" y="412"/>
                  <a:pt x="413" y="412"/>
                  <a:pt x="413" y="412"/>
                </a:cubicBezTo>
                <a:cubicBezTo>
                  <a:pt x="427" y="412"/>
                  <a:pt x="427" y="398"/>
                  <a:pt x="427" y="383"/>
                </a:cubicBezTo>
                <a:cubicBezTo>
                  <a:pt x="427" y="383"/>
                  <a:pt x="427" y="368"/>
                  <a:pt x="413" y="368"/>
                </a:cubicBezTo>
                <a:close/>
                <a:moveTo>
                  <a:pt x="413" y="265"/>
                </a:moveTo>
                <a:lnTo>
                  <a:pt x="413" y="265"/>
                </a:lnTo>
                <a:cubicBezTo>
                  <a:pt x="236" y="265"/>
                  <a:pt x="236" y="265"/>
                  <a:pt x="236" y="265"/>
                </a:cubicBezTo>
                <a:cubicBezTo>
                  <a:pt x="221" y="265"/>
                  <a:pt x="221" y="280"/>
                  <a:pt x="221" y="295"/>
                </a:cubicBezTo>
                <a:cubicBezTo>
                  <a:pt x="221" y="295"/>
                  <a:pt x="221" y="309"/>
                  <a:pt x="236" y="309"/>
                </a:cubicBezTo>
                <a:cubicBezTo>
                  <a:pt x="413" y="309"/>
                  <a:pt x="413" y="309"/>
                  <a:pt x="413" y="309"/>
                </a:cubicBezTo>
                <a:cubicBezTo>
                  <a:pt x="427" y="309"/>
                  <a:pt x="427" y="295"/>
                  <a:pt x="427" y="295"/>
                </a:cubicBezTo>
                <a:cubicBezTo>
                  <a:pt x="427" y="280"/>
                  <a:pt x="427" y="265"/>
                  <a:pt x="413" y="265"/>
                </a:cubicBezTo>
                <a:close/>
                <a:moveTo>
                  <a:pt x="413" y="0"/>
                </a:moveTo>
                <a:lnTo>
                  <a:pt x="413" y="0"/>
                </a:lnTo>
                <a:lnTo>
                  <a:pt x="177" y="0"/>
                </a:lnTo>
                <a:cubicBezTo>
                  <a:pt x="133" y="0"/>
                  <a:pt x="104" y="29"/>
                  <a:pt x="104" y="74"/>
                </a:cubicBezTo>
                <a:cubicBezTo>
                  <a:pt x="74" y="74"/>
                  <a:pt x="74" y="74"/>
                  <a:pt x="74" y="74"/>
                </a:cubicBezTo>
                <a:cubicBezTo>
                  <a:pt x="30" y="74"/>
                  <a:pt x="0" y="118"/>
                  <a:pt x="0" y="147"/>
                </a:cubicBezTo>
                <a:cubicBezTo>
                  <a:pt x="0" y="545"/>
                  <a:pt x="0" y="545"/>
                  <a:pt x="0" y="545"/>
                </a:cubicBezTo>
                <a:cubicBezTo>
                  <a:pt x="0" y="589"/>
                  <a:pt x="45" y="618"/>
                  <a:pt x="74" y="618"/>
                </a:cubicBezTo>
                <a:cubicBezTo>
                  <a:pt x="368" y="618"/>
                  <a:pt x="368" y="618"/>
                  <a:pt x="368" y="618"/>
                </a:cubicBezTo>
                <a:cubicBezTo>
                  <a:pt x="413" y="618"/>
                  <a:pt x="457" y="589"/>
                  <a:pt x="457" y="545"/>
                </a:cubicBezTo>
                <a:cubicBezTo>
                  <a:pt x="472" y="545"/>
                  <a:pt x="472" y="545"/>
                  <a:pt x="472" y="545"/>
                </a:cubicBezTo>
                <a:cubicBezTo>
                  <a:pt x="516" y="545"/>
                  <a:pt x="545" y="501"/>
                  <a:pt x="545" y="471"/>
                </a:cubicBezTo>
                <a:cubicBezTo>
                  <a:pt x="545" y="192"/>
                  <a:pt x="545" y="192"/>
                  <a:pt x="545" y="192"/>
                </a:cubicBezTo>
                <a:cubicBezTo>
                  <a:pt x="545" y="147"/>
                  <a:pt x="545" y="147"/>
                  <a:pt x="545" y="147"/>
                </a:cubicBezTo>
                <a:lnTo>
                  <a:pt x="413" y="0"/>
                </a:lnTo>
                <a:close/>
                <a:moveTo>
                  <a:pt x="368" y="589"/>
                </a:moveTo>
                <a:lnTo>
                  <a:pt x="368" y="589"/>
                </a:lnTo>
                <a:cubicBezTo>
                  <a:pt x="74" y="589"/>
                  <a:pt x="74" y="589"/>
                  <a:pt x="74" y="589"/>
                </a:cubicBezTo>
                <a:cubicBezTo>
                  <a:pt x="59" y="589"/>
                  <a:pt x="45" y="559"/>
                  <a:pt x="45" y="545"/>
                </a:cubicBezTo>
                <a:cubicBezTo>
                  <a:pt x="45" y="147"/>
                  <a:pt x="45" y="147"/>
                  <a:pt x="45" y="147"/>
                </a:cubicBezTo>
                <a:cubicBezTo>
                  <a:pt x="45" y="133"/>
                  <a:pt x="59" y="118"/>
                  <a:pt x="74" y="118"/>
                </a:cubicBezTo>
                <a:cubicBezTo>
                  <a:pt x="104" y="118"/>
                  <a:pt x="104" y="118"/>
                  <a:pt x="104" y="118"/>
                </a:cubicBezTo>
                <a:cubicBezTo>
                  <a:pt x="104" y="471"/>
                  <a:pt x="104" y="471"/>
                  <a:pt x="104" y="471"/>
                </a:cubicBezTo>
                <a:cubicBezTo>
                  <a:pt x="104" y="501"/>
                  <a:pt x="133" y="545"/>
                  <a:pt x="177" y="545"/>
                </a:cubicBezTo>
                <a:cubicBezTo>
                  <a:pt x="413" y="545"/>
                  <a:pt x="413" y="545"/>
                  <a:pt x="413" y="545"/>
                </a:cubicBezTo>
                <a:cubicBezTo>
                  <a:pt x="413" y="559"/>
                  <a:pt x="398" y="589"/>
                  <a:pt x="368" y="589"/>
                </a:cubicBezTo>
                <a:close/>
                <a:moveTo>
                  <a:pt x="516" y="471"/>
                </a:moveTo>
                <a:lnTo>
                  <a:pt x="516" y="471"/>
                </a:lnTo>
                <a:cubicBezTo>
                  <a:pt x="516" y="486"/>
                  <a:pt x="486" y="501"/>
                  <a:pt x="472" y="501"/>
                </a:cubicBezTo>
                <a:cubicBezTo>
                  <a:pt x="177" y="501"/>
                  <a:pt x="177" y="501"/>
                  <a:pt x="177" y="501"/>
                </a:cubicBezTo>
                <a:cubicBezTo>
                  <a:pt x="163" y="501"/>
                  <a:pt x="133" y="486"/>
                  <a:pt x="133" y="471"/>
                </a:cubicBezTo>
                <a:cubicBezTo>
                  <a:pt x="133" y="74"/>
                  <a:pt x="133" y="74"/>
                  <a:pt x="133" y="74"/>
                </a:cubicBezTo>
                <a:cubicBezTo>
                  <a:pt x="133" y="59"/>
                  <a:pt x="163" y="29"/>
                  <a:pt x="177" y="29"/>
                </a:cubicBezTo>
                <a:cubicBezTo>
                  <a:pt x="368" y="29"/>
                  <a:pt x="368" y="29"/>
                  <a:pt x="368" y="29"/>
                </a:cubicBezTo>
                <a:cubicBezTo>
                  <a:pt x="368" y="74"/>
                  <a:pt x="368" y="118"/>
                  <a:pt x="368" y="118"/>
                </a:cubicBezTo>
                <a:cubicBezTo>
                  <a:pt x="368" y="147"/>
                  <a:pt x="413" y="192"/>
                  <a:pt x="457" y="192"/>
                </a:cubicBezTo>
                <a:cubicBezTo>
                  <a:pt x="457" y="192"/>
                  <a:pt x="472" y="192"/>
                  <a:pt x="516" y="192"/>
                </a:cubicBezTo>
                <a:lnTo>
                  <a:pt x="516" y="471"/>
                </a:lnTo>
                <a:close/>
                <a:moveTo>
                  <a:pt x="457" y="147"/>
                </a:moveTo>
                <a:lnTo>
                  <a:pt x="457" y="147"/>
                </a:lnTo>
                <a:cubicBezTo>
                  <a:pt x="427" y="147"/>
                  <a:pt x="413" y="118"/>
                  <a:pt x="413" y="88"/>
                </a:cubicBezTo>
                <a:cubicBezTo>
                  <a:pt x="413" y="88"/>
                  <a:pt x="413" y="74"/>
                  <a:pt x="413" y="29"/>
                </a:cubicBezTo>
                <a:cubicBezTo>
                  <a:pt x="516" y="147"/>
                  <a:pt x="516" y="147"/>
                  <a:pt x="516" y="147"/>
                </a:cubicBezTo>
                <a:lnTo>
                  <a:pt x="457" y="147"/>
                </a:lnTo>
                <a:close/>
              </a:path>
            </a:pathLst>
          </a:cu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nvGrpSpPr>
          <p:cNvPr id="12" name="组合 11"/>
          <p:cNvGrpSpPr/>
          <p:nvPr/>
        </p:nvGrpSpPr>
        <p:grpSpPr>
          <a:xfrm>
            <a:off x="2762155" y="2441194"/>
            <a:ext cx="1787681" cy="760394"/>
            <a:chOff x="1607755" y="2795890"/>
            <a:chExt cx="1787681" cy="760394"/>
          </a:xfrm>
        </p:grpSpPr>
        <p:sp>
          <p:nvSpPr>
            <p:cNvPr id="5" name="文本框 4"/>
            <p:cNvSpPr txBox="1"/>
            <p:nvPr/>
          </p:nvSpPr>
          <p:spPr>
            <a:xfrm>
              <a:off x="1629323" y="2795890"/>
              <a:ext cx="1744544" cy="650875"/>
            </a:xfrm>
            <a:prstGeom prst="rect">
              <a:avLst/>
            </a:prstGeom>
            <a:noFill/>
          </p:spPr>
          <p:txBody>
            <a:bodyPr wrap="square" rtlCol="0">
              <a:spAutoFit/>
              <a:scene3d>
                <a:camera prst="orthographicFront"/>
                <a:lightRig rig="threePt" dir="t"/>
              </a:scene3d>
            </a:bodyPr>
            <a:lstStyle/>
            <a:p>
              <a:pPr marL="0" marR="0" lvl="0" indent="0" algn="l" defTabSz="914400" rtl="0" eaLnBrk="1" fontAlgn="auto" latinLnBrk="0" hangingPunct="1">
                <a:lnSpc>
                  <a:spcPct val="130000"/>
                </a:lnSpc>
                <a:buClrTx/>
                <a:buSzTx/>
                <a:buFontTx/>
                <a:buNone/>
                <a:defRPr/>
              </a:pPr>
              <a:r>
                <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2018</a:t>
              </a:r>
              <a:endPar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14" name="文本框 13"/>
            <p:cNvSpPr txBox="1"/>
            <p:nvPr/>
          </p:nvSpPr>
          <p:spPr>
            <a:xfrm>
              <a:off x="1607755" y="3169768"/>
              <a:ext cx="1787681" cy="386516"/>
            </a:xfrm>
            <a:prstGeom prst="rect">
              <a:avLst/>
            </a:prstGeom>
            <a:noFill/>
          </p:spPr>
          <p:txBody>
            <a:bodyPr wrap="square" rtlCol="0">
              <a:spAutoFit/>
              <a:scene3d>
                <a:camera prst="orthographicFront"/>
                <a:lightRig rig="threePt" dir="t"/>
              </a:scene3d>
            </a:bodyPr>
            <a:lstStyle>
              <a:defPPr>
                <a:defRPr lang="zh-CN"/>
              </a:defPPr>
              <a:lvl1pPr algn="ctr">
                <a:defRPr sz="2400">
                  <a:gradFill flip="none" rotWithShape="1">
                    <a:gsLst>
                      <a:gs pos="100000">
                        <a:srgbClr val="CD34FB"/>
                      </a:gs>
                      <a:gs pos="50000">
                        <a:srgbClr val="1D50F4"/>
                      </a:gs>
                      <a:gs pos="0">
                        <a:srgbClr val="28E5FD"/>
                      </a:gs>
                    </a:gsLst>
                    <a:lin ang="0" scaled="1"/>
                    <a:tileRect/>
                  </a:gradFill>
                  <a:latin typeface="Century Gothic" panose="020B0502020202020204" pitchFamily="34" charset="0"/>
                </a:defRPr>
              </a:lvl1pPr>
            </a:lstStyle>
            <a:p>
              <a:pPr marL="0" marR="0" lvl="0" indent="0" algn="l" defTabSz="914400" rtl="0" eaLnBrk="1" fontAlgn="auto" latinLnBrk="0" hangingPunct="1">
                <a:lnSpc>
                  <a:spcPct val="130000"/>
                </a:lnSpc>
                <a:buClrTx/>
                <a:buSzTx/>
                <a:buFontTx/>
                <a:buNone/>
                <a:defRPr/>
              </a:pPr>
              <a:r>
                <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some text</a:t>
              </a:r>
              <a:endPar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cxnSp>
        <p:nvCxnSpPr>
          <p:cNvPr id="15" name="直接连接符 14"/>
          <p:cNvCxnSpPr/>
          <p:nvPr/>
        </p:nvCxnSpPr>
        <p:spPr>
          <a:xfrm flipH="1">
            <a:off x="4303426" y="2419410"/>
            <a:ext cx="0" cy="7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2762155" y="3952091"/>
            <a:ext cx="1787681" cy="760394"/>
            <a:chOff x="1607755" y="2795890"/>
            <a:chExt cx="1787681" cy="760394"/>
          </a:xfrm>
        </p:grpSpPr>
        <p:sp>
          <p:nvSpPr>
            <p:cNvPr id="24" name="文本框 23"/>
            <p:cNvSpPr txBox="1"/>
            <p:nvPr/>
          </p:nvSpPr>
          <p:spPr>
            <a:xfrm>
              <a:off x="1629323" y="2795890"/>
              <a:ext cx="1744544" cy="650875"/>
            </a:xfrm>
            <a:prstGeom prst="rect">
              <a:avLst/>
            </a:prstGeom>
            <a:noFill/>
          </p:spPr>
          <p:txBody>
            <a:bodyPr wrap="square" rtlCol="0">
              <a:spAutoFit/>
              <a:scene3d>
                <a:camera prst="orthographicFront"/>
                <a:lightRig rig="threePt" dir="t"/>
              </a:scene3d>
            </a:bodyPr>
            <a:lstStyle>
              <a:defPPr>
                <a:defRPr lang="zh-CN"/>
              </a:defPPr>
              <a:lvl1pPr>
                <a:defRPr sz="2800">
                  <a:gradFill flip="none" rotWithShape="1">
                    <a:gsLst>
                      <a:gs pos="100000">
                        <a:srgbClr val="1D50F4"/>
                      </a:gs>
                      <a:gs pos="0">
                        <a:srgbClr val="28E5FD"/>
                      </a:gs>
                    </a:gsLst>
                    <a:lin ang="0" scaled="1"/>
                    <a:tileRect/>
                  </a:gradFill>
                  <a:latin typeface="Century Gothic" panose="020B0502020202020204" pitchFamily="34" charset="0"/>
                </a:defRPr>
              </a:lvl1pPr>
            </a:lstStyle>
            <a:p>
              <a:pPr marL="0" marR="0" lvl="0" indent="0" algn="l" defTabSz="914400" rtl="0" eaLnBrk="1" fontAlgn="auto" latinLnBrk="0" hangingPunct="1">
                <a:lnSpc>
                  <a:spcPct val="130000"/>
                </a:lnSpc>
                <a:buClrTx/>
                <a:buSzTx/>
                <a:buFontTx/>
                <a:buNone/>
                <a:defRPr/>
              </a:pPr>
              <a:r>
                <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2019</a:t>
              </a:r>
              <a:endPar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25" name="文本框 24"/>
            <p:cNvSpPr txBox="1"/>
            <p:nvPr/>
          </p:nvSpPr>
          <p:spPr>
            <a:xfrm>
              <a:off x="1607755" y="3169768"/>
              <a:ext cx="1787681" cy="386516"/>
            </a:xfrm>
            <a:prstGeom prst="rect">
              <a:avLst/>
            </a:prstGeom>
            <a:noFill/>
          </p:spPr>
          <p:txBody>
            <a:bodyPr wrap="square" rtlCol="0">
              <a:spAutoFit/>
              <a:scene3d>
                <a:camera prst="orthographicFront"/>
                <a:lightRig rig="threePt" dir="t"/>
              </a:scene3d>
            </a:bodyPr>
            <a:lstStyle>
              <a:defPPr>
                <a:defRPr lang="zh-CN"/>
              </a:defPPr>
              <a:lvl1pPr>
                <a:defRPr sz="1600">
                  <a:gradFill flip="none" rotWithShape="1">
                    <a:gsLst>
                      <a:gs pos="100000">
                        <a:srgbClr val="1D50F4"/>
                      </a:gs>
                      <a:gs pos="0">
                        <a:srgbClr val="28E5FD"/>
                      </a:gs>
                    </a:gsLst>
                    <a:lin ang="0" scaled="1"/>
                    <a:tileRect/>
                  </a:gradFill>
                  <a:latin typeface="Century Gothic" panose="020B0502020202020204" pitchFamily="34" charset="0"/>
                </a:defRPr>
              </a:lvl1pPr>
            </a:lstStyle>
            <a:p>
              <a:pPr marL="0" marR="0" lvl="0" indent="0" algn="l" defTabSz="914400" rtl="0" eaLnBrk="1" fontAlgn="auto" latinLnBrk="0" hangingPunct="1">
                <a:lnSpc>
                  <a:spcPct val="130000"/>
                </a:lnSpc>
                <a:buClrTx/>
                <a:buSzTx/>
                <a:buFontTx/>
                <a:buNone/>
                <a:defRPr/>
              </a:pPr>
              <a:r>
                <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some text</a:t>
              </a:r>
              <a:endPar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cxnSp>
        <p:nvCxnSpPr>
          <p:cNvPr id="29" name="直接连接符 28"/>
          <p:cNvCxnSpPr/>
          <p:nvPr/>
        </p:nvCxnSpPr>
        <p:spPr>
          <a:xfrm flipH="1">
            <a:off x="4303426" y="3930307"/>
            <a:ext cx="0" cy="7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4837430" y="4003444"/>
            <a:ext cx="6078855" cy="1050290"/>
          </a:xfrm>
          <a:prstGeom prst="rect">
            <a:avLst/>
          </a:prstGeom>
          <a:noFill/>
        </p:spPr>
        <p:txBody>
          <a:bodyPr wrap="square" rtlCol="0">
            <a:spAutoFit/>
          </a:bodyPr>
          <a:lstStyle>
            <a:defPPr>
              <a:defRPr lang="zh-CN"/>
            </a:defPPr>
            <a:lvl1pPr>
              <a:lnSpc>
                <a:spcPct val="120000"/>
              </a:lnSpc>
              <a:defRPr sz="1400">
                <a:gradFill flip="none" rotWithShape="1">
                  <a:gsLst>
                    <a:gs pos="100000">
                      <a:srgbClr val="1D50F4"/>
                    </a:gs>
                    <a:gs pos="0">
                      <a:srgbClr val="28E5FD"/>
                    </a:gs>
                  </a:gsLst>
                  <a:lin ang="0" scaled="1"/>
                  <a:tileRect/>
                </a:gradFill>
                <a:latin typeface="Aaargh" panose="00000400000000000000" pitchFamily="2" charset="0"/>
              </a:defRPr>
            </a:lvl1pPr>
          </a:lstStyle>
          <a:p>
            <a:pPr>
              <a:lnSpc>
                <a:spcPct val="130000"/>
              </a:lnSpc>
            </a:pPr>
            <a:r>
              <a:rPr lang="en-US" altLang="zh-CN" sz="1200" dirty="0">
                <a:solidFill>
                  <a:schemeClr val="bg1"/>
                </a:solidFill>
                <a:latin typeface="汉鼎简大" panose="02010609010101010101" charset="0"/>
                <a:ea typeface="汉鼎简大" panose="02010609010101010101" charset="0"/>
                <a:sym typeface="+mn-ea"/>
              </a:rPr>
              <a:t>laugh graphic design thank you for buying this template, we mainly engaged in various types of advertising graphic design.</a:t>
            </a:r>
            <a:endParaRPr lang="en-US" altLang="zh-CN" sz="1200" dirty="0">
              <a:solidFill>
                <a:schemeClr val="bg1"/>
              </a:solidFill>
              <a:latin typeface="汉鼎简大" panose="02010609010101010101" charset="0"/>
              <a:ea typeface="汉鼎简大" panose="02010609010101010101" charset="0"/>
            </a:endParaRPr>
          </a:p>
          <a:p>
            <a:pPr>
              <a:lnSpc>
                <a:spcPct val="130000"/>
              </a:lnSpc>
            </a:pPr>
            <a:endParaRPr lang="id-ID" altLang="zh-CN" sz="1200" dirty="0">
              <a:solidFill>
                <a:schemeClr val="bg1"/>
              </a:solidFill>
              <a:latin typeface="汉鼎简大" panose="02010609010101010101" charset="0"/>
              <a:ea typeface="汉鼎简大" panose="02010609010101010101" charset="0"/>
              <a:cs typeface="+mn-ea"/>
              <a:sym typeface="FZHei-B01S" panose="02010601030101010101" pitchFamily="2" charset="-122"/>
            </a:endParaRPr>
          </a:p>
          <a:p>
            <a:pPr>
              <a:lnSpc>
                <a:spcPct val="130000"/>
              </a:lnSpc>
            </a:pPr>
            <a:endParaRPr lang="id-ID" altLang="zh-CN" sz="1200" dirty="0">
              <a:solidFill>
                <a:schemeClr val="bg1"/>
              </a:solidFill>
              <a:latin typeface="汉鼎简大" panose="02010609010101010101" charset="0"/>
              <a:ea typeface="汉鼎简大" panose="02010609010101010101" charset="0"/>
              <a:cs typeface="+mn-ea"/>
              <a:sym typeface="FZHei-B01S" panose="02010601030101010101" pitchFamily="2" charset="-122"/>
            </a:endParaRPr>
          </a:p>
        </p:txBody>
      </p:sp>
      <p:grpSp>
        <p:nvGrpSpPr>
          <p:cNvPr id="9" name="组合 8"/>
          <p:cNvGrpSpPr/>
          <p:nvPr/>
        </p:nvGrpSpPr>
        <p:grpSpPr>
          <a:xfrm>
            <a:off x="1372235" y="3886200"/>
            <a:ext cx="856615" cy="836295"/>
            <a:chOff x="3163333" y="3114487"/>
            <a:chExt cx="1000800" cy="1000800"/>
          </a:xfrm>
        </p:grpSpPr>
        <p:sp>
          <p:nvSpPr>
            <p:cNvPr id="18" name="椭圆 17"/>
            <p:cNvSpPr/>
            <p:nvPr/>
          </p:nvSpPr>
          <p:spPr>
            <a:xfrm>
              <a:off x="3163333" y="3114487"/>
              <a:ext cx="1000800" cy="1000800"/>
            </a:xfrm>
            <a:prstGeom prst="ellipse">
              <a:avLst/>
            </a:prstGeom>
            <a:solidFill>
              <a:schemeClr val="tx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r>
                <a:rPr kumimoji="0" lang="en-US" altLang="zh-CN"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 </a:t>
              </a:r>
              <a:endParaRPr kumimoji="0" lang="en-US" altLang="zh-CN"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39" name="稻壳儿小白白(http://dwz.cn/Wu2UP)"/>
            <p:cNvSpPr>
              <a:spLocks noChangeAspect="1"/>
            </p:cNvSpPr>
            <p:nvPr/>
          </p:nvSpPr>
          <p:spPr bwMode="auto">
            <a:xfrm>
              <a:off x="3449396" y="3384284"/>
              <a:ext cx="451797" cy="437767"/>
            </a:xfrm>
            <a:custGeom>
              <a:avLst/>
              <a:gdLst>
                <a:gd name="T0" fmla="*/ 2147483646 w 634"/>
                <a:gd name="T1" fmla="*/ 0 h 619"/>
                <a:gd name="T2" fmla="*/ 2147483646 w 634"/>
                <a:gd name="T3" fmla="*/ 0 h 619"/>
                <a:gd name="T4" fmla="*/ 2147483646 w 634"/>
                <a:gd name="T5" fmla="*/ 0 h 619"/>
                <a:gd name="T6" fmla="*/ 0 w 634"/>
                <a:gd name="T7" fmla="*/ 2147483646 h 619"/>
                <a:gd name="T8" fmla="*/ 0 w 634"/>
                <a:gd name="T9" fmla="*/ 2147483646 h 619"/>
                <a:gd name="T10" fmla="*/ 2147483646 w 634"/>
                <a:gd name="T11" fmla="*/ 2147483646 h 619"/>
                <a:gd name="T12" fmla="*/ 2147483646 w 634"/>
                <a:gd name="T13" fmla="*/ 2147483646 h 619"/>
                <a:gd name="T14" fmla="*/ 2147483646 w 634"/>
                <a:gd name="T15" fmla="*/ 2147483646 h 619"/>
                <a:gd name="T16" fmla="*/ 2147483646 w 634"/>
                <a:gd name="T17" fmla="*/ 2147483646 h 619"/>
                <a:gd name="T18" fmla="*/ 2147483646 w 634"/>
                <a:gd name="T19" fmla="*/ 0 h 619"/>
                <a:gd name="T20" fmla="*/ 2147483646 w 634"/>
                <a:gd name="T21" fmla="*/ 2147483646 h 619"/>
                <a:gd name="T22" fmla="*/ 2147483646 w 634"/>
                <a:gd name="T23" fmla="*/ 2147483646 h 619"/>
                <a:gd name="T24" fmla="*/ 2147483646 w 634"/>
                <a:gd name="T25" fmla="*/ 2147483646 h 619"/>
                <a:gd name="T26" fmla="*/ 2147483646 w 634"/>
                <a:gd name="T27" fmla="*/ 2147483646 h 619"/>
                <a:gd name="T28" fmla="*/ 2147483646 w 634"/>
                <a:gd name="T29" fmla="*/ 2147483646 h 619"/>
                <a:gd name="T30" fmla="*/ 2147483646 w 634"/>
                <a:gd name="T31" fmla="*/ 2147483646 h 619"/>
                <a:gd name="T32" fmla="*/ 2147483646 w 634"/>
                <a:gd name="T33" fmla="*/ 2147483646 h 619"/>
                <a:gd name="T34" fmla="*/ 2147483646 w 634"/>
                <a:gd name="T35" fmla="*/ 2147483646 h 619"/>
                <a:gd name="T36" fmla="*/ 2147483646 w 634"/>
                <a:gd name="T37" fmla="*/ 2147483646 h 619"/>
                <a:gd name="T38" fmla="*/ 2147483646 w 634"/>
                <a:gd name="T39" fmla="*/ 2147483646 h 619"/>
                <a:gd name="T40" fmla="*/ 2147483646 w 634"/>
                <a:gd name="T41" fmla="*/ 2147483646 h 619"/>
                <a:gd name="T42" fmla="*/ 2147483646 w 634"/>
                <a:gd name="T43" fmla="*/ 2147483646 h 619"/>
                <a:gd name="T44" fmla="*/ 2147483646 w 634"/>
                <a:gd name="T45" fmla="*/ 2147483646 h 619"/>
                <a:gd name="T46" fmla="*/ 2147483646 w 634"/>
                <a:gd name="T47" fmla="*/ 2147483646 h 619"/>
                <a:gd name="T48" fmla="*/ 2147483646 w 634"/>
                <a:gd name="T49" fmla="*/ 2147483646 h 619"/>
                <a:gd name="T50" fmla="*/ 2147483646 w 634"/>
                <a:gd name="T51" fmla="*/ 2147483646 h 619"/>
                <a:gd name="T52" fmla="*/ 2147483646 w 634"/>
                <a:gd name="T53" fmla="*/ 2147483646 h 619"/>
                <a:gd name="T54" fmla="*/ 2147483646 w 634"/>
                <a:gd name="T55" fmla="*/ 2147483646 h 619"/>
                <a:gd name="T56" fmla="*/ 2147483646 w 634"/>
                <a:gd name="T57" fmla="*/ 2147483646 h 619"/>
                <a:gd name="T58" fmla="*/ 2147483646 w 634"/>
                <a:gd name="T59" fmla="*/ 2147483646 h 619"/>
                <a:gd name="T60" fmla="*/ 2147483646 w 634"/>
                <a:gd name="T61" fmla="*/ 2147483646 h 619"/>
                <a:gd name="T62" fmla="*/ 2147483646 w 634"/>
                <a:gd name="T63" fmla="*/ 2147483646 h 619"/>
                <a:gd name="T64" fmla="*/ 2147483646 w 634"/>
                <a:gd name="T65" fmla="*/ 2147483646 h 619"/>
                <a:gd name="T66" fmla="*/ 2147483646 w 634"/>
                <a:gd name="T67" fmla="*/ 2147483646 h 619"/>
                <a:gd name="T68" fmla="*/ 2147483646 w 634"/>
                <a:gd name="T69" fmla="*/ 2147483646 h 619"/>
                <a:gd name="T70" fmla="*/ 2147483646 w 634"/>
                <a:gd name="T71" fmla="*/ 2147483646 h 619"/>
                <a:gd name="T72" fmla="*/ 2147483646 w 634"/>
                <a:gd name="T73" fmla="*/ 2147483646 h 619"/>
                <a:gd name="T74" fmla="*/ 2147483646 w 634"/>
                <a:gd name="T75" fmla="*/ 2147483646 h 619"/>
                <a:gd name="T76" fmla="*/ 2147483646 w 634"/>
                <a:gd name="T77" fmla="*/ 2147483646 h 619"/>
                <a:gd name="T78" fmla="*/ 2147483646 w 634"/>
                <a:gd name="T79" fmla="*/ 2147483646 h 619"/>
                <a:gd name="T80" fmla="*/ 2147483646 w 634"/>
                <a:gd name="T81" fmla="*/ 2147483646 h 619"/>
                <a:gd name="T82" fmla="*/ 2147483646 w 634"/>
                <a:gd name="T83" fmla="*/ 2147483646 h 619"/>
                <a:gd name="T84" fmla="*/ 2147483646 w 634"/>
                <a:gd name="T85" fmla="*/ 2147483646 h 619"/>
                <a:gd name="T86" fmla="*/ 2147483646 w 634"/>
                <a:gd name="T87" fmla="*/ 2147483646 h 619"/>
                <a:gd name="T88" fmla="*/ 2147483646 w 634"/>
                <a:gd name="T89" fmla="*/ 2147483646 h 619"/>
                <a:gd name="T90" fmla="*/ 2147483646 w 634"/>
                <a:gd name="T91" fmla="*/ 2147483646 h 619"/>
                <a:gd name="T92" fmla="*/ 2147483646 w 634"/>
                <a:gd name="T93" fmla="*/ 2147483646 h 619"/>
                <a:gd name="T94" fmla="*/ 2147483646 w 634"/>
                <a:gd name="T95" fmla="*/ 2147483646 h 619"/>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34" h="619">
                  <a:moveTo>
                    <a:pt x="560" y="0"/>
                  </a:moveTo>
                  <a:lnTo>
                    <a:pt x="560" y="0"/>
                  </a:lnTo>
                  <a:cubicBezTo>
                    <a:pt x="89" y="0"/>
                    <a:pt x="89" y="0"/>
                    <a:pt x="89" y="0"/>
                  </a:cubicBezTo>
                  <a:cubicBezTo>
                    <a:pt x="45" y="0"/>
                    <a:pt x="0" y="29"/>
                    <a:pt x="0" y="74"/>
                  </a:cubicBezTo>
                  <a:cubicBezTo>
                    <a:pt x="0" y="545"/>
                    <a:pt x="0" y="545"/>
                    <a:pt x="0" y="545"/>
                  </a:cubicBezTo>
                  <a:cubicBezTo>
                    <a:pt x="0" y="589"/>
                    <a:pt x="45" y="618"/>
                    <a:pt x="89" y="618"/>
                  </a:cubicBezTo>
                  <a:cubicBezTo>
                    <a:pt x="560" y="618"/>
                    <a:pt x="560" y="618"/>
                    <a:pt x="560" y="618"/>
                  </a:cubicBezTo>
                  <a:cubicBezTo>
                    <a:pt x="604" y="618"/>
                    <a:pt x="633" y="589"/>
                    <a:pt x="633" y="545"/>
                  </a:cubicBezTo>
                  <a:cubicBezTo>
                    <a:pt x="633" y="74"/>
                    <a:pt x="633" y="74"/>
                    <a:pt x="633" y="74"/>
                  </a:cubicBezTo>
                  <a:cubicBezTo>
                    <a:pt x="633" y="29"/>
                    <a:pt x="604" y="0"/>
                    <a:pt x="560" y="0"/>
                  </a:cubicBezTo>
                  <a:close/>
                  <a:moveTo>
                    <a:pt x="89" y="589"/>
                  </a:moveTo>
                  <a:lnTo>
                    <a:pt x="89" y="589"/>
                  </a:lnTo>
                  <a:cubicBezTo>
                    <a:pt x="59" y="589"/>
                    <a:pt x="45" y="559"/>
                    <a:pt x="45" y="545"/>
                  </a:cubicBezTo>
                  <a:cubicBezTo>
                    <a:pt x="45" y="530"/>
                    <a:pt x="45" y="530"/>
                    <a:pt x="45" y="530"/>
                  </a:cubicBezTo>
                  <a:cubicBezTo>
                    <a:pt x="207" y="383"/>
                    <a:pt x="207" y="383"/>
                    <a:pt x="207" y="383"/>
                  </a:cubicBezTo>
                  <a:cubicBezTo>
                    <a:pt x="398" y="589"/>
                    <a:pt x="398" y="589"/>
                    <a:pt x="398" y="589"/>
                  </a:cubicBezTo>
                  <a:lnTo>
                    <a:pt x="89" y="589"/>
                  </a:lnTo>
                  <a:close/>
                  <a:moveTo>
                    <a:pt x="589" y="545"/>
                  </a:moveTo>
                  <a:lnTo>
                    <a:pt x="589" y="545"/>
                  </a:lnTo>
                  <a:cubicBezTo>
                    <a:pt x="589" y="559"/>
                    <a:pt x="575" y="589"/>
                    <a:pt x="560" y="589"/>
                  </a:cubicBezTo>
                  <a:cubicBezTo>
                    <a:pt x="457" y="589"/>
                    <a:pt x="457" y="589"/>
                    <a:pt x="457" y="589"/>
                  </a:cubicBezTo>
                  <a:cubicBezTo>
                    <a:pt x="310" y="442"/>
                    <a:pt x="310" y="442"/>
                    <a:pt x="310" y="442"/>
                  </a:cubicBezTo>
                  <a:cubicBezTo>
                    <a:pt x="471" y="265"/>
                    <a:pt x="471" y="265"/>
                    <a:pt x="471" y="265"/>
                  </a:cubicBezTo>
                  <a:cubicBezTo>
                    <a:pt x="589" y="383"/>
                    <a:pt x="589" y="383"/>
                    <a:pt x="589" y="383"/>
                  </a:cubicBezTo>
                  <a:lnTo>
                    <a:pt x="589" y="545"/>
                  </a:lnTo>
                  <a:close/>
                  <a:moveTo>
                    <a:pt x="589" y="339"/>
                  </a:moveTo>
                  <a:lnTo>
                    <a:pt x="589" y="339"/>
                  </a:lnTo>
                  <a:cubicBezTo>
                    <a:pt x="471" y="206"/>
                    <a:pt x="471" y="206"/>
                    <a:pt x="471" y="206"/>
                  </a:cubicBezTo>
                  <a:cubicBezTo>
                    <a:pt x="280" y="412"/>
                    <a:pt x="280" y="412"/>
                    <a:pt x="280" y="412"/>
                  </a:cubicBezTo>
                  <a:cubicBezTo>
                    <a:pt x="207" y="324"/>
                    <a:pt x="207" y="324"/>
                    <a:pt x="207" y="324"/>
                  </a:cubicBezTo>
                  <a:cubicBezTo>
                    <a:pt x="45" y="471"/>
                    <a:pt x="45" y="471"/>
                    <a:pt x="45" y="471"/>
                  </a:cubicBezTo>
                  <a:cubicBezTo>
                    <a:pt x="45" y="74"/>
                    <a:pt x="45" y="74"/>
                    <a:pt x="45" y="74"/>
                  </a:cubicBezTo>
                  <a:cubicBezTo>
                    <a:pt x="45" y="59"/>
                    <a:pt x="59" y="29"/>
                    <a:pt x="89" y="29"/>
                  </a:cubicBezTo>
                  <a:cubicBezTo>
                    <a:pt x="560" y="29"/>
                    <a:pt x="560" y="29"/>
                    <a:pt x="560" y="29"/>
                  </a:cubicBezTo>
                  <a:cubicBezTo>
                    <a:pt x="575" y="29"/>
                    <a:pt x="589" y="59"/>
                    <a:pt x="589" y="74"/>
                  </a:cubicBezTo>
                  <a:lnTo>
                    <a:pt x="589" y="339"/>
                  </a:lnTo>
                  <a:close/>
                  <a:moveTo>
                    <a:pt x="162" y="74"/>
                  </a:moveTo>
                  <a:lnTo>
                    <a:pt x="162" y="74"/>
                  </a:lnTo>
                  <a:cubicBezTo>
                    <a:pt x="118" y="74"/>
                    <a:pt x="89" y="103"/>
                    <a:pt x="89" y="147"/>
                  </a:cubicBezTo>
                  <a:cubicBezTo>
                    <a:pt x="89" y="192"/>
                    <a:pt x="118" y="236"/>
                    <a:pt x="162" y="236"/>
                  </a:cubicBezTo>
                  <a:cubicBezTo>
                    <a:pt x="207" y="236"/>
                    <a:pt x="236" y="192"/>
                    <a:pt x="236" y="147"/>
                  </a:cubicBezTo>
                  <a:cubicBezTo>
                    <a:pt x="236" y="103"/>
                    <a:pt x="207" y="74"/>
                    <a:pt x="162" y="74"/>
                  </a:cubicBezTo>
                  <a:close/>
                  <a:moveTo>
                    <a:pt x="162" y="192"/>
                  </a:moveTo>
                  <a:lnTo>
                    <a:pt x="162" y="192"/>
                  </a:lnTo>
                  <a:cubicBezTo>
                    <a:pt x="148" y="192"/>
                    <a:pt x="118" y="177"/>
                    <a:pt x="118" y="147"/>
                  </a:cubicBezTo>
                  <a:cubicBezTo>
                    <a:pt x="118" y="133"/>
                    <a:pt x="148" y="118"/>
                    <a:pt x="162" y="118"/>
                  </a:cubicBezTo>
                  <a:cubicBezTo>
                    <a:pt x="177" y="118"/>
                    <a:pt x="207" y="133"/>
                    <a:pt x="207" y="147"/>
                  </a:cubicBezTo>
                  <a:cubicBezTo>
                    <a:pt x="207" y="177"/>
                    <a:pt x="177" y="192"/>
                    <a:pt x="162" y="192"/>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grpSp>
        <p:nvGrpSpPr>
          <p:cNvPr id="4" name="组合 3"/>
          <p:cNvGrpSpPr/>
          <p:nvPr/>
        </p:nvGrpSpPr>
        <p:grpSpPr>
          <a:xfrm>
            <a:off x="2728175" y="5497228"/>
            <a:ext cx="1787681" cy="760394"/>
            <a:chOff x="1607755" y="2795890"/>
            <a:chExt cx="1787681" cy="760394"/>
          </a:xfrm>
        </p:grpSpPr>
        <p:sp>
          <p:nvSpPr>
            <p:cNvPr id="27" name="文本框 26"/>
            <p:cNvSpPr txBox="1"/>
            <p:nvPr/>
          </p:nvSpPr>
          <p:spPr>
            <a:xfrm>
              <a:off x="1629323" y="2795890"/>
              <a:ext cx="1744544" cy="650875"/>
            </a:xfrm>
            <a:prstGeom prst="rect">
              <a:avLst/>
            </a:prstGeom>
            <a:noFill/>
          </p:spPr>
          <p:txBody>
            <a:bodyPr wrap="square" rtlCol="0">
              <a:spAutoFit/>
              <a:scene3d>
                <a:camera prst="orthographicFront"/>
                <a:lightRig rig="threePt" dir="t"/>
              </a:scene3d>
            </a:bodyPr>
            <a:lstStyle>
              <a:defPPr>
                <a:defRPr lang="zh-CN"/>
              </a:defPPr>
              <a:lvl1pPr>
                <a:defRPr sz="2800">
                  <a:gradFill flip="none" rotWithShape="1">
                    <a:gsLst>
                      <a:gs pos="100000">
                        <a:srgbClr val="1D50F4"/>
                      </a:gs>
                      <a:gs pos="0">
                        <a:srgbClr val="28E5FD"/>
                      </a:gs>
                    </a:gsLst>
                    <a:lin ang="0" scaled="1"/>
                    <a:tileRect/>
                  </a:gradFill>
                  <a:latin typeface="Century Gothic" panose="020B0502020202020204" pitchFamily="34" charset="0"/>
                </a:defRPr>
              </a:lvl1pPr>
            </a:lstStyle>
            <a:p>
              <a:pPr marL="0" marR="0" lvl="0" indent="0" algn="l" defTabSz="914400" rtl="0" eaLnBrk="1" fontAlgn="auto" latinLnBrk="0" hangingPunct="1">
                <a:lnSpc>
                  <a:spcPct val="130000"/>
                </a:lnSpc>
                <a:buClrTx/>
                <a:buSzTx/>
                <a:buFontTx/>
                <a:buNone/>
                <a:defRPr/>
              </a:pPr>
              <a:r>
                <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2020</a:t>
              </a:r>
              <a:endParaRPr kumimoji="0" lang="en-US" altLang="zh-CN" sz="28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28" name="文本框 27"/>
            <p:cNvSpPr txBox="1"/>
            <p:nvPr/>
          </p:nvSpPr>
          <p:spPr>
            <a:xfrm>
              <a:off x="1607755" y="3169768"/>
              <a:ext cx="1787681" cy="386516"/>
            </a:xfrm>
            <a:prstGeom prst="rect">
              <a:avLst/>
            </a:prstGeom>
            <a:noFill/>
          </p:spPr>
          <p:txBody>
            <a:bodyPr wrap="square" rtlCol="0">
              <a:spAutoFit/>
              <a:scene3d>
                <a:camera prst="orthographicFront"/>
                <a:lightRig rig="threePt" dir="t"/>
              </a:scene3d>
            </a:bodyPr>
            <a:lstStyle>
              <a:defPPr>
                <a:defRPr lang="zh-CN"/>
              </a:defPPr>
              <a:lvl1pPr>
                <a:defRPr sz="1600">
                  <a:gradFill flip="none" rotWithShape="1">
                    <a:gsLst>
                      <a:gs pos="100000">
                        <a:srgbClr val="1D50F4"/>
                      </a:gs>
                      <a:gs pos="0">
                        <a:srgbClr val="28E5FD"/>
                      </a:gs>
                    </a:gsLst>
                    <a:lin ang="0" scaled="1"/>
                    <a:tileRect/>
                  </a:gradFill>
                  <a:latin typeface="Century Gothic" panose="020B0502020202020204" pitchFamily="34" charset="0"/>
                </a:defRPr>
              </a:lvl1pPr>
            </a:lstStyle>
            <a:p>
              <a:pPr marL="0" marR="0" lvl="0" indent="0" algn="l" defTabSz="914400" rtl="0" eaLnBrk="1" fontAlgn="auto" latinLnBrk="0" hangingPunct="1">
                <a:lnSpc>
                  <a:spcPct val="130000"/>
                </a:lnSpc>
                <a:buClrTx/>
                <a:buSzTx/>
                <a:buFontTx/>
                <a:buNone/>
                <a:defRPr/>
              </a:pPr>
              <a:r>
                <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rPr>
                <a:t>some text</a:t>
              </a:r>
              <a:endParaRPr kumimoji="0" lang="en-US" altLang="zh-CN" sz="1600" b="0" i="0" u="none" strike="noStrike" kern="1200" cap="none" spc="0" normalizeH="0" baseline="0" noProof="0">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cxnSp>
        <p:nvCxnSpPr>
          <p:cNvPr id="30" name="直接连接符 29"/>
          <p:cNvCxnSpPr/>
          <p:nvPr/>
        </p:nvCxnSpPr>
        <p:spPr>
          <a:xfrm flipH="1">
            <a:off x="4313895" y="5475444"/>
            <a:ext cx="0" cy="7560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文本框 31"/>
          <p:cNvSpPr txBox="1"/>
          <p:nvPr/>
        </p:nvSpPr>
        <p:spPr>
          <a:xfrm>
            <a:off x="4849148" y="5512089"/>
            <a:ext cx="6058535" cy="1050290"/>
          </a:xfrm>
          <a:prstGeom prst="rect">
            <a:avLst/>
          </a:prstGeom>
          <a:noFill/>
        </p:spPr>
        <p:txBody>
          <a:bodyPr wrap="square" rtlCol="0">
            <a:spAutoFit/>
          </a:bodyPr>
          <a:lstStyle>
            <a:defPPr>
              <a:defRPr lang="zh-CN"/>
            </a:defPPr>
            <a:lvl1pPr>
              <a:lnSpc>
                <a:spcPct val="120000"/>
              </a:lnSpc>
              <a:defRPr sz="1400">
                <a:gradFill flip="none" rotWithShape="1">
                  <a:gsLst>
                    <a:gs pos="100000">
                      <a:srgbClr val="1D50F4"/>
                    </a:gs>
                    <a:gs pos="0">
                      <a:srgbClr val="28E5FD"/>
                    </a:gs>
                  </a:gsLst>
                  <a:lin ang="0" scaled="1"/>
                  <a:tileRect/>
                </a:gradFill>
                <a:latin typeface="Aaargh" panose="00000400000000000000" pitchFamily="2" charset="0"/>
              </a:defRPr>
            </a:lvl1pPr>
          </a:lstStyle>
          <a:p>
            <a:pPr>
              <a:lnSpc>
                <a:spcPct val="130000"/>
              </a:lnSpc>
            </a:pPr>
            <a:r>
              <a:rPr lang="en-US" altLang="zh-CN" sz="1200" dirty="0">
                <a:solidFill>
                  <a:schemeClr val="bg1"/>
                </a:solidFill>
                <a:latin typeface="汉鼎简大" panose="02010609010101010101" charset="0"/>
                <a:ea typeface="汉鼎简大" panose="02010609010101010101" charset="0"/>
                <a:sym typeface="+mn-ea"/>
              </a:rPr>
              <a:t>laugh graphic design thank you for buying this template, we mainly engaged in various types of advertising graphic design.</a:t>
            </a:r>
            <a:endParaRPr lang="en-US" altLang="zh-CN" sz="1200" dirty="0">
              <a:solidFill>
                <a:schemeClr val="bg1"/>
              </a:solidFill>
              <a:latin typeface="汉鼎简大" panose="02010609010101010101" charset="0"/>
              <a:ea typeface="汉鼎简大" panose="02010609010101010101" charset="0"/>
            </a:endParaRPr>
          </a:p>
          <a:p>
            <a:pPr>
              <a:lnSpc>
                <a:spcPct val="130000"/>
              </a:lnSpc>
            </a:pPr>
            <a:endParaRPr lang="id-ID" altLang="zh-CN" sz="1200" dirty="0">
              <a:solidFill>
                <a:schemeClr val="bg1"/>
              </a:solidFill>
              <a:latin typeface="汉鼎简大" panose="02010609010101010101" charset="0"/>
              <a:ea typeface="汉鼎简大" panose="02010609010101010101" charset="0"/>
              <a:cs typeface="+mn-ea"/>
              <a:sym typeface="FZHei-B01S" panose="02010601030101010101" pitchFamily="2" charset="-122"/>
            </a:endParaRPr>
          </a:p>
          <a:p>
            <a:pPr>
              <a:lnSpc>
                <a:spcPct val="130000"/>
              </a:lnSpc>
            </a:pPr>
            <a:endParaRPr lang="id-ID" altLang="zh-CN" sz="1200" dirty="0">
              <a:solidFill>
                <a:schemeClr val="bg1"/>
              </a:solidFill>
              <a:latin typeface="汉鼎简大" panose="02010609010101010101" charset="0"/>
              <a:ea typeface="汉鼎简大" panose="02010609010101010101" charset="0"/>
              <a:cs typeface="+mn-ea"/>
              <a:sym typeface="FZHei-B01S" panose="02010601030101010101" pitchFamily="2" charset="-122"/>
            </a:endParaRPr>
          </a:p>
        </p:txBody>
      </p:sp>
      <p:grpSp>
        <p:nvGrpSpPr>
          <p:cNvPr id="16" name="组合 15"/>
          <p:cNvGrpSpPr/>
          <p:nvPr/>
        </p:nvGrpSpPr>
        <p:grpSpPr>
          <a:xfrm>
            <a:off x="1358265" y="5414645"/>
            <a:ext cx="856615" cy="836295"/>
            <a:chOff x="3149291" y="4659624"/>
            <a:chExt cx="1000800" cy="1000800"/>
          </a:xfrm>
        </p:grpSpPr>
        <p:sp>
          <p:nvSpPr>
            <p:cNvPr id="21" name="椭圆 20"/>
            <p:cNvSpPr/>
            <p:nvPr/>
          </p:nvSpPr>
          <p:spPr>
            <a:xfrm>
              <a:off x="3149291" y="4659624"/>
              <a:ext cx="1000800" cy="1000800"/>
            </a:xfrm>
            <a:prstGeom prst="ellipse">
              <a:avLst/>
            </a:prstGeom>
            <a:solidFill>
              <a:schemeClr val="tx2">
                <a:lumMod val="5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sp>
          <p:nvSpPr>
            <p:cNvPr id="40" name="稻壳儿小白白(http://dwz.cn/Wu2UP)"/>
            <p:cNvSpPr>
              <a:spLocks noChangeAspect="1"/>
            </p:cNvSpPr>
            <p:nvPr/>
          </p:nvSpPr>
          <p:spPr bwMode="auto">
            <a:xfrm>
              <a:off x="3456164" y="4909931"/>
              <a:ext cx="424697" cy="478360"/>
            </a:xfrm>
            <a:custGeom>
              <a:avLst/>
              <a:gdLst>
                <a:gd name="T0" fmla="*/ 2147483646 w 545"/>
                <a:gd name="T1" fmla="*/ 2147483646 h 619"/>
                <a:gd name="T2" fmla="*/ 2147483646 w 545"/>
                <a:gd name="T3" fmla="*/ 2147483646 h 619"/>
                <a:gd name="T4" fmla="*/ 2147483646 w 545"/>
                <a:gd name="T5" fmla="*/ 2147483646 h 619"/>
                <a:gd name="T6" fmla="*/ 2147483646 w 545"/>
                <a:gd name="T7" fmla="*/ 2147483646 h 619"/>
                <a:gd name="T8" fmla="*/ 2147483646 w 545"/>
                <a:gd name="T9" fmla="*/ 2147483646 h 619"/>
                <a:gd name="T10" fmla="*/ 2147483646 w 545"/>
                <a:gd name="T11" fmla="*/ 2147483646 h 619"/>
                <a:gd name="T12" fmla="*/ 2147483646 w 545"/>
                <a:gd name="T13" fmla="*/ 2147483646 h 619"/>
                <a:gd name="T14" fmla="*/ 2147483646 w 545"/>
                <a:gd name="T15" fmla="*/ 2147483646 h 619"/>
                <a:gd name="T16" fmla="*/ 2147483646 w 545"/>
                <a:gd name="T17" fmla="*/ 2147483646 h 619"/>
                <a:gd name="T18" fmla="*/ 2147483646 w 545"/>
                <a:gd name="T19" fmla="*/ 2147483646 h 619"/>
                <a:gd name="T20" fmla="*/ 2147483646 w 545"/>
                <a:gd name="T21" fmla="*/ 0 h 619"/>
                <a:gd name="T22" fmla="*/ 2147483646 w 545"/>
                <a:gd name="T23" fmla="*/ 2147483646 h 619"/>
                <a:gd name="T24" fmla="*/ 2147483646 w 545"/>
                <a:gd name="T25" fmla="*/ 2147483646 h 619"/>
                <a:gd name="T26" fmla="*/ 0 w 545"/>
                <a:gd name="T27" fmla="*/ 2147483646 h 619"/>
                <a:gd name="T28" fmla="*/ 2147483646 w 545"/>
                <a:gd name="T29" fmla="*/ 2147483646 h 619"/>
                <a:gd name="T30" fmla="*/ 2147483646 w 545"/>
                <a:gd name="T31" fmla="*/ 2147483646 h 619"/>
                <a:gd name="T32" fmla="*/ 2147483646 w 545"/>
                <a:gd name="T33" fmla="*/ 2147483646 h 619"/>
                <a:gd name="T34" fmla="*/ 2147483646 w 545"/>
                <a:gd name="T35" fmla="*/ 2147483646 h 619"/>
                <a:gd name="T36" fmla="*/ 2147483646 w 545"/>
                <a:gd name="T37" fmla="*/ 2147483646 h 619"/>
                <a:gd name="T38" fmla="*/ 2147483646 w 545"/>
                <a:gd name="T39" fmla="*/ 2147483646 h 619"/>
                <a:gd name="T40" fmla="*/ 2147483646 w 545"/>
                <a:gd name="T41" fmla="*/ 2147483646 h 619"/>
                <a:gd name="T42" fmla="*/ 2147483646 w 545"/>
                <a:gd name="T43" fmla="*/ 2147483646 h 619"/>
                <a:gd name="T44" fmla="*/ 2147483646 w 545"/>
                <a:gd name="T45" fmla="*/ 2147483646 h 619"/>
                <a:gd name="T46" fmla="*/ 2147483646 w 545"/>
                <a:gd name="T47" fmla="*/ 2147483646 h 619"/>
                <a:gd name="T48" fmla="*/ 2147483646 w 545"/>
                <a:gd name="T49" fmla="*/ 2147483646 h 619"/>
                <a:gd name="T50" fmla="*/ 2147483646 w 545"/>
                <a:gd name="T51" fmla="*/ 2147483646 h 619"/>
                <a:gd name="T52" fmla="*/ 2147483646 w 545"/>
                <a:gd name="T53" fmla="*/ 2147483646 h 619"/>
                <a:gd name="T54" fmla="*/ 2147483646 w 545"/>
                <a:gd name="T55" fmla="*/ 2147483646 h 619"/>
                <a:gd name="T56" fmla="*/ 2147483646 w 545"/>
                <a:gd name="T57" fmla="*/ 2147483646 h 619"/>
                <a:gd name="T58" fmla="*/ 2147483646 w 545"/>
                <a:gd name="T59" fmla="*/ 2147483646 h 619"/>
                <a:gd name="T60" fmla="*/ 2147483646 w 545"/>
                <a:gd name="T61" fmla="*/ 2147483646 h 619"/>
                <a:gd name="T62" fmla="*/ 2147483646 w 545"/>
                <a:gd name="T63" fmla="*/ 2147483646 h 61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545" h="619">
                  <a:moveTo>
                    <a:pt x="412" y="368"/>
                  </a:moveTo>
                  <a:lnTo>
                    <a:pt x="412" y="368"/>
                  </a:lnTo>
                  <a:cubicBezTo>
                    <a:pt x="132" y="368"/>
                    <a:pt x="132" y="368"/>
                    <a:pt x="132" y="368"/>
                  </a:cubicBezTo>
                  <a:cubicBezTo>
                    <a:pt x="118" y="368"/>
                    <a:pt x="118" y="383"/>
                    <a:pt x="118" y="383"/>
                  </a:cubicBezTo>
                  <a:cubicBezTo>
                    <a:pt x="118" y="398"/>
                    <a:pt x="118" y="412"/>
                    <a:pt x="132" y="412"/>
                  </a:cubicBezTo>
                  <a:cubicBezTo>
                    <a:pt x="412" y="412"/>
                    <a:pt x="412" y="412"/>
                    <a:pt x="412" y="412"/>
                  </a:cubicBezTo>
                  <a:cubicBezTo>
                    <a:pt x="412" y="412"/>
                    <a:pt x="427" y="398"/>
                    <a:pt x="427" y="383"/>
                  </a:cubicBezTo>
                  <a:lnTo>
                    <a:pt x="412" y="368"/>
                  </a:lnTo>
                  <a:close/>
                  <a:moveTo>
                    <a:pt x="412" y="471"/>
                  </a:moveTo>
                  <a:lnTo>
                    <a:pt x="412" y="471"/>
                  </a:lnTo>
                  <a:cubicBezTo>
                    <a:pt x="132" y="471"/>
                    <a:pt x="132" y="471"/>
                    <a:pt x="132" y="471"/>
                  </a:cubicBezTo>
                  <a:cubicBezTo>
                    <a:pt x="118" y="471"/>
                    <a:pt x="118" y="471"/>
                    <a:pt x="118" y="486"/>
                  </a:cubicBezTo>
                  <a:cubicBezTo>
                    <a:pt x="118" y="501"/>
                    <a:pt x="118" y="501"/>
                    <a:pt x="132" y="501"/>
                  </a:cubicBezTo>
                  <a:cubicBezTo>
                    <a:pt x="412" y="501"/>
                    <a:pt x="412" y="501"/>
                    <a:pt x="412" y="501"/>
                  </a:cubicBezTo>
                  <a:cubicBezTo>
                    <a:pt x="412" y="501"/>
                    <a:pt x="427" y="501"/>
                    <a:pt x="427" y="486"/>
                  </a:cubicBezTo>
                  <a:cubicBezTo>
                    <a:pt x="427" y="471"/>
                    <a:pt x="412" y="471"/>
                    <a:pt x="412" y="471"/>
                  </a:cubicBezTo>
                  <a:close/>
                  <a:moveTo>
                    <a:pt x="471" y="74"/>
                  </a:moveTo>
                  <a:lnTo>
                    <a:pt x="471" y="74"/>
                  </a:lnTo>
                  <a:cubicBezTo>
                    <a:pt x="412" y="74"/>
                    <a:pt x="412" y="74"/>
                    <a:pt x="412" y="74"/>
                  </a:cubicBezTo>
                  <a:cubicBezTo>
                    <a:pt x="412" y="29"/>
                    <a:pt x="412" y="29"/>
                    <a:pt x="412" y="29"/>
                  </a:cubicBezTo>
                  <a:cubicBezTo>
                    <a:pt x="353" y="29"/>
                    <a:pt x="353" y="29"/>
                    <a:pt x="353" y="29"/>
                  </a:cubicBezTo>
                  <a:cubicBezTo>
                    <a:pt x="339" y="15"/>
                    <a:pt x="309" y="0"/>
                    <a:pt x="265" y="0"/>
                  </a:cubicBezTo>
                  <a:cubicBezTo>
                    <a:pt x="235" y="0"/>
                    <a:pt x="206" y="15"/>
                    <a:pt x="191" y="29"/>
                  </a:cubicBezTo>
                  <a:cubicBezTo>
                    <a:pt x="132" y="29"/>
                    <a:pt x="132" y="29"/>
                    <a:pt x="132" y="29"/>
                  </a:cubicBezTo>
                  <a:cubicBezTo>
                    <a:pt x="132" y="74"/>
                    <a:pt x="132" y="74"/>
                    <a:pt x="132" y="74"/>
                  </a:cubicBezTo>
                  <a:cubicBezTo>
                    <a:pt x="73" y="74"/>
                    <a:pt x="73" y="74"/>
                    <a:pt x="73" y="74"/>
                  </a:cubicBezTo>
                  <a:cubicBezTo>
                    <a:pt x="29" y="74"/>
                    <a:pt x="0" y="103"/>
                    <a:pt x="0" y="147"/>
                  </a:cubicBezTo>
                  <a:cubicBezTo>
                    <a:pt x="0" y="545"/>
                    <a:pt x="0" y="545"/>
                    <a:pt x="0" y="545"/>
                  </a:cubicBezTo>
                  <a:cubicBezTo>
                    <a:pt x="0" y="589"/>
                    <a:pt x="29" y="618"/>
                    <a:pt x="73" y="618"/>
                  </a:cubicBezTo>
                  <a:cubicBezTo>
                    <a:pt x="471" y="618"/>
                    <a:pt x="471" y="618"/>
                    <a:pt x="471" y="618"/>
                  </a:cubicBezTo>
                  <a:cubicBezTo>
                    <a:pt x="515" y="618"/>
                    <a:pt x="544" y="589"/>
                    <a:pt x="544" y="545"/>
                  </a:cubicBezTo>
                  <a:cubicBezTo>
                    <a:pt x="544" y="147"/>
                    <a:pt x="544" y="147"/>
                    <a:pt x="544" y="147"/>
                  </a:cubicBezTo>
                  <a:cubicBezTo>
                    <a:pt x="544" y="103"/>
                    <a:pt x="515" y="74"/>
                    <a:pt x="471" y="74"/>
                  </a:cubicBezTo>
                  <a:close/>
                  <a:moveTo>
                    <a:pt x="177" y="74"/>
                  </a:moveTo>
                  <a:lnTo>
                    <a:pt x="177" y="74"/>
                  </a:lnTo>
                  <a:cubicBezTo>
                    <a:pt x="221" y="74"/>
                    <a:pt x="221" y="74"/>
                    <a:pt x="221" y="74"/>
                  </a:cubicBezTo>
                  <a:cubicBezTo>
                    <a:pt x="221" y="59"/>
                    <a:pt x="235" y="29"/>
                    <a:pt x="265" y="29"/>
                  </a:cubicBezTo>
                  <a:cubicBezTo>
                    <a:pt x="294" y="29"/>
                    <a:pt x="324" y="59"/>
                    <a:pt x="324" y="74"/>
                  </a:cubicBezTo>
                  <a:cubicBezTo>
                    <a:pt x="368" y="74"/>
                    <a:pt x="368" y="74"/>
                    <a:pt x="368" y="74"/>
                  </a:cubicBezTo>
                  <a:cubicBezTo>
                    <a:pt x="368" y="147"/>
                    <a:pt x="368" y="147"/>
                    <a:pt x="368" y="147"/>
                  </a:cubicBezTo>
                  <a:cubicBezTo>
                    <a:pt x="177" y="147"/>
                    <a:pt x="177" y="147"/>
                    <a:pt x="177" y="147"/>
                  </a:cubicBezTo>
                  <a:lnTo>
                    <a:pt x="177" y="74"/>
                  </a:lnTo>
                  <a:close/>
                  <a:moveTo>
                    <a:pt x="500" y="545"/>
                  </a:moveTo>
                  <a:lnTo>
                    <a:pt x="500" y="545"/>
                  </a:lnTo>
                  <a:cubicBezTo>
                    <a:pt x="500" y="559"/>
                    <a:pt x="486" y="589"/>
                    <a:pt x="471" y="589"/>
                  </a:cubicBezTo>
                  <a:cubicBezTo>
                    <a:pt x="73" y="589"/>
                    <a:pt x="73" y="589"/>
                    <a:pt x="73" y="589"/>
                  </a:cubicBezTo>
                  <a:cubicBezTo>
                    <a:pt x="59" y="589"/>
                    <a:pt x="29" y="559"/>
                    <a:pt x="29" y="545"/>
                  </a:cubicBezTo>
                  <a:cubicBezTo>
                    <a:pt x="29" y="147"/>
                    <a:pt x="29" y="147"/>
                    <a:pt x="29" y="147"/>
                  </a:cubicBezTo>
                  <a:cubicBezTo>
                    <a:pt x="29" y="133"/>
                    <a:pt x="59" y="118"/>
                    <a:pt x="73" y="118"/>
                  </a:cubicBezTo>
                  <a:cubicBezTo>
                    <a:pt x="132" y="118"/>
                    <a:pt x="132" y="118"/>
                    <a:pt x="132" y="118"/>
                  </a:cubicBezTo>
                  <a:cubicBezTo>
                    <a:pt x="132" y="192"/>
                    <a:pt x="132" y="192"/>
                    <a:pt x="132" y="192"/>
                  </a:cubicBezTo>
                  <a:cubicBezTo>
                    <a:pt x="412" y="192"/>
                    <a:pt x="412" y="192"/>
                    <a:pt x="412" y="192"/>
                  </a:cubicBezTo>
                  <a:cubicBezTo>
                    <a:pt x="412" y="118"/>
                    <a:pt x="412" y="118"/>
                    <a:pt x="412" y="118"/>
                  </a:cubicBezTo>
                  <a:cubicBezTo>
                    <a:pt x="471" y="118"/>
                    <a:pt x="471" y="118"/>
                    <a:pt x="471" y="118"/>
                  </a:cubicBezTo>
                  <a:cubicBezTo>
                    <a:pt x="486" y="118"/>
                    <a:pt x="500" y="133"/>
                    <a:pt x="500" y="147"/>
                  </a:cubicBezTo>
                  <a:lnTo>
                    <a:pt x="500" y="545"/>
                  </a:lnTo>
                  <a:close/>
                  <a:moveTo>
                    <a:pt x="412" y="265"/>
                  </a:moveTo>
                  <a:lnTo>
                    <a:pt x="412" y="265"/>
                  </a:lnTo>
                  <a:cubicBezTo>
                    <a:pt x="132" y="265"/>
                    <a:pt x="132" y="265"/>
                    <a:pt x="132" y="265"/>
                  </a:cubicBezTo>
                  <a:cubicBezTo>
                    <a:pt x="118" y="265"/>
                    <a:pt x="118" y="280"/>
                    <a:pt x="118" y="295"/>
                  </a:cubicBezTo>
                  <a:cubicBezTo>
                    <a:pt x="118" y="295"/>
                    <a:pt x="118" y="309"/>
                    <a:pt x="132" y="309"/>
                  </a:cubicBezTo>
                  <a:cubicBezTo>
                    <a:pt x="412" y="309"/>
                    <a:pt x="412" y="309"/>
                    <a:pt x="412" y="309"/>
                  </a:cubicBezTo>
                  <a:lnTo>
                    <a:pt x="427" y="295"/>
                  </a:lnTo>
                  <a:cubicBezTo>
                    <a:pt x="427" y="280"/>
                    <a:pt x="412" y="265"/>
                    <a:pt x="412" y="265"/>
                  </a:cubicBezTo>
                  <a:close/>
                </a:path>
              </a:pathLst>
            </a:custGeom>
            <a:solidFill>
              <a:schemeClr val="bg1"/>
            </a:solidFill>
            <a:ln w="381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30000"/>
                </a:lnSpc>
                <a:buClrTx/>
                <a:buSzTx/>
                <a:buFontTx/>
                <a:buNone/>
                <a:defRPr/>
              </a:pPr>
              <a:endParaRPr kumimoji="0" lang="zh-CN" altLang="en-US" sz="1800" b="0" i="0" u="none" strike="noStrike" kern="1200" cap="none" spc="0" normalizeH="0" baseline="0" noProof="0">
                <a:ln>
                  <a:noFill/>
                </a:ln>
                <a:solidFill>
                  <a:schemeClr val="bg1"/>
                </a:solidFill>
                <a:effectLst/>
                <a:uLnTx/>
                <a:uFillTx/>
                <a:latin typeface="汉鼎简大" panose="02010609010101010101" charset="0"/>
                <a:ea typeface="汉鼎简大" panose="02010609010101010101" charset="0"/>
                <a:cs typeface="+mn-ea"/>
                <a:sym typeface="FZHei-B01S" panose="02010601030101010101" pitchFamily="2" charset="-122"/>
              </a:endParaRPr>
            </a:p>
          </p:txBody>
        </p:sp>
      </p:grpSp>
    </p:spTree>
    <p:custDataLst>
      <p:tags r:id="rId2"/>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摄图网_500421772"/>
          <p:cNvPicPr>
            <a:picLocks noChangeAspect="1"/>
          </p:cNvPicPr>
          <p:nvPr/>
        </p:nvPicPr>
        <p:blipFill>
          <a:blip r:embed="rId1"/>
          <a:srcRect b="14715"/>
          <a:stretch>
            <a:fillRect/>
          </a:stretch>
        </p:blipFill>
        <p:spPr>
          <a:xfrm>
            <a:off x="-5080" y="-6985"/>
            <a:ext cx="12202795" cy="6870700"/>
          </a:xfrm>
          <a:prstGeom prst="rect">
            <a:avLst/>
          </a:prstGeom>
        </p:spPr>
      </p:pic>
      <p:sp>
        <p:nvSpPr>
          <p:cNvPr id="3" name="矩形 2"/>
          <p:cNvSpPr/>
          <p:nvPr/>
        </p:nvSpPr>
        <p:spPr>
          <a:xfrm>
            <a:off x="-635" y="-10795"/>
            <a:ext cx="6185535" cy="6896100"/>
          </a:xfrm>
          <a:prstGeom prst="rect">
            <a:avLst/>
          </a:prstGeom>
          <a:solidFill>
            <a:srgbClr val="0F1C4F">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bg1"/>
              </a:solidFill>
              <a:latin typeface="汉鼎简大" panose="02010609010101010101" charset="0"/>
              <a:ea typeface="汉鼎简大" panose="02010609010101010101" charset="0"/>
            </a:endParaRPr>
          </a:p>
        </p:txBody>
      </p:sp>
      <p:sp>
        <p:nvSpPr>
          <p:cNvPr id="26" name="FLYING IMPRESSION FID FEIZHAO    qq:1964271550"/>
          <p:cNvSpPr txBox="1"/>
          <p:nvPr/>
        </p:nvSpPr>
        <p:spPr>
          <a:xfrm>
            <a:off x="3786505" y="889635"/>
            <a:ext cx="4512945" cy="650875"/>
          </a:xfrm>
          <a:prstGeom prst="rect">
            <a:avLst/>
          </a:prstGeom>
          <a:noFill/>
        </p:spPr>
        <p:txBody>
          <a:bodyPr wrap="square" rtlCol="0">
            <a:spAutoFit/>
          </a:bodyPr>
          <a:p>
            <a:pPr algn="ctr">
              <a:lnSpc>
                <a:spcPct val="130000"/>
              </a:lnSpc>
            </a:pPr>
            <a:r>
              <a:rPr lang="en-US" altLang="zh-CN" sz="2800" dirty="0">
                <a:solidFill>
                  <a:schemeClr val="bg1"/>
                </a:solidFill>
                <a:latin typeface="汉鼎简大" panose="02010609010101010101" charset="0"/>
                <a:ea typeface="汉鼎简大" panose="02010609010101010101" charset="0"/>
              </a:rPr>
              <a:t>BUSINESS </a:t>
            </a:r>
            <a:r>
              <a:rPr lang="en-US" altLang="zh-CN" sz="2800" b="1" dirty="0">
                <a:solidFill>
                  <a:schemeClr val="bg1"/>
                </a:solidFill>
                <a:latin typeface="汉鼎简大" panose="02010609010101010101" charset="0"/>
                <a:ea typeface="汉鼎简大" panose="02010609010101010101" charset="0"/>
              </a:rPr>
              <a:t>AFFAIRS</a:t>
            </a:r>
            <a:endParaRPr lang="en-US" altLang="zh-CN" sz="2800" b="1" dirty="0">
              <a:solidFill>
                <a:schemeClr val="bg1"/>
              </a:solidFill>
              <a:latin typeface="汉鼎简大" panose="02010609010101010101" charset="0"/>
              <a:ea typeface="汉鼎简大" panose="02010609010101010101" charset="0"/>
            </a:endParaRPr>
          </a:p>
        </p:txBody>
      </p:sp>
      <p:sp>
        <p:nvSpPr>
          <p:cNvPr id="41" name="FLYING IMPRESSION FID FEIZHAO    qq:1964271550"/>
          <p:cNvSpPr txBox="1"/>
          <p:nvPr/>
        </p:nvSpPr>
        <p:spPr>
          <a:xfrm>
            <a:off x="4023995" y="1464310"/>
            <a:ext cx="4037965" cy="450215"/>
          </a:xfrm>
          <a:prstGeom prst="rect">
            <a:avLst/>
          </a:prstGeom>
          <a:noFill/>
        </p:spPr>
        <p:txBody>
          <a:bodyPr wrap="square" rtlCol="0">
            <a:spAutoFit/>
          </a:bodyPr>
          <a:p>
            <a:pPr algn="l">
              <a:lnSpc>
                <a:spcPct val="130000"/>
              </a:lnSpc>
            </a:pPr>
            <a:r>
              <a:rPr lang="en-US" altLang="zh-CN" sz="9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9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900" dirty="0">
              <a:solidFill>
                <a:schemeClr val="bg1"/>
              </a:solidFill>
              <a:latin typeface="汉鼎简大" panose="02010609010101010101" charset="0"/>
              <a:ea typeface="汉鼎简大" panose="02010609010101010101" charset="0"/>
            </a:endParaRPr>
          </a:p>
        </p:txBody>
      </p:sp>
      <p:pic>
        <p:nvPicPr>
          <p:cNvPr id="8" name="图片 7" descr="预览图_千图网_编号32212071"/>
          <p:cNvPicPr>
            <a:picLocks noChangeAspect="1"/>
          </p:cNvPicPr>
          <p:nvPr/>
        </p:nvPicPr>
        <p:blipFill>
          <a:blip r:embed="rId2"/>
          <a:stretch>
            <a:fillRect/>
          </a:stretch>
        </p:blipFill>
        <p:spPr>
          <a:xfrm>
            <a:off x="4467860" y="2193290"/>
            <a:ext cx="3455670" cy="3455670"/>
          </a:xfrm>
          <a:prstGeom prst="rect">
            <a:avLst/>
          </a:prstGeom>
        </p:spPr>
      </p:pic>
      <p:sp>
        <p:nvSpPr>
          <p:cNvPr id="46" name="矩形 45"/>
          <p:cNvSpPr/>
          <p:nvPr/>
        </p:nvSpPr>
        <p:spPr>
          <a:xfrm>
            <a:off x="998855" y="3000375"/>
            <a:ext cx="4334510" cy="1737995"/>
          </a:xfrm>
          <a:prstGeom prst="rect">
            <a:avLst/>
          </a:prstGeom>
        </p:spPr>
        <p:txBody>
          <a:bodyPr wrap="square">
            <a:spAutoFit/>
          </a:bodyPr>
          <a:p>
            <a:pPr algn="ctr">
              <a:lnSpc>
                <a:spcPct val="170000"/>
              </a:lnSpc>
              <a:spcAft>
                <a:spcPts val="600"/>
              </a:spcAft>
              <a:buClr>
                <a:srgbClr val="5ABEAA"/>
              </a:buClr>
            </a:pPr>
            <a:r>
              <a:rPr lang="en-US" altLang="zh-CN" sz="1050" dirty="0">
                <a:solidFill>
                  <a:schemeClr val="bg1"/>
                </a:solidFill>
                <a:latin typeface="汉鼎简大" panose="02010609010101010101" charset="0"/>
                <a:ea typeface="汉鼎简大" panose="02010609010101010101" charset="0"/>
                <a:sym typeface="+mn-ea"/>
              </a:rPr>
              <a:t>To compete in the challenging global environment, companies are changing their business processes by extending them to include other companies in the supply chain.To compete in the challenging global environment, companies are changing their business processes by extending them to include other companies in the supply chain.</a:t>
            </a:r>
            <a:endParaRPr lang="en-US" altLang="zh-CN" sz="1050" dirty="0" smtClean="0">
              <a:solidFill>
                <a:schemeClr val="bg1"/>
              </a:solidFill>
              <a:latin typeface="汉鼎简大" panose="02010609010101010101" charset="0"/>
              <a:ea typeface="汉鼎简大" panose="02010609010101010101" charset="0"/>
              <a:sym typeface="+mn-ea"/>
            </a:endParaRPr>
          </a:p>
        </p:txBody>
      </p:sp>
      <p:sp>
        <p:nvSpPr>
          <p:cNvPr id="15" name="FLYING IMPRESSION FID FEIZHAO    qq:1964271550"/>
          <p:cNvSpPr txBox="1"/>
          <p:nvPr/>
        </p:nvSpPr>
        <p:spPr>
          <a:xfrm>
            <a:off x="1598295" y="2193290"/>
            <a:ext cx="3135630" cy="691515"/>
          </a:xfrm>
          <a:prstGeom prst="rect">
            <a:avLst/>
          </a:prstGeom>
          <a:noFill/>
        </p:spPr>
        <p:txBody>
          <a:bodyPr wrap="square" rtlCol="0">
            <a:spAutoFit/>
          </a:bodyPr>
          <a:p>
            <a:pPr algn="ctr">
              <a:lnSpc>
                <a:spcPct val="130000"/>
              </a:lnSpc>
            </a:pPr>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r>
              <a:rPr lang="en-US" altLang="zh-CN" sz="1000" dirty="0">
                <a:solidFill>
                  <a:schemeClr val="bg1"/>
                </a:solidFill>
                <a:latin typeface="汉鼎简大" panose="02010609010101010101" charset="0"/>
                <a:ea typeface="汉鼎简大" panose="02010609010101010101" charset="0"/>
              </a:rPr>
              <a:t>, we mainly engaged in various types of advertising graphic design.</a:t>
            </a:r>
            <a:endParaRPr lang="en-US" altLang="zh-CN" sz="1000" dirty="0">
              <a:solidFill>
                <a:schemeClr val="bg1"/>
              </a:solidFill>
              <a:latin typeface="汉鼎简大" panose="02010609010101010101" charset="0"/>
              <a:ea typeface="汉鼎简大" panose="02010609010101010101" charset="0"/>
            </a:endParaRPr>
          </a:p>
        </p:txBody>
      </p:sp>
      <p:sp>
        <p:nvSpPr>
          <p:cNvPr id="7" name="文本框 6"/>
          <p:cNvSpPr txBox="1"/>
          <p:nvPr/>
        </p:nvSpPr>
        <p:spPr>
          <a:xfrm>
            <a:off x="1361440" y="5302250"/>
            <a:ext cx="3609340" cy="245110"/>
          </a:xfrm>
          <a:prstGeom prst="rect">
            <a:avLst/>
          </a:prstGeom>
          <a:noFill/>
        </p:spPr>
        <p:txBody>
          <a:bodyPr wrap="none" rtlCol="0" anchor="t">
            <a:spAutoFit/>
          </a:bodyPr>
          <a:p>
            <a:r>
              <a:rPr lang="en-US" altLang="zh-CN" sz="1000" dirty="0">
                <a:solidFill>
                  <a:schemeClr val="bg1"/>
                </a:solidFill>
                <a:latin typeface="汉鼎简大" panose="02010609010101010101" charset="0"/>
                <a:ea typeface="汉鼎简大" panose="02010609010101010101" charset="0"/>
                <a:sym typeface="+mn-ea"/>
              </a:rPr>
              <a:t>laugh graphic design thank you for buying this template</a:t>
            </a:r>
            <a:endParaRPr lang="en-US" altLang="zh-CN" sz="1000" dirty="0">
              <a:solidFill>
                <a:schemeClr val="bg1"/>
              </a:solidFill>
              <a:latin typeface="汉鼎简大" panose="02010609010101010101" charset="0"/>
              <a:ea typeface="汉鼎简大" panose="02010609010101010101" charset="0"/>
              <a:sym typeface="+mn-ea"/>
            </a:endParaRPr>
          </a:p>
        </p:txBody>
      </p:sp>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9" name="图片 8" descr="摄图网_500723988"/>
          <p:cNvPicPr>
            <a:picLocks noChangeAspect="1"/>
          </p:cNvPicPr>
          <p:nvPr/>
        </p:nvPicPr>
        <p:blipFill>
          <a:blip r:embed="rId1"/>
          <a:stretch>
            <a:fillRect/>
          </a:stretch>
        </p:blipFill>
        <p:spPr>
          <a:xfrm>
            <a:off x="-5080" y="-5715"/>
            <a:ext cx="12188825" cy="6871970"/>
          </a:xfrm>
          <a:prstGeom prst="rect">
            <a:avLst/>
          </a:prstGeom>
        </p:spPr>
      </p:pic>
      <p:sp>
        <p:nvSpPr>
          <p:cNvPr id="10" name="文本框 9"/>
          <p:cNvSpPr txBox="1"/>
          <p:nvPr/>
        </p:nvSpPr>
        <p:spPr>
          <a:xfrm>
            <a:off x="5765800" y="2052320"/>
            <a:ext cx="2697480" cy="2122805"/>
          </a:xfrm>
          <a:prstGeom prst="rect">
            <a:avLst/>
          </a:prstGeom>
          <a:noFill/>
        </p:spPr>
        <p:txBody>
          <a:bodyPr wrap="none" rtlCol="0">
            <a:spAutoFit/>
          </a:bodyPr>
          <a:p>
            <a:r>
              <a:rPr lang="zh-CN" altLang="en-US" sz="6600">
                <a:solidFill>
                  <a:schemeClr val="bg1"/>
                </a:solidFill>
                <a:latin typeface="汉鼎简中" panose="02010609010101010101" charset="0"/>
                <a:ea typeface="汉鼎简中" panose="02010609010101010101" charset="0"/>
                <a:cs typeface="汉鼎简中" panose="02010609010101010101" charset="0"/>
              </a:rPr>
              <a:t>璀璨</a:t>
            </a:r>
            <a:endParaRPr lang="zh-CN" altLang="en-US" sz="6600">
              <a:solidFill>
                <a:schemeClr val="bg1"/>
              </a:solidFill>
              <a:latin typeface="汉鼎简中" panose="02010609010101010101" charset="0"/>
              <a:ea typeface="汉鼎简中" panose="02010609010101010101" charset="0"/>
              <a:cs typeface="汉鼎简中" panose="02010609010101010101" charset="0"/>
            </a:endParaRPr>
          </a:p>
          <a:p>
            <a:r>
              <a:rPr lang="zh-CN" altLang="en-US" sz="6600">
                <a:solidFill>
                  <a:schemeClr val="bg1"/>
                </a:solidFill>
                <a:latin typeface="汉鼎简中" panose="02010609010101010101" charset="0"/>
                <a:ea typeface="汉鼎简中" panose="02010609010101010101" charset="0"/>
                <a:cs typeface="汉鼎简中" panose="02010609010101010101" charset="0"/>
              </a:rPr>
              <a:t>  星空</a:t>
            </a:r>
            <a:endParaRPr lang="zh-CN" altLang="en-US" sz="6600">
              <a:solidFill>
                <a:schemeClr val="bg1"/>
              </a:solidFill>
              <a:latin typeface="汉鼎简中" panose="02010609010101010101" charset="0"/>
              <a:ea typeface="汉鼎简中" panose="02010609010101010101" charset="0"/>
              <a:cs typeface="汉鼎简中" panose="02010609010101010101" charset="0"/>
            </a:endParaRPr>
          </a:p>
        </p:txBody>
      </p:sp>
      <p:sp>
        <p:nvSpPr>
          <p:cNvPr id="11" name="矩形 10"/>
          <p:cNvSpPr/>
          <p:nvPr/>
        </p:nvSpPr>
        <p:spPr>
          <a:xfrm>
            <a:off x="5765800" y="1417320"/>
            <a:ext cx="2675890" cy="3403600"/>
          </a:xfrm>
          <a:prstGeom prst="rect">
            <a:avLst/>
          </a:prstGeom>
          <a:no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2" name="图片 11" descr="xiaofeiji"/>
          <p:cNvPicPr>
            <a:picLocks noChangeAspect="1"/>
          </p:cNvPicPr>
          <p:nvPr/>
        </p:nvPicPr>
        <p:blipFill>
          <a:blip r:embed="rId2">
            <a:lum bright="100000" contrast="-70000"/>
          </a:blip>
          <a:stretch>
            <a:fillRect/>
          </a:stretch>
        </p:blipFill>
        <p:spPr>
          <a:xfrm rot="420000">
            <a:off x="7223760" y="3884930"/>
            <a:ext cx="2100580" cy="1182370"/>
          </a:xfrm>
          <a:prstGeom prst="rect">
            <a:avLst/>
          </a:prstGeom>
        </p:spPr>
      </p:pic>
      <p:sp>
        <p:nvSpPr>
          <p:cNvPr id="13" name="椭圆 12"/>
          <p:cNvSpPr/>
          <p:nvPr/>
        </p:nvSpPr>
        <p:spPr>
          <a:xfrm>
            <a:off x="8845550" y="1573530"/>
            <a:ext cx="205105" cy="205105"/>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4" name="直接连接符 13"/>
          <p:cNvCxnSpPr>
            <a:stCxn id="13" idx="3"/>
          </p:cNvCxnSpPr>
          <p:nvPr/>
        </p:nvCxnSpPr>
        <p:spPr>
          <a:xfrm flipH="1">
            <a:off x="8609330" y="1748790"/>
            <a:ext cx="279400" cy="2501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a:off x="5290185" y="4175125"/>
            <a:ext cx="205105" cy="205105"/>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cxnSp>
        <p:nvCxnSpPr>
          <p:cNvPr id="16" name="直接连接符 15"/>
          <p:cNvCxnSpPr/>
          <p:nvPr/>
        </p:nvCxnSpPr>
        <p:spPr>
          <a:xfrm flipH="1">
            <a:off x="4940935" y="4323715"/>
            <a:ext cx="379095" cy="38798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flipH="1">
            <a:off x="8801100" y="1602740"/>
            <a:ext cx="777875" cy="777875"/>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H="1">
            <a:off x="4587240" y="3653790"/>
            <a:ext cx="908050" cy="84836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8358505" y="2423160"/>
            <a:ext cx="909955" cy="89471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H="1">
            <a:off x="4768850" y="2715260"/>
            <a:ext cx="1069975" cy="996315"/>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254" name="Subtitle 2"/>
          <p:cNvSpPr txBox="1"/>
          <p:nvPr/>
        </p:nvSpPr>
        <p:spPr>
          <a:xfrm>
            <a:off x="1263245" y="5979055"/>
            <a:ext cx="8991905" cy="836930"/>
          </a:xfrm>
          <a:prstGeom prst="rect">
            <a:avLst/>
          </a:prstGeom>
        </p:spPr>
        <p:txBody>
          <a:bodyPr vert="horz" wrap="square" lIns="108745" tIns="54373" rIns="108745" bIns="54373" rtlCol="0">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algn="r" defTabSz="543560">
              <a:lnSpc>
                <a:spcPts val="1895"/>
              </a:lnSpc>
            </a:pPr>
            <a:r>
              <a:rPr lang="en-US" sz="1250" dirty="0">
                <a:solidFill>
                  <a:schemeClr val="bg1"/>
                </a:solidFill>
                <a:latin typeface="汉鼎简大" panose="02010609010101010101" charset="0"/>
                <a:ea typeface="汉鼎简大" panose="02010609010101010101" charset="0"/>
                <a:cs typeface="Poppins Light" charset="0"/>
              </a:rPr>
              <a:t>Frequently, your initial font choice is taken out of your hands; companies often specify a typeface, or even a set of fonts, as part of their brand guidelines. Occasionally you’ll find a job has specific requirements. </a:t>
            </a:r>
            <a:endParaRPr lang="en-US" sz="1250" dirty="0">
              <a:solidFill>
                <a:schemeClr val="bg1"/>
              </a:solidFill>
              <a:latin typeface="汉鼎简大" panose="02010609010101010101" charset="0"/>
              <a:ea typeface="汉鼎简大" panose="02010609010101010101" charset="0"/>
              <a:cs typeface="Poppins Light" charset="0"/>
            </a:endParaRPr>
          </a:p>
        </p:txBody>
      </p:sp>
      <p:sp>
        <p:nvSpPr>
          <p:cNvPr id="5" name="文本框 4"/>
          <p:cNvSpPr txBox="1"/>
          <p:nvPr/>
        </p:nvSpPr>
        <p:spPr>
          <a:xfrm>
            <a:off x="1489075" y="5190490"/>
            <a:ext cx="8733790" cy="829945"/>
          </a:xfrm>
          <a:prstGeom prst="rect">
            <a:avLst/>
          </a:prstGeom>
          <a:noFill/>
        </p:spPr>
        <p:txBody>
          <a:bodyPr wrap="none" rtlCol="0">
            <a:spAutoFit/>
          </a:bodyPr>
          <a:p>
            <a:pPr algn="l"/>
            <a:r>
              <a:rPr lang="zh-CN" altLang="en-US" sz="4800">
                <a:solidFill>
                  <a:schemeClr val="bg1"/>
                </a:solidFill>
                <a:latin typeface="汉鼎简大" panose="02010609010101010101" charset="0"/>
                <a:ea typeface="汉鼎简大" panose="02010609010101010101" charset="0"/>
                <a:sym typeface="+mn-ea"/>
              </a:rPr>
              <a:t>THANK YOU FOR WATCHING</a:t>
            </a:r>
            <a:endParaRPr lang="zh-CN" altLang="en-US" sz="4800">
              <a:solidFill>
                <a:schemeClr val="bg1"/>
              </a:solidFill>
              <a:latin typeface="汉鼎简大" panose="02010609010101010101" charset="0"/>
              <a:ea typeface="汉鼎简大" panose="02010609010101010101" charset="0"/>
              <a:sym typeface="+mn-ea"/>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TEMPLATE_CATEGORY" val="custom"/>
  <p:tag name="KSO_WM_TEMPLATE_INDEX" val="20187308"/>
</p:tagLst>
</file>

<file path=ppt/tags/tag10.xml><?xml version="1.0" encoding="utf-8"?>
<p:tagLst xmlns:p="http://schemas.openxmlformats.org/presentationml/2006/main">
  <p:tag name="KSO_WM_BEAUTIFY_FLAG" val="#wm#"/>
  <p:tag name="KSO_WM_TEMPLATE_CATEGORY" val="custom"/>
  <p:tag name="KSO_WM_TEMPLATE_INDEX" val="20187308"/>
</p:tagLst>
</file>

<file path=ppt/tags/tag11.xml><?xml version="1.0" encoding="utf-8"?>
<p:tagLst xmlns:p="http://schemas.openxmlformats.org/presentationml/2006/main">
  <p:tag name="KSO_WM_BEAUTIFY_FLAG" val="#wm#"/>
  <p:tag name="KSO_WM_TEMPLATE_CATEGORY" val="custom"/>
  <p:tag name="KSO_WM_TEMPLATE_INDEX" val="20187308"/>
</p:tagLst>
</file>

<file path=ppt/tags/tag12.xml><?xml version="1.0" encoding="utf-8"?>
<p:tagLst xmlns:p="http://schemas.openxmlformats.org/presentationml/2006/main">
  <p:tag name="KSO_WM_BEAUTIFY_FLAG" val="#wm#"/>
  <p:tag name="KSO_WM_TEMPLATE_CATEGORY" val="custom"/>
  <p:tag name="KSO_WM_TEMPLATE_INDEX" val="20187308"/>
</p:tagLst>
</file>

<file path=ppt/tags/tag2.xml><?xml version="1.0" encoding="utf-8"?>
<p:tagLst xmlns:p="http://schemas.openxmlformats.org/presentationml/2006/main">
  <p:tag name="KSO_WM_TAG_VERSION" val="1.0"/>
  <p:tag name="KSO_WM_TEMPLATE_CATEGORY" val="custom"/>
  <p:tag name="KSO_WM_TEMPLATE_INDEX" val="20187308"/>
</p:tagLst>
</file>

<file path=ppt/tags/tag3.xml><?xml version="1.0" encoding="utf-8"?>
<p:tagLst xmlns:p="http://schemas.openxmlformats.org/presentationml/2006/main">
  <p:tag name="KSO_WM_TAG_VERSION" val="1.0"/>
  <p:tag name="KSO_WM_BEAUTIFY_FLAG" val="#wm#"/>
  <p:tag name="KSO_WM_TEMPLATE_CATEGORY" val="custom"/>
  <p:tag name="KSO_WM_TEMPLATE_INDEX" val="20187308"/>
  <p:tag name="KSO_WM_TEMPLATE_THUMBS_INDEX" val="1、2、3、6、8、10、11、12、15"/>
</p:tagLst>
</file>

<file path=ppt/tags/tag4.xml><?xml version="1.0" encoding="utf-8"?>
<p:tagLst xmlns:p="http://schemas.openxmlformats.org/presentationml/2006/main">
  <p:tag name="KSO_WM_SLIDE_ID" val="custom20187308_1"/>
  <p:tag name="KSO_WM_SLIDE_TYPE" val="title"/>
  <p:tag name="KSO_WM_SLIDE_SUBTYPE" val="pureTxt"/>
  <p:tag name="KSO_WM_SLIDE_ITEM_CNT" val="2"/>
  <p:tag name="KSO_WM_SLIDE_INDEX" val="1"/>
  <p:tag name="KSO_WM_TAG_VERSION" val="1.0"/>
  <p:tag name="KSO_WM_BEAUTIFY_FLAG" val="#wm#"/>
  <p:tag name="KSO_WM_TEMPLATE_CATEGORY" val="custom"/>
  <p:tag name="KSO_WM_TEMPLATE_INDEX" val="20187308"/>
  <p:tag name="KSO_WM_SLIDE_LAYOUT" val="a_b"/>
  <p:tag name="KSO_WM_SLIDE_LAYOUT_CNT" val="1_1"/>
  <p:tag name="KSO_WM_TEMPLATE_THUMBS_INDEX" val="1、2、3、6、8、10、11、12、15"/>
</p:tagLst>
</file>

<file path=ppt/tags/tag5.xml><?xml version="1.0" encoding="utf-8"?>
<p:tagLst xmlns:p="http://schemas.openxmlformats.org/presentationml/2006/main">
  <p:tag name="KSO_WM_BEAUTIFY_FLAG" val="#wm#"/>
  <p:tag name="KSO_WM_TEMPLATE_CATEGORY" val="custom"/>
  <p:tag name="KSO_WM_TEMPLATE_INDEX" val="20187308"/>
</p:tagLst>
</file>

<file path=ppt/tags/tag6.xml><?xml version="1.0" encoding="utf-8"?>
<p:tagLst xmlns:p="http://schemas.openxmlformats.org/presentationml/2006/main">
  <p:tag name="KSO_WM_BEAUTIFY_FLAG" val="#wm#"/>
  <p:tag name="KSO_WM_TEMPLATE_CATEGORY" val="custom"/>
  <p:tag name="KSO_WM_TEMPLATE_INDEX" val="20187308"/>
</p:tagLst>
</file>

<file path=ppt/tags/tag7.xml><?xml version="1.0" encoding="utf-8"?>
<p:tagLst xmlns:p="http://schemas.openxmlformats.org/presentationml/2006/main">
  <p:tag name="KSO_WM_BEAUTIFY_FLAG" val="#wm#"/>
  <p:tag name="KSO_WM_TEMPLATE_CATEGORY" val="custom"/>
  <p:tag name="KSO_WM_TEMPLATE_INDEX" val="20187308"/>
</p:tagLst>
</file>

<file path=ppt/tags/tag8.xml><?xml version="1.0" encoding="utf-8"?>
<p:tagLst xmlns:p="http://schemas.openxmlformats.org/presentationml/2006/main">
  <p:tag name="KSO_WM_BEAUTIFY_FLAG" val="#wm#"/>
  <p:tag name="KSO_WM_TEMPLATE_CATEGORY" val="custom"/>
  <p:tag name="KSO_WM_TEMPLATE_INDEX" val="20187308"/>
</p:tagLst>
</file>

<file path=ppt/tags/tag9.xml><?xml version="1.0" encoding="utf-8"?>
<p:tagLst xmlns:p="http://schemas.openxmlformats.org/presentationml/2006/main">
  <p:tag name="KSO_WM_BEAUTIFY_FLAG" val="#wm#"/>
  <p:tag name="KSO_WM_TEMPLATE_CATEGORY" val="custom"/>
  <p:tag name="KSO_WM_TEMPLATE_INDEX" val="20187308"/>
</p:tagLst>
</file>

<file path=ppt/theme/theme1.xml><?xml version="1.0" encoding="utf-8"?>
<a:theme xmlns:a="http://schemas.openxmlformats.org/drawingml/2006/main" name="Office 主题​​">
  <a:themeElements>
    <a:clrScheme name="2019空白演示文档">
      <a:dk1>
        <a:srgbClr val="000000"/>
      </a:dk1>
      <a:lt1>
        <a:srgbClr val="FFFFFF"/>
      </a:lt1>
      <a:dk2>
        <a:srgbClr val="E6E4E4"/>
      </a:dk2>
      <a:lt2>
        <a:srgbClr val="FFFFFF"/>
      </a:lt2>
      <a:accent1>
        <a:srgbClr val="477DEA"/>
      </a:accent1>
      <a:accent2>
        <a:srgbClr val="9B9B9B"/>
      </a:accent2>
      <a:accent3>
        <a:srgbClr val="F3B745"/>
      </a:accent3>
      <a:accent4>
        <a:srgbClr val="477EE7"/>
      </a:accent4>
      <a:accent5>
        <a:srgbClr val="4BA151"/>
      </a:accent5>
      <a:accent6>
        <a:srgbClr val="E9403C"/>
      </a:accent6>
      <a:hlink>
        <a:srgbClr val="0563C1"/>
      </a:hlink>
      <a:folHlink>
        <a:srgbClr val="954D72"/>
      </a:folHlink>
    </a:clrScheme>
    <a:fontScheme name="2019空白演示文档">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4417</Words>
  <Application>WPS 演示</Application>
  <PresentationFormat>宽屏</PresentationFormat>
  <Paragraphs>134</Paragraphs>
  <Slides>9</Slides>
  <Notes>15</Notes>
  <HiddenSlides>0</HiddenSlides>
  <MMClips>0</MMClips>
  <ScaleCrop>false</ScaleCrop>
  <HeadingPairs>
    <vt:vector size="6" baseType="variant">
      <vt:variant>
        <vt:lpstr>已用的字体</vt:lpstr>
      </vt:variant>
      <vt:variant>
        <vt:i4>25</vt:i4>
      </vt:variant>
      <vt:variant>
        <vt:lpstr>主题</vt:lpstr>
      </vt:variant>
      <vt:variant>
        <vt:i4>1</vt:i4>
      </vt:variant>
      <vt:variant>
        <vt:lpstr>幻灯片标题</vt:lpstr>
      </vt:variant>
      <vt:variant>
        <vt:i4>9</vt:i4>
      </vt:variant>
    </vt:vector>
  </HeadingPairs>
  <TitlesOfParts>
    <vt:vector size="35" baseType="lpstr">
      <vt:lpstr>Arial</vt:lpstr>
      <vt:lpstr>宋体</vt:lpstr>
      <vt:lpstr>Wingdings</vt:lpstr>
      <vt:lpstr>微软雅黑</vt:lpstr>
      <vt:lpstr>Arial Unicode MS</vt:lpstr>
      <vt:lpstr>等线</vt:lpstr>
      <vt:lpstr>汉鼎简大</vt:lpstr>
      <vt:lpstr>汉鼎简中</vt:lpstr>
      <vt:lpstr>汉仪神工体简</vt:lpstr>
      <vt:lpstr>方正中雅宋简</vt:lpstr>
      <vt:lpstr>叶根友毛笔行书</vt:lpstr>
      <vt:lpstr>汉仪菱心体简</vt:lpstr>
      <vt:lpstr>Arial</vt:lpstr>
      <vt:lpstr>Open Sans Light</vt:lpstr>
      <vt:lpstr>Open Sans</vt:lpstr>
      <vt:lpstr>Poppins Light</vt:lpstr>
      <vt:lpstr>Roanoke Script</vt:lpstr>
      <vt:lpstr>创艺简</vt:lpstr>
      <vt:lpstr>庞门正道标题体</vt:lpstr>
      <vt:lpstr>Gill Sans</vt:lpstr>
      <vt:lpstr>Open Sans Condensed</vt:lpstr>
      <vt:lpstr>FZHei-B01S</vt:lpstr>
      <vt:lpstr>Century Gothic</vt:lpstr>
      <vt:lpstr>Aaargh</vt:lpstr>
      <vt:lpstr>Missiva</vt:lpstr>
      <vt:lpstr>Office 主题​​</vt:lpstr>
      <vt:lpstr>空白演示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liulin</cp:lastModifiedBy>
  <cp:revision>408</cp:revision>
  <dcterms:created xsi:type="dcterms:W3CDTF">2017-08-03T09:01:00Z</dcterms:created>
  <dcterms:modified xsi:type="dcterms:W3CDTF">2019-03-05T10:28:46Z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2052-11.1.0.7764</vt:lpwstr>
  </property>
</Properties>
</file>