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4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C1801-8B2B-4770-A383-96339ABBC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D35D5-B372-462F-8589-BDB8B6977C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459" y="3155292"/>
            <a:ext cx="4533315" cy="10388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00"/>
          <a:stretch>
            <a:fillRect/>
          </a:stretch>
        </p:blipFill>
        <p:spPr>
          <a:xfrm>
            <a:off x="3305759" y="2838450"/>
            <a:ext cx="732842" cy="1584325"/>
          </a:xfrm>
          <a:custGeom>
            <a:avLst/>
            <a:gdLst>
              <a:gd name="connsiteX0" fmla="*/ 0 w 732842"/>
              <a:gd name="connsiteY0" fmla="*/ 0 h 1584325"/>
              <a:gd name="connsiteX1" fmla="*/ 290623 w 732842"/>
              <a:gd name="connsiteY1" fmla="*/ 0 h 1584325"/>
              <a:gd name="connsiteX2" fmla="*/ 319193 w 732842"/>
              <a:gd name="connsiteY2" fmla="*/ 17357 h 1584325"/>
              <a:gd name="connsiteX3" fmla="*/ 732842 w 732842"/>
              <a:gd name="connsiteY3" fmla="*/ 795338 h 1584325"/>
              <a:gd name="connsiteX4" fmla="*/ 319193 w 732842"/>
              <a:gd name="connsiteY4" fmla="*/ 1573319 h 1584325"/>
              <a:gd name="connsiteX5" fmla="*/ 301077 w 732842"/>
              <a:gd name="connsiteY5" fmla="*/ 1584325 h 1584325"/>
              <a:gd name="connsiteX6" fmla="*/ 0 w 732842"/>
              <a:gd name="connsiteY6" fmla="*/ 1584325 h 1584325"/>
              <a:gd name="connsiteX7" fmla="*/ 0 w 732842"/>
              <a:gd name="connsiteY7" fmla="*/ 0 h 158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2842" h="1584325">
                <a:moveTo>
                  <a:pt x="0" y="0"/>
                </a:moveTo>
                <a:lnTo>
                  <a:pt x="290623" y="0"/>
                </a:lnTo>
                <a:lnTo>
                  <a:pt x="319193" y="17357"/>
                </a:lnTo>
                <a:cubicBezTo>
                  <a:pt x="568759" y="185961"/>
                  <a:pt x="732842" y="471488"/>
                  <a:pt x="732842" y="795338"/>
                </a:cubicBezTo>
                <a:cubicBezTo>
                  <a:pt x="732842" y="1119189"/>
                  <a:pt x="568759" y="1404716"/>
                  <a:pt x="319193" y="1573319"/>
                </a:cubicBezTo>
                <a:lnTo>
                  <a:pt x="301077" y="1584325"/>
                </a:lnTo>
                <a:lnTo>
                  <a:pt x="0" y="158432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42" t="-9018" r="95645" b="-9419"/>
          <a:stretch>
            <a:fillRect/>
          </a:stretch>
        </p:blipFill>
        <p:spPr>
          <a:xfrm>
            <a:off x="2162175" y="2695574"/>
            <a:ext cx="1444661" cy="1876426"/>
          </a:xfrm>
          <a:custGeom>
            <a:avLst/>
            <a:gdLst>
              <a:gd name="connsiteX0" fmla="*/ 938213 w 1444661"/>
              <a:gd name="connsiteY0" fmla="*/ 0 h 1876426"/>
              <a:gd name="connsiteX1" fmla="*/ 1385421 w 1444661"/>
              <a:gd name="connsiteY1" fmla="*/ 113237 h 1876426"/>
              <a:gd name="connsiteX2" fmla="*/ 1434207 w 1444661"/>
              <a:gd name="connsiteY2" fmla="*/ 142875 h 1876426"/>
              <a:gd name="connsiteX3" fmla="*/ 1143584 w 1444661"/>
              <a:gd name="connsiteY3" fmla="*/ 142875 h 1876426"/>
              <a:gd name="connsiteX4" fmla="*/ 1143584 w 1444661"/>
              <a:gd name="connsiteY4" fmla="*/ 1727200 h 1876426"/>
              <a:gd name="connsiteX5" fmla="*/ 1444661 w 1444661"/>
              <a:gd name="connsiteY5" fmla="*/ 1727200 h 1876426"/>
              <a:gd name="connsiteX6" fmla="*/ 1385421 w 1444661"/>
              <a:gd name="connsiteY6" fmla="*/ 1763189 h 1876426"/>
              <a:gd name="connsiteX7" fmla="*/ 938213 w 1444661"/>
              <a:gd name="connsiteY7" fmla="*/ 1876426 h 1876426"/>
              <a:gd name="connsiteX8" fmla="*/ 0 w 1444661"/>
              <a:gd name="connsiteY8" fmla="*/ 938213 h 1876426"/>
              <a:gd name="connsiteX9" fmla="*/ 938213 w 1444661"/>
              <a:gd name="connsiteY9" fmla="*/ 0 h 1876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4661" h="1876426">
                <a:moveTo>
                  <a:pt x="938213" y="0"/>
                </a:moveTo>
                <a:cubicBezTo>
                  <a:pt x="1100138" y="0"/>
                  <a:pt x="1252483" y="41021"/>
                  <a:pt x="1385421" y="113237"/>
                </a:cubicBezTo>
                <a:lnTo>
                  <a:pt x="1434207" y="142875"/>
                </a:lnTo>
                <a:lnTo>
                  <a:pt x="1143584" y="142875"/>
                </a:lnTo>
                <a:lnTo>
                  <a:pt x="1143584" y="1727200"/>
                </a:lnTo>
                <a:lnTo>
                  <a:pt x="1444661" y="1727200"/>
                </a:lnTo>
                <a:lnTo>
                  <a:pt x="1385421" y="1763189"/>
                </a:lnTo>
                <a:cubicBezTo>
                  <a:pt x="1252483" y="1835406"/>
                  <a:pt x="1100138" y="1876426"/>
                  <a:pt x="938213" y="1876426"/>
                </a:cubicBezTo>
                <a:cubicBezTo>
                  <a:pt x="420052" y="1876426"/>
                  <a:pt x="0" y="1456374"/>
                  <a:pt x="0" y="938213"/>
                </a:cubicBezTo>
                <a:cubicBezTo>
                  <a:pt x="0" y="420052"/>
                  <a:pt x="420052" y="0"/>
                  <a:pt x="938213" y="0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3" t="4460" r="4117"/>
          <a:stretch>
            <a:fillRect/>
          </a:stretch>
        </p:blipFill>
        <p:spPr>
          <a:xfrm>
            <a:off x="2108200" y="2637023"/>
            <a:ext cx="1997075" cy="209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459" y="3155292"/>
            <a:ext cx="4533315" cy="10388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64"/>
          <a:stretch>
            <a:fillRect/>
          </a:stretch>
        </p:blipFill>
        <p:spPr>
          <a:xfrm>
            <a:off x="7277100" y="2863850"/>
            <a:ext cx="1087880" cy="1584325"/>
          </a:xfrm>
          <a:custGeom>
            <a:avLst/>
            <a:gdLst>
              <a:gd name="connsiteX0" fmla="*/ 377461 w 1087880"/>
              <a:gd name="connsiteY0" fmla="*/ 0 h 1584325"/>
              <a:gd name="connsiteX1" fmla="*/ 1087880 w 1087880"/>
              <a:gd name="connsiteY1" fmla="*/ 0 h 1584325"/>
              <a:gd name="connsiteX2" fmla="*/ 1087880 w 1087880"/>
              <a:gd name="connsiteY2" fmla="*/ 1584325 h 1584325"/>
              <a:gd name="connsiteX3" fmla="*/ 539517 w 1087880"/>
              <a:gd name="connsiteY3" fmla="*/ 1584325 h 1584325"/>
              <a:gd name="connsiteX4" fmla="*/ 485189 w 1087880"/>
              <a:gd name="connsiteY4" fmla="*/ 1558154 h 1584325"/>
              <a:gd name="connsiteX5" fmla="*/ 0 w 1087880"/>
              <a:gd name="connsiteY5" fmla="*/ 742950 h 1584325"/>
              <a:gd name="connsiteX6" fmla="*/ 271541 w 1087880"/>
              <a:gd name="connsiteY6" fmla="*/ 87391 h 1584325"/>
              <a:gd name="connsiteX7" fmla="*/ 377461 w 1087880"/>
              <a:gd name="connsiteY7" fmla="*/ 0 h 158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880" h="1584325">
                <a:moveTo>
                  <a:pt x="377461" y="0"/>
                </a:moveTo>
                <a:lnTo>
                  <a:pt x="1087880" y="0"/>
                </a:lnTo>
                <a:lnTo>
                  <a:pt x="1087880" y="1584325"/>
                </a:lnTo>
                <a:lnTo>
                  <a:pt x="539517" y="1584325"/>
                </a:lnTo>
                <a:lnTo>
                  <a:pt x="485189" y="1558154"/>
                </a:lnTo>
                <a:cubicBezTo>
                  <a:pt x="196189" y="1401160"/>
                  <a:pt x="0" y="1094966"/>
                  <a:pt x="0" y="742950"/>
                </a:cubicBezTo>
                <a:cubicBezTo>
                  <a:pt x="0" y="486939"/>
                  <a:pt x="103769" y="255164"/>
                  <a:pt x="271541" y="87391"/>
                </a:cubicBezTo>
                <a:lnTo>
                  <a:pt x="377461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24" t="-11623" r="-11085" b="-5411"/>
          <a:stretch>
            <a:fillRect/>
          </a:stretch>
        </p:blipFill>
        <p:spPr>
          <a:xfrm>
            <a:off x="7654561" y="2679699"/>
            <a:ext cx="1476739" cy="1854200"/>
          </a:xfrm>
          <a:custGeom>
            <a:avLst/>
            <a:gdLst>
              <a:gd name="connsiteX0" fmla="*/ 549639 w 1476739"/>
              <a:gd name="connsiteY0" fmla="*/ 0 h 1854200"/>
              <a:gd name="connsiteX1" fmla="*/ 1476739 w 1476739"/>
              <a:gd name="connsiteY1" fmla="*/ 927100 h 1854200"/>
              <a:gd name="connsiteX2" fmla="*/ 549639 w 1476739"/>
              <a:gd name="connsiteY2" fmla="*/ 1854200 h 1854200"/>
              <a:gd name="connsiteX3" fmla="*/ 188770 w 1476739"/>
              <a:gd name="connsiteY3" fmla="*/ 1781344 h 1854200"/>
              <a:gd name="connsiteX4" fmla="*/ 162056 w 1476739"/>
              <a:gd name="connsiteY4" fmla="*/ 1768475 h 1854200"/>
              <a:gd name="connsiteX5" fmla="*/ 710419 w 1476739"/>
              <a:gd name="connsiteY5" fmla="*/ 1768475 h 1854200"/>
              <a:gd name="connsiteX6" fmla="*/ 710419 w 1476739"/>
              <a:gd name="connsiteY6" fmla="*/ 184150 h 1854200"/>
              <a:gd name="connsiteX7" fmla="*/ 0 w 1476739"/>
              <a:gd name="connsiteY7" fmla="*/ 184150 h 1854200"/>
              <a:gd name="connsiteX8" fmla="*/ 31289 w 1476739"/>
              <a:gd name="connsiteY8" fmla="*/ 158334 h 1854200"/>
              <a:gd name="connsiteX9" fmla="*/ 549639 w 1476739"/>
              <a:gd name="connsiteY9" fmla="*/ 0 h 18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76739" h="1854200">
                <a:moveTo>
                  <a:pt x="549639" y="0"/>
                </a:moveTo>
                <a:cubicBezTo>
                  <a:pt x="1061662" y="0"/>
                  <a:pt x="1476739" y="415077"/>
                  <a:pt x="1476739" y="927100"/>
                </a:cubicBezTo>
                <a:cubicBezTo>
                  <a:pt x="1476739" y="1439123"/>
                  <a:pt x="1061662" y="1854200"/>
                  <a:pt x="549639" y="1854200"/>
                </a:cubicBezTo>
                <a:cubicBezTo>
                  <a:pt x="421633" y="1854200"/>
                  <a:pt x="299687" y="1828258"/>
                  <a:pt x="188770" y="1781344"/>
                </a:cubicBezTo>
                <a:lnTo>
                  <a:pt x="162056" y="1768475"/>
                </a:lnTo>
                <a:lnTo>
                  <a:pt x="710419" y="1768475"/>
                </a:lnTo>
                <a:lnTo>
                  <a:pt x="710419" y="184150"/>
                </a:lnTo>
                <a:lnTo>
                  <a:pt x="0" y="184150"/>
                </a:lnTo>
                <a:lnTo>
                  <a:pt x="31289" y="158334"/>
                </a:lnTo>
                <a:cubicBezTo>
                  <a:pt x="179255" y="58370"/>
                  <a:pt x="357631" y="0"/>
                  <a:pt x="549639" y="0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3" t="4460" r="4117"/>
          <a:stretch>
            <a:fillRect/>
          </a:stretch>
        </p:blipFill>
        <p:spPr>
          <a:xfrm>
            <a:off x="7226300" y="2611623"/>
            <a:ext cx="1997075" cy="209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0" advClick="0"/>
    </mc:Choice>
    <mc:Fallback>
      <p:transition spd="slow" advClick="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Arial</vt:lpstr>
      <vt:lpstr>方正书宋_GBK</vt:lpstr>
      <vt:lpstr>Wingdings</vt:lpstr>
      <vt:lpstr>微软雅黑</vt:lpstr>
      <vt:lpstr>汉仪旗黑KW</vt:lpstr>
      <vt:lpstr>宋体</vt:lpstr>
      <vt:lpstr>Arial Unicode MS</vt:lpstr>
      <vt:lpstr>等线 Light</vt:lpstr>
      <vt:lpstr>汉仪中等线KW</vt:lpstr>
      <vt:lpstr>等线</vt:lpstr>
      <vt:lpstr>Calibri</vt:lpstr>
      <vt:lpstr>汉仪书宋二KW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广涛 崔</dc:creator>
  <cp:lastModifiedBy>toandfro</cp:lastModifiedBy>
  <cp:revision>14</cp:revision>
  <dcterms:created xsi:type="dcterms:W3CDTF">2020-04-14T04:54:10Z</dcterms:created>
  <dcterms:modified xsi:type="dcterms:W3CDTF">2020-04-14T04:54:10Z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