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0" r:id="rId5"/>
    <p:sldId id="265" r:id="rId6"/>
    <p:sldId id="259" r:id="rId7"/>
    <p:sldId id="266" r:id="rId8"/>
    <p:sldId id="262" r:id="rId9"/>
    <p:sldId id="267" r:id="rId10"/>
    <p:sldId id="268" r:id="rId11"/>
    <p:sldId id="258" r:id="rId12"/>
    <p:sldId id="270" r:id="rId13"/>
    <p:sldId id="271" r:id="rId14"/>
    <p:sldId id="264" r:id="rId15"/>
    <p:sldId id="269" r:id="rId16"/>
    <p:sldId id="257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A15E07-2676-4B8A-8068-13623D6302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BD79AC9-374B-4F14-9F66-8D679E26C5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3D0ED73-E5BF-4AD3-A6BF-91249FA96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F9B74-A347-4056-9F42-DC318601AD0E}" type="datetimeFigureOut">
              <a:rPr lang="zh-CN" altLang="en-US" smtClean="0"/>
              <a:t>2018/1/22/Mon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0D9396-1C36-4B6B-BF09-DA42E0886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0421CE-0182-4413-AA5B-052BC8C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A9BC4-613D-4E6D-B546-AF50408AE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207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6E3DFC-E8C3-4862-9B0F-22C546FE2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D2D9F2A-213C-4581-B006-595B52B945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CAEBDE-032E-4C41-9567-4E576A9DA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F9B74-A347-4056-9F42-DC318601AD0E}" type="datetimeFigureOut">
              <a:rPr lang="zh-CN" altLang="en-US" smtClean="0"/>
              <a:t>2018/1/22/Mon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D47D48-87B1-4F0D-BDBF-FB4957511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AE8B07-CF07-4971-B059-071512B84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A9BC4-613D-4E6D-B546-AF50408AE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369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CC6DB34-29D5-4CFD-8297-629AFE534C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32B0F2E-7F79-4B73-829E-03D24090C3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EB5560-59E7-4511-B91E-CD063B797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F9B74-A347-4056-9F42-DC318601AD0E}" type="datetimeFigureOut">
              <a:rPr lang="zh-CN" altLang="en-US" smtClean="0"/>
              <a:t>2018/1/22/Mon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02A55F-F20E-4AB2-9A26-70A3C8E37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D7E164-B1BA-4A10-8D47-2206FDE10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A9BC4-613D-4E6D-B546-AF50408AE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478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2A242A-A06D-4AB9-A122-7C32BDB8C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6A8ACF-B55A-42F4-BA18-7B3B9B47D9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46D0E7-E153-423F-BBF5-B16279937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F9B74-A347-4056-9F42-DC318601AD0E}" type="datetimeFigureOut">
              <a:rPr lang="zh-CN" altLang="en-US" smtClean="0"/>
              <a:t>2018/1/22/Mon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8D1AF-BD34-4C49-8C1D-35C93D2E1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133C41-E91E-4B76-A9D8-0BBF9C450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A9BC4-613D-4E6D-B546-AF50408AE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10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1F7DBA-C6E4-4310-AC04-203FEAC63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619DF2C-7A26-4122-9F0A-AD61E41C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2C67E0-F8B5-429F-9F6A-B3F07D696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F9B74-A347-4056-9F42-DC318601AD0E}" type="datetimeFigureOut">
              <a:rPr lang="zh-CN" altLang="en-US" smtClean="0"/>
              <a:t>2018/1/22/Mon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C619A0-9F58-4277-8258-C206B8D7A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049668-3A33-42FC-9EDB-3ED5C9C3C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A9BC4-613D-4E6D-B546-AF50408AE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855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CBB498-AF2F-4F02-A81C-F7F79F3F9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550B6D-3C3B-4C20-A685-E06D2D8001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59051DA-45AF-41EB-BD74-9DDF8A3F11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DE32099-FD95-4D64-8B30-10D53419E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F9B74-A347-4056-9F42-DC318601AD0E}" type="datetimeFigureOut">
              <a:rPr lang="zh-CN" altLang="en-US" smtClean="0"/>
              <a:t>2018/1/22/Mon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D76E937-A576-443E-85E4-E10A84ACC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FD09A38-D1B1-470D-A6DA-CD2F6A98D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A9BC4-613D-4E6D-B546-AF50408AE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781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7A557E-8587-4452-A1E7-C1AF59A63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60E43D4-CCB9-48DE-ABFE-CE0B4740FE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F3D70DF-76AD-436E-872E-B1DF200296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FC9417B-E1A1-4EB4-8037-BD7B03E4DE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32C7EFE-04E0-4193-8502-B66E02672D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83A00EA-D0DC-4AC2-B9EA-0B212FB7E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F9B74-A347-4056-9F42-DC318601AD0E}" type="datetimeFigureOut">
              <a:rPr lang="zh-CN" altLang="en-US" smtClean="0"/>
              <a:t>2018/1/22/Mon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21EFF0C-FEDB-4D62-A417-59DF29315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445BAF3-D670-4929-ACAB-B0071BF51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A9BC4-613D-4E6D-B546-AF50408AE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227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7C08A5-9525-42E1-94D5-F3BFE26E5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0CB1647-674F-4C38-A64E-97555875B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F9B74-A347-4056-9F42-DC318601AD0E}" type="datetimeFigureOut">
              <a:rPr lang="zh-CN" altLang="en-US" smtClean="0"/>
              <a:t>2018/1/22/Mon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BA0C3B4-1198-4575-873A-70246917A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B46976B-2733-4A03-8263-CC56126E7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A9BC4-613D-4E6D-B546-AF50408AE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143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72D0D25-3FE1-43FA-8831-5FDBBC20D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F9B74-A347-4056-9F42-DC318601AD0E}" type="datetimeFigureOut">
              <a:rPr lang="zh-CN" altLang="en-US" smtClean="0"/>
              <a:t>2018/1/22/Mon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18F4D0D-A8D4-43D7-AA4D-61169775F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9123E2-A301-49E0-8333-93EE0224F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A9BC4-613D-4E6D-B546-AF50408AE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15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F9EABF-C31F-47C4-BD0E-383436805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E5A8F1-BBB9-4566-939E-6D3513C57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03246A4-0513-4346-9226-9A5479735B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69B1FF0-181A-4E68-8202-41692A9CC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F9B74-A347-4056-9F42-DC318601AD0E}" type="datetimeFigureOut">
              <a:rPr lang="zh-CN" altLang="en-US" smtClean="0"/>
              <a:t>2018/1/22/Mon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57C74E4-8DE9-4572-A0A5-5423EE326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F9D21CE-3829-479E-BA7E-A11141071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A9BC4-613D-4E6D-B546-AF50408AE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224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FF14C1-6D18-4AA6-8DB0-74D1336CF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D185B22-87B8-4349-AB1D-8C703C6DD9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9922B06-26B9-479C-BB56-A1980CE474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BEC495E-23EA-454C-A36F-7EA0077DB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F9B74-A347-4056-9F42-DC318601AD0E}" type="datetimeFigureOut">
              <a:rPr lang="zh-CN" altLang="en-US" smtClean="0"/>
              <a:t>2018/1/22/Mon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1B5525-0DC8-4F22-8D3F-D93F28975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B7E26F3-20AE-4F98-A5B0-A1FADE50E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A9BC4-613D-4E6D-B546-AF50408AE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48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A2A20B9-6A5B-4283-B840-DADC120F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9F2EC4-0E4D-460F-91FD-0FA0988753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09A5A4-C7A0-4368-A82D-26AA50C06D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F9B74-A347-4056-9F42-DC318601AD0E}" type="datetimeFigureOut">
              <a:rPr lang="zh-CN" altLang="en-US" smtClean="0"/>
              <a:t>2018/1/22/Mon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E96CAE-4437-4FB4-8FF5-A4429AECD5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AD3BD2-5C0A-427A-A05E-0FBBEC6653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A9BC4-613D-4E6D-B546-AF50408AE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573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3023A82-514D-4EA4-A15E-78EC20F994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33"/>
          <a:stretch/>
        </p:blipFill>
        <p:spPr>
          <a:xfrm>
            <a:off x="6616902" y="4638606"/>
            <a:ext cx="5575098" cy="150574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2D46DBC-8782-4857-964A-86C71410B5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6" t="29785"/>
          <a:stretch/>
        </p:blipFill>
        <p:spPr>
          <a:xfrm flipH="1">
            <a:off x="485880" y="1025572"/>
            <a:ext cx="4770724" cy="814432"/>
          </a:xfrm>
          <a:custGeom>
            <a:avLst/>
            <a:gdLst>
              <a:gd name="connsiteX0" fmla="*/ 5510348 w 5510348"/>
              <a:gd name="connsiteY0" fmla="*/ 0 h 940697"/>
              <a:gd name="connsiteX1" fmla="*/ 1054156 w 5510348"/>
              <a:gd name="connsiteY1" fmla="*/ 0 h 940697"/>
              <a:gd name="connsiteX2" fmla="*/ 1091028 w 5510348"/>
              <a:gd name="connsiteY2" fmla="*/ 234091 h 940697"/>
              <a:gd name="connsiteX3" fmla="*/ 748534 w 5510348"/>
              <a:gd name="connsiteY3" fmla="*/ 355853 h 940697"/>
              <a:gd name="connsiteX4" fmla="*/ 8849 w 5510348"/>
              <a:gd name="connsiteY4" fmla="*/ 377709 h 940697"/>
              <a:gd name="connsiteX5" fmla="*/ 0 w 5510348"/>
              <a:gd name="connsiteY5" fmla="*/ 365617 h 940697"/>
              <a:gd name="connsiteX6" fmla="*/ 0 w 5510348"/>
              <a:gd name="connsiteY6" fmla="*/ 940697 h 940697"/>
              <a:gd name="connsiteX7" fmla="*/ 5510348 w 5510348"/>
              <a:gd name="connsiteY7" fmla="*/ 940697 h 940697"/>
              <a:gd name="connsiteX8" fmla="*/ 5510348 w 5510348"/>
              <a:gd name="connsiteY8" fmla="*/ 0 h 94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0348" h="940697">
                <a:moveTo>
                  <a:pt x="5510348" y="0"/>
                </a:moveTo>
                <a:lnTo>
                  <a:pt x="1054156" y="0"/>
                </a:lnTo>
                <a:lnTo>
                  <a:pt x="1091028" y="234091"/>
                </a:lnTo>
                <a:lnTo>
                  <a:pt x="748534" y="355853"/>
                </a:lnTo>
                <a:lnTo>
                  <a:pt x="8849" y="377709"/>
                </a:lnTo>
                <a:lnTo>
                  <a:pt x="0" y="365617"/>
                </a:lnTo>
                <a:lnTo>
                  <a:pt x="0" y="940697"/>
                </a:lnTo>
                <a:lnTo>
                  <a:pt x="5510348" y="940697"/>
                </a:lnTo>
                <a:lnTo>
                  <a:pt x="5510348" y="0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C7C7355-4453-4C18-9614-8D6FB969A374}"/>
              </a:ext>
            </a:extLst>
          </p:cNvPr>
          <p:cNvSpPr txBox="1"/>
          <p:nvPr/>
        </p:nvSpPr>
        <p:spPr>
          <a:xfrm>
            <a:off x="2505274" y="3022538"/>
            <a:ext cx="71814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29D89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山水延绵中国风通用模板</a:t>
            </a:r>
          </a:p>
        </p:txBody>
      </p:sp>
      <p:sp>
        <p:nvSpPr>
          <p:cNvPr id="5" name="文本框 49">
            <a:extLst>
              <a:ext uri="{FF2B5EF4-FFF2-40B4-BE49-F238E27FC236}">
                <a16:creationId xmlns:a16="http://schemas.microsoft.com/office/drawing/2014/main" id="{07D930CC-BD95-4969-BE04-687DFFAD5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6837" y="3821896"/>
            <a:ext cx="45447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427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5">
            <a:extLst>
              <a:ext uri="{FF2B5EF4-FFF2-40B4-BE49-F238E27FC236}">
                <a16:creationId xmlns:a16="http://schemas.microsoft.com/office/drawing/2014/main" id="{70F78E1F-7C1F-4431-A2FB-55AAB2A98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1715" y="1529157"/>
            <a:ext cx="62026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添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加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标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题</a:t>
            </a:r>
          </a:p>
        </p:txBody>
      </p:sp>
      <p:sp>
        <p:nvSpPr>
          <p:cNvPr id="3" name="文本框 49">
            <a:extLst>
              <a:ext uri="{FF2B5EF4-FFF2-40B4-BE49-F238E27FC236}">
                <a16:creationId xmlns:a16="http://schemas.microsoft.com/office/drawing/2014/main" id="{D853EBF8-C268-4BAA-9ABC-202A1BC0D3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2631" y="1990822"/>
            <a:ext cx="616283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97DA6F0-670D-4A30-AF92-444346659F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84" b="13414"/>
          <a:stretch/>
        </p:blipFill>
        <p:spPr>
          <a:xfrm flipH="1">
            <a:off x="-481570" y="552644"/>
            <a:ext cx="3467657" cy="2876356"/>
          </a:xfrm>
          <a:prstGeom prst="rect">
            <a:avLst/>
          </a:prstGeom>
        </p:spPr>
      </p:pic>
      <p:sp>
        <p:nvSpPr>
          <p:cNvPr id="5" name="文本框 45">
            <a:extLst>
              <a:ext uri="{FF2B5EF4-FFF2-40B4-BE49-F238E27FC236}">
                <a16:creationId xmlns:a16="http://schemas.microsoft.com/office/drawing/2014/main" id="{C31BBF0F-00E3-45D7-AFF9-C31B20ABA5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53" y="3713016"/>
            <a:ext cx="32548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添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加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标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题</a:t>
            </a:r>
          </a:p>
        </p:txBody>
      </p:sp>
      <p:sp>
        <p:nvSpPr>
          <p:cNvPr id="6" name="文本框 49">
            <a:extLst>
              <a:ext uri="{FF2B5EF4-FFF2-40B4-BE49-F238E27FC236}">
                <a16:creationId xmlns:a16="http://schemas.microsoft.com/office/drawing/2014/main" id="{28A1EAA4-4BC3-48C2-9946-E831BDDD8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469" y="4141641"/>
            <a:ext cx="3233894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文本框 45">
            <a:extLst>
              <a:ext uri="{FF2B5EF4-FFF2-40B4-BE49-F238E27FC236}">
                <a16:creationId xmlns:a16="http://schemas.microsoft.com/office/drawing/2014/main" id="{40AECA5A-9B36-48FF-8768-A3F37DFDF8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9978" y="3713016"/>
            <a:ext cx="32548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添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加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标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题</a:t>
            </a:r>
          </a:p>
        </p:txBody>
      </p:sp>
      <p:sp>
        <p:nvSpPr>
          <p:cNvPr id="8" name="文本框 49">
            <a:extLst>
              <a:ext uri="{FF2B5EF4-FFF2-40B4-BE49-F238E27FC236}">
                <a16:creationId xmlns:a16="http://schemas.microsoft.com/office/drawing/2014/main" id="{676CA866-AFDF-4178-A678-88F90BC595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0894" y="4141641"/>
            <a:ext cx="3233894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文本框 45">
            <a:extLst>
              <a:ext uri="{FF2B5EF4-FFF2-40B4-BE49-F238E27FC236}">
                <a16:creationId xmlns:a16="http://schemas.microsoft.com/office/drawing/2014/main" id="{B4D04229-32C7-42AB-A869-116A0F910C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2319" y="3713016"/>
            <a:ext cx="32548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添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加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标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题</a:t>
            </a:r>
          </a:p>
        </p:txBody>
      </p:sp>
      <p:sp>
        <p:nvSpPr>
          <p:cNvPr id="10" name="文本框 49">
            <a:extLst>
              <a:ext uri="{FF2B5EF4-FFF2-40B4-BE49-F238E27FC236}">
                <a16:creationId xmlns:a16="http://schemas.microsoft.com/office/drawing/2014/main" id="{5E065983-F300-47D3-B09A-087AA99413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3235" y="4141641"/>
            <a:ext cx="3233894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740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F11CD94-C228-453C-9E5E-933BED36063B}"/>
              </a:ext>
            </a:extLst>
          </p:cNvPr>
          <p:cNvSpPr txBox="1"/>
          <p:nvPr/>
        </p:nvSpPr>
        <p:spPr>
          <a:xfrm>
            <a:off x="5407466" y="2112872"/>
            <a:ext cx="1292662" cy="12879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  <a:endParaRPr lang="zh-CN" altLang="en-US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文本框 49">
            <a:extLst>
              <a:ext uri="{FF2B5EF4-FFF2-40B4-BE49-F238E27FC236}">
                <a16:creationId xmlns:a16="http://schemas.microsoft.com/office/drawing/2014/main" id="{585149BC-D195-41C9-BA42-695D5C34E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8871" y="3652000"/>
            <a:ext cx="558985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0EF24E1-4E08-40FA-B234-A9074FBF3E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33"/>
          <a:stretch/>
        </p:blipFill>
        <p:spPr>
          <a:xfrm>
            <a:off x="6616902" y="4852919"/>
            <a:ext cx="5575098" cy="150574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4096A42-4992-4B85-BECC-C5DA052143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6" t="29785"/>
          <a:stretch/>
        </p:blipFill>
        <p:spPr>
          <a:xfrm flipH="1">
            <a:off x="44183" y="5391480"/>
            <a:ext cx="4770724" cy="814432"/>
          </a:xfrm>
          <a:custGeom>
            <a:avLst/>
            <a:gdLst>
              <a:gd name="connsiteX0" fmla="*/ 5510348 w 5510348"/>
              <a:gd name="connsiteY0" fmla="*/ 0 h 940697"/>
              <a:gd name="connsiteX1" fmla="*/ 1054156 w 5510348"/>
              <a:gd name="connsiteY1" fmla="*/ 0 h 940697"/>
              <a:gd name="connsiteX2" fmla="*/ 1091028 w 5510348"/>
              <a:gd name="connsiteY2" fmla="*/ 234091 h 940697"/>
              <a:gd name="connsiteX3" fmla="*/ 748534 w 5510348"/>
              <a:gd name="connsiteY3" fmla="*/ 355853 h 940697"/>
              <a:gd name="connsiteX4" fmla="*/ 8849 w 5510348"/>
              <a:gd name="connsiteY4" fmla="*/ 377709 h 940697"/>
              <a:gd name="connsiteX5" fmla="*/ 0 w 5510348"/>
              <a:gd name="connsiteY5" fmla="*/ 365617 h 940697"/>
              <a:gd name="connsiteX6" fmla="*/ 0 w 5510348"/>
              <a:gd name="connsiteY6" fmla="*/ 940697 h 940697"/>
              <a:gd name="connsiteX7" fmla="*/ 5510348 w 5510348"/>
              <a:gd name="connsiteY7" fmla="*/ 940697 h 940697"/>
              <a:gd name="connsiteX8" fmla="*/ 5510348 w 5510348"/>
              <a:gd name="connsiteY8" fmla="*/ 0 h 94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0348" h="940697">
                <a:moveTo>
                  <a:pt x="5510348" y="0"/>
                </a:moveTo>
                <a:lnTo>
                  <a:pt x="1054156" y="0"/>
                </a:lnTo>
                <a:lnTo>
                  <a:pt x="1091028" y="234091"/>
                </a:lnTo>
                <a:lnTo>
                  <a:pt x="748534" y="355853"/>
                </a:lnTo>
                <a:lnTo>
                  <a:pt x="8849" y="377709"/>
                </a:lnTo>
                <a:lnTo>
                  <a:pt x="0" y="365617"/>
                </a:lnTo>
                <a:lnTo>
                  <a:pt x="0" y="940697"/>
                </a:lnTo>
                <a:lnTo>
                  <a:pt x="5510348" y="940697"/>
                </a:lnTo>
                <a:lnTo>
                  <a:pt x="5510348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1117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2E01CFB-75D0-48E1-BEB8-E67C9982C6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315" y="1776160"/>
            <a:ext cx="1254822" cy="1652840"/>
          </a:xfrm>
          <a:prstGeom prst="rect">
            <a:avLst/>
          </a:prstGeom>
        </p:spPr>
      </p:pic>
      <p:sp>
        <p:nvSpPr>
          <p:cNvPr id="3" name="TextBox 13">
            <a:extLst>
              <a:ext uri="{FF2B5EF4-FFF2-40B4-BE49-F238E27FC236}">
                <a16:creationId xmlns:a16="http://schemas.microsoft.com/office/drawing/2014/main" id="{9A96CA40-9D3D-45BA-9940-5032F1905A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3433" y="3339590"/>
            <a:ext cx="23383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单击编辑标题</a:t>
            </a:r>
            <a:endParaRPr lang="en-US" altLang="zh-CN" sz="2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051019F8-915E-40BE-8EDF-3EEFCD631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3069" y="3797616"/>
            <a:ext cx="2686363" cy="1658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单击此处可编辑内容，根据您的需要自由拉伸文本框大小。单击此处可编辑内容，根据您的需要自由拉伸文本框大小。</a:t>
            </a:r>
            <a:endParaRPr lang="en-US" altLang="zh-CN" sz="1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20000"/>
              </a:spcBef>
            </a:pPr>
            <a:endParaRPr lang="en-US" altLang="zh-CN" sz="1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154091D-F218-4E45-8F93-20FA9B6E47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589" y="1776160"/>
            <a:ext cx="1254822" cy="1652840"/>
          </a:xfrm>
          <a:prstGeom prst="rect">
            <a:avLst/>
          </a:prstGeom>
        </p:spPr>
      </p:pic>
      <p:sp>
        <p:nvSpPr>
          <p:cNvPr id="6" name="TextBox 13">
            <a:extLst>
              <a:ext uri="{FF2B5EF4-FFF2-40B4-BE49-F238E27FC236}">
                <a16:creationId xmlns:a16="http://schemas.microsoft.com/office/drawing/2014/main" id="{494E8F46-6991-4D6B-8E06-C4EDC9A21F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6707" y="3339590"/>
            <a:ext cx="23383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单击编辑标题</a:t>
            </a:r>
            <a:endParaRPr lang="en-US" altLang="zh-CN" sz="2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CB1B9F6D-BBCE-42E2-9E7F-E0A595A71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6343" y="3797616"/>
            <a:ext cx="2686363" cy="1658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单击此处可编辑内容，根据您的需要自由拉伸文本框大小。单击此处可编辑内容，根据您的需要自由拉伸文本框大小。</a:t>
            </a:r>
            <a:endParaRPr lang="en-US" altLang="zh-CN" sz="1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20000"/>
              </a:spcBef>
            </a:pPr>
            <a:endParaRPr lang="en-US" altLang="zh-CN" sz="1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6ADF509-DDAF-486A-B3B2-356DB15962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1863" y="1776160"/>
            <a:ext cx="1254822" cy="1652840"/>
          </a:xfrm>
          <a:prstGeom prst="rect">
            <a:avLst/>
          </a:prstGeom>
        </p:spPr>
      </p:pic>
      <p:sp>
        <p:nvSpPr>
          <p:cNvPr id="9" name="TextBox 13">
            <a:extLst>
              <a:ext uri="{FF2B5EF4-FFF2-40B4-BE49-F238E27FC236}">
                <a16:creationId xmlns:a16="http://schemas.microsoft.com/office/drawing/2014/main" id="{85F75A8E-8B08-42B7-87E5-D7F7BB29B4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9981" y="3339590"/>
            <a:ext cx="23383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单击编辑标题</a:t>
            </a:r>
            <a:endParaRPr lang="en-US" altLang="zh-CN" sz="2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id="{CFF281DF-4785-4A5C-8C67-0E348C6B4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9617" y="3797616"/>
            <a:ext cx="2686363" cy="1658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单击此处可编辑内容，根据您的需要自由拉伸文本框大小。单击此处可编辑内容，根据您的需要自由拉伸文本框大小。</a:t>
            </a:r>
            <a:endParaRPr lang="en-US" altLang="zh-CN" sz="1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20000"/>
              </a:spcBef>
            </a:pPr>
            <a:endParaRPr lang="en-US" altLang="zh-CN" sz="1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8399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>
            <a:extLst>
              <a:ext uri="{FF2B5EF4-FFF2-40B4-BE49-F238E27FC236}">
                <a16:creationId xmlns:a16="http://schemas.microsoft.com/office/drawing/2014/main" id="{C9CEDBEA-78D3-41DA-8DA4-AEE1137EFCF3}"/>
              </a:ext>
            </a:extLst>
          </p:cNvPr>
          <p:cNvSpPr/>
          <p:nvPr/>
        </p:nvSpPr>
        <p:spPr>
          <a:xfrm rot="2337392">
            <a:off x="1359568" y="1512336"/>
            <a:ext cx="4120358" cy="3552033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6677132-33D4-4CC4-900D-A661FD1694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14" t="34373" r="22459" b="37436"/>
          <a:stretch/>
        </p:blipFill>
        <p:spPr>
          <a:xfrm rot="19661233">
            <a:off x="1871452" y="2682403"/>
            <a:ext cx="3044159" cy="2797126"/>
          </a:xfrm>
          <a:prstGeom prst="rect">
            <a:avLst/>
          </a:prstGeom>
        </p:spPr>
      </p:pic>
      <p:sp>
        <p:nvSpPr>
          <p:cNvPr id="4" name="文本框 45">
            <a:extLst>
              <a:ext uri="{FF2B5EF4-FFF2-40B4-BE49-F238E27FC236}">
                <a16:creationId xmlns:a16="http://schemas.microsoft.com/office/drawing/2014/main" id="{911E843F-9EE9-40AD-A4B9-52D2DD995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7495" y="1649249"/>
            <a:ext cx="35065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5" name="文本框 49">
            <a:extLst>
              <a:ext uri="{FF2B5EF4-FFF2-40B4-BE49-F238E27FC236}">
                <a16:creationId xmlns:a16="http://schemas.microsoft.com/office/drawing/2014/main" id="{79806390-5FB0-4829-BCA4-DB9E0A010D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8410" y="2085367"/>
            <a:ext cx="536886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45">
            <a:extLst>
              <a:ext uri="{FF2B5EF4-FFF2-40B4-BE49-F238E27FC236}">
                <a16:creationId xmlns:a16="http://schemas.microsoft.com/office/drawing/2014/main" id="{DB3C95B3-1C72-40B9-BFF4-3438206A6F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7495" y="3089957"/>
            <a:ext cx="35065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7" name="文本框 49">
            <a:extLst>
              <a:ext uri="{FF2B5EF4-FFF2-40B4-BE49-F238E27FC236}">
                <a16:creationId xmlns:a16="http://schemas.microsoft.com/office/drawing/2014/main" id="{084A947A-6AAB-480D-A321-9296590038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8410" y="3526075"/>
            <a:ext cx="536886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文本框 45">
            <a:extLst>
              <a:ext uri="{FF2B5EF4-FFF2-40B4-BE49-F238E27FC236}">
                <a16:creationId xmlns:a16="http://schemas.microsoft.com/office/drawing/2014/main" id="{E05B8664-6ABB-427A-B69E-CC431D52D9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8410" y="4507738"/>
            <a:ext cx="35065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9" name="文本框 49">
            <a:extLst>
              <a:ext uri="{FF2B5EF4-FFF2-40B4-BE49-F238E27FC236}">
                <a16:creationId xmlns:a16="http://schemas.microsoft.com/office/drawing/2014/main" id="{E4072D36-B3F9-4BB2-A9FB-A0C1293C7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9325" y="4943856"/>
            <a:ext cx="536886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462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F11CD94-C228-453C-9E5E-933BED36063B}"/>
              </a:ext>
            </a:extLst>
          </p:cNvPr>
          <p:cNvSpPr txBox="1"/>
          <p:nvPr/>
        </p:nvSpPr>
        <p:spPr>
          <a:xfrm>
            <a:off x="5407466" y="2112872"/>
            <a:ext cx="1292662" cy="12879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  <a:endParaRPr lang="zh-CN" altLang="en-US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文本框 49">
            <a:extLst>
              <a:ext uri="{FF2B5EF4-FFF2-40B4-BE49-F238E27FC236}">
                <a16:creationId xmlns:a16="http://schemas.microsoft.com/office/drawing/2014/main" id="{585149BC-D195-41C9-BA42-695D5C34E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8871" y="3652000"/>
            <a:ext cx="558985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0EF24E1-4E08-40FA-B234-A9074FBF3E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33"/>
          <a:stretch/>
        </p:blipFill>
        <p:spPr>
          <a:xfrm>
            <a:off x="6616902" y="4852919"/>
            <a:ext cx="5575098" cy="150574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4096A42-4992-4B85-BECC-C5DA052143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6" t="29785"/>
          <a:stretch/>
        </p:blipFill>
        <p:spPr>
          <a:xfrm flipH="1">
            <a:off x="44183" y="5391480"/>
            <a:ext cx="4770724" cy="814432"/>
          </a:xfrm>
          <a:custGeom>
            <a:avLst/>
            <a:gdLst>
              <a:gd name="connsiteX0" fmla="*/ 5510348 w 5510348"/>
              <a:gd name="connsiteY0" fmla="*/ 0 h 940697"/>
              <a:gd name="connsiteX1" fmla="*/ 1054156 w 5510348"/>
              <a:gd name="connsiteY1" fmla="*/ 0 h 940697"/>
              <a:gd name="connsiteX2" fmla="*/ 1091028 w 5510348"/>
              <a:gd name="connsiteY2" fmla="*/ 234091 h 940697"/>
              <a:gd name="connsiteX3" fmla="*/ 748534 w 5510348"/>
              <a:gd name="connsiteY3" fmla="*/ 355853 h 940697"/>
              <a:gd name="connsiteX4" fmla="*/ 8849 w 5510348"/>
              <a:gd name="connsiteY4" fmla="*/ 377709 h 940697"/>
              <a:gd name="connsiteX5" fmla="*/ 0 w 5510348"/>
              <a:gd name="connsiteY5" fmla="*/ 365617 h 940697"/>
              <a:gd name="connsiteX6" fmla="*/ 0 w 5510348"/>
              <a:gd name="connsiteY6" fmla="*/ 940697 h 940697"/>
              <a:gd name="connsiteX7" fmla="*/ 5510348 w 5510348"/>
              <a:gd name="connsiteY7" fmla="*/ 940697 h 940697"/>
              <a:gd name="connsiteX8" fmla="*/ 5510348 w 5510348"/>
              <a:gd name="connsiteY8" fmla="*/ 0 h 94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0348" h="940697">
                <a:moveTo>
                  <a:pt x="5510348" y="0"/>
                </a:moveTo>
                <a:lnTo>
                  <a:pt x="1054156" y="0"/>
                </a:lnTo>
                <a:lnTo>
                  <a:pt x="1091028" y="234091"/>
                </a:lnTo>
                <a:lnTo>
                  <a:pt x="748534" y="355853"/>
                </a:lnTo>
                <a:lnTo>
                  <a:pt x="8849" y="377709"/>
                </a:lnTo>
                <a:lnTo>
                  <a:pt x="0" y="365617"/>
                </a:lnTo>
                <a:lnTo>
                  <a:pt x="0" y="940697"/>
                </a:lnTo>
                <a:lnTo>
                  <a:pt x="5510348" y="940697"/>
                </a:lnTo>
                <a:lnTo>
                  <a:pt x="5510348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6057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823DCB0-D07E-46F5-88B5-FF83F4E01AFF}"/>
              </a:ext>
            </a:extLst>
          </p:cNvPr>
          <p:cNvGrpSpPr/>
          <p:nvPr/>
        </p:nvGrpSpPr>
        <p:grpSpPr>
          <a:xfrm>
            <a:off x="1147313" y="1964210"/>
            <a:ext cx="9897373" cy="3398490"/>
            <a:chOff x="1367529" y="2052701"/>
            <a:chExt cx="9897373" cy="3398490"/>
          </a:xfrm>
        </p:grpSpPr>
        <p:sp>
          <p:nvSpPr>
            <p:cNvPr id="3" name="文本框 9">
              <a:extLst>
                <a:ext uri="{FF2B5EF4-FFF2-40B4-BE49-F238E27FC236}">
                  <a16:creationId xmlns:a16="http://schemas.microsoft.com/office/drawing/2014/main" id="{30D91039-8394-41BE-9333-4CCF583C6E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53154" y="2372301"/>
              <a:ext cx="1296107" cy="830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添加</a:t>
              </a:r>
              <a:endPara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ctr" eaLnBrk="1" hangingPunct="1"/>
              <a:r>
                <a:rPr lang="zh-CN" altLang="en-US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标题 </a:t>
              </a:r>
            </a:p>
          </p:txBody>
        </p:sp>
        <p:sp>
          <p:nvSpPr>
            <p:cNvPr id="4" name="文本框 13">
              <a:extLst>
                <a:ext uri="{FF2B5EF4-FFF2-40B4-BE49-F238E27FC236}">
                  <a16:creationId xmlns:a16="http://schemas.microsoft.com/office/drawing/2014/main" id="{F784B91D-CDCE-4638-B6F6-8FA8560119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8180" y="2371367"/>
              <a:ext cx="1296107" cy="830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添加</a:t>
              </a:r>
              <a:endPara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ctr" eaLnBrk="1" hangingPunct="1"/>
              <a:r>
                <a:rPr lang="zh-CN" altLang="en-US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标题</a:t>
              </a:r>
            </a:p>
          </p:txBody>
        </p:sp>
        <p:sp>
          <p:nvSpPr>
            <p:cNvPr id="5" name="文本框 17">
              <a:extLst>
                <a:ext uri="{FF2B5EF4-FFF2-40B4-BE49-F238E27FC236}">
                  <a16:creationId xmlns:a16="http://schemas.microsoft.com/office/drawing/2014/main" id="{45E3AF1F-60B1-4EE0-833C-C555C816F0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2729" y="2357343"/>
              <a:ext cx="1296107" cy="830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添加</a:t>
              </a:r>
              <a:endPara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ctr" eaLnBrk="1" hangingPunct="1"/>
              <a:r>
                <a:rPr lang="zh-CN" altLang="en-US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标题</a:t>
              </a:r>
            </a:p>
          </p:txBody>
        </p:sp>
        <p:sp>
          <p:nvSpPr>
            <p:cNvPr id="6" name="文本框 21">
              <a:extLst>
                <a:ext uri="{FF2B5EF4-FFF2-40B4-BE49-F238E27FC236}">
                  <a16:creationId xmlns:a16="http://schemas.microsoft.com/office/drawing/2014/main" id="{83C139BE-2983-4810-AD10-A52B4ED4AA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22767" y="2371370"/>
              <a:ext cx="1296107" cy="830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latin typeface="隶书" panose="02010509060101010101" pitchFamily="49" charset="-122"/>
                  <a:ea typeface="隶书" panose="02010509060101010101" pitchFamily="49" charset="-122"/>
                </a:rPr>
                <a:t>添加</a:t>
              </a:r>
              <a:endParaRPr lang="en-US" altLang="zh-CN" sz="2400"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ctr" eaLnBrk="1" hangingPunct="1"/>
              <a:r>
                <a:rPr lang="zh-CN" altLang="en-US" sz="2400">
                  <a:latin typeface="隶书" panose="02010509060101010101" pitchFamily="49" charset="-122"/>
                  <a:ea typeface="隶书" panose="02010509060101010101" pitchFamily="49" charset="-122"/>
                </a:rPr>
                <a:t>标题</a:t>
              </a:r>
            </a:p>
          </p:txBody>
        </p:sp>
        <p:sp>
          <p:nvSpPr>
            <p:cNvPr id="7" name="TextBox 13">
              <a:extLst>
                <a:ext uri="{FF2B5EF4-FFF2-40B4-BE49-F238E27FC236}">
                  <a16:creationId xmlns:a16="http://schemas.microsoft.com/office/drawing/2014/main" id="{B0406DCE-2009-4018-8816-09D19B01E7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7529" y="4254501"/>
              <a:ext cx="23383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 dirty="0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Arial" panose="020B0604020202020204" pitchFamily="34" charset="0"/>
                </a:rPr>
                <a:t>单击编辑标题</a:t>
              </a:r>
              <a:endParaRPr lang="en-US" altLang="zh-CN" sz="2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ED10C29C-6F0F-4C63-B154-E889704FF8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05778" y="4712527"/>
              <a:ext cx="211296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id="{9DF9A289-5642-40A7-8766-792693F37D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2604" y="4254501"/>
              <a:ext cx="2336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Arial" panose="020B0604020202020204" pitchFamily="34" charset="0"/>
                </a:rPr>
                <a:t>单击编辑标题</a:t>
              </a:r>
              <a:endParaRPr lang="en-US" altLang="zh-CN" sz="24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13">
              <a:extLst>
                <a:ext uri="{FF2B5EF4-FFF2-40B4-BE49-F238E27FC236}">
                  <a16:creationId xmlns:a16="http://schemas.microsoft.com/office/drawing/2014/main" id="{14BF42E9-A038-48DC-BC21-DF87939811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5770" y="4712527"/>
              <a:ext cx="211296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Box 13">
              <a:extLst>
                <a:ext uri="{FF2B5EF4-FFF2-40B4-BE49-F238E27FC236}">
                  <a16:creationId xmlns:a16="http://schemas.microsoft.com/office/drawing/2014/main" id="{163E9CDB-4E8D-436A-BCD9-9DAE4658E1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07152" y="4254501"/>
              <a:ext cx="2336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Arial" panose="020B0604020202020204" pitchFamily="34" charset="0"/>
                </a:rPr>
                <a:t>单击编辑标题</a:t>
              </a:r>
              <a:endParaRPr lang="en-US" altLang="zh-CN" sz="24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2" name="TextBox 13">
              <a:extLst>
                <a:ext uri="{FF2B5EF4-FFF2-40B4-BE49-F238E27FC236}">
                  <a16:creationId xmlns:a16="http://schemas.microsoft.com/office/drawing/2014/main" id="{6D65E01E-A5F4-4BAF-BD81-B66454475A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7066" y="4712527"/>
              <a:ext cx="211296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2FD66D31-9A6D-4ECD-B7C4-BBEA73F8C3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26515" y="4254501"/>
              <a:ext cx="23383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Arial" panose="020B0604020202020204" pitchFamily="34" charset="0"/>
                </a:rPr>
                <a:t>单击编辑标题</a:t>
              </a:r>
              <a:endParaRPr lang="en-US" altLang="zh-CN" sz="24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2EC4340-006B-48C5-9099-E2A196BA84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04520" y="4712527"/>
              <a:ext cx="211296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solidFill>
                    <a:srgbClr val="000000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53F80DC-82C3-424C-B2E3-04F1692B4F01}"/>
                </a:ext>
              </a:extLst>
            </p:cNvPr>
            <p:cNvGrpSpPr/>
            <p:nvPr/>
          </p:nvGrpSpPr>
          <p:grpSpPr>
            <a:xfrm>
              <a:off x="1667052" y="2052702"/>
              <a:ext cx="1468309" cy="1468309"/>
              <a:chOff x="2719446" y="4412974"/>
              <a:chExt cx="637960" cy="637960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01714C99-4EDB-49E9-B306-B9A29E8A57AE}"/>
                  </a:ext>
                </a:extLst>
              </p:cNvPr>
              <p:cNvSpPr/>
              <p:nvPr/>
            </p:nvSpPr>
            <p:spPr>
              <a:xfrm>
                <a:off x="2719446" y="4412974"/>
                <a:ext cx="637960" cy="63796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16C6097B-8D17-41E9-BB41-647298E0536A}"/>
                  </a:ext>
                </a:extLst>
              </p:cNvPr>
              <p:cNvSpPr/>
              <p:nvPr/>
            </p:nvSpPr>
            <p:spPr>
              <a:xfrm>
                <a:off x="2824245" y="4517773"/>
                <a:ext cx="428362" cy="428362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7AF7CA2C-6F33-4541-B377-DAD82AA6EAFF}"/>
                </a:ext>
              </a:extLst>
            </p:cNvPr>
            <p:cNvGrpSpPr/>
            <p:nvPr/>
          </p:nvGrpSpPr>
          <p:grpSpPr>
            <a:xfrm>
              <a:off x="4252080" y="2052702"/>
              <a:ext cx="1468309" cy="1468309"/>
              <a:chOff x="2719446" y="4412974"/>
              <a:chExt cx="637960" cy="637960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959D59DD-DE9D-49FF-AA63-A197A5532D0E}"/>
                  </a:ext>
                </a:extLst>
              </p:cNvPr>
              <p:cNvSpPr/>
              <p:nvPr/>
            </p:nvSpPr>
            <p:spPr>
              <a:xfrm>
                <a:off x="2719446" y="4412974"/>
                <a:ext cx="637960" cy="63796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3A44D706-8FAB-4ADD-B798-254C19E4F97F}"/>
                  </a:ext>
                </a:extLst>
              </p:cNvPr>
              <p:cNvSpPr/>
              <p:nvPr/>
            </p:nvSpPr>
            <p:spPr>
              <a:xfrm>
                <a:off x="2824245" y="4517773"/>
                <a:ext cx="428362" cy="428362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B971583-05C3-478E-9F88-DE4291D33C5B}"/>
                </a:ext>
              </a:extLst>
            </p:cNvPr>
            <p:cNvGrpSpPr/>
            <p:nvPr/>
          </p:nvGrpSpPr>
          <p:grpSpPr>
            <a:xfrm>
              <a:off x="6791654" y="2052702"/>
              <a:ext cx="1468309" cy="1468309"/>
              <a:chOff x="2719446" y="4412974"/>
              <a:chExt cx="637960" cy="637960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DF7023C4-C3EA-4D21-AC40-007CB015AD58}"/>
                  </a:ext>
                </a:extLst>
              </p:cNvPr>
              <p:cNvSpPr/>
              <p:nvPr/>
            </p:nvSpPr>
            <p:spPr>
              <a:xfrm>
                <a:off x="2719446" y="4412974"/>
                <a:ext cx="637960" cy="63796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AFCF6DCD-7FE6-483E-9F95-D7409F6BB42A}"/>
                  </a:ext>
                </a:extLst>
              </p:cNvPr>
              <p:cNvSpPr/>
              <p:nvPr/>
            </p:nvSpPr>
            <p:spPr>
              <a:xfrm>
                <a:off x="2824245" y="4517773"/>
                <a:ext cx="428362" cy="428362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14708900-8785-40AD-8531-830CAA67D446}"/>
                </a:ext>
              </a:extLst>
            </p:cNvPr>
            <p:cNvGrpSpPr/>
            <p:nvPr/>
          </p:nvGrpSpPr>
          <p:grpSpPr>
            <a:xfrm>
              <a:off x="9236665" y="2052701"/>
              <a:ext cx="1468309" cy="1468309"/>
              <a:chOff x="2719446" y="4412974"/>
              <a:chExt cx="637960" cy="637960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51EF208E-8F1E-46E5-9002-D9D55CBE5DE2}"/>
                  </a:ext>
                </a:extLst>
              </p:cNvPr>
              <p:cNvSpPr/>
              <p:nvPr/>
            </p:nvSpPr>
            <p:spPr>
              <a:xfrm>
                <a:off x="2719446" y="4412974"/>
                <a:ext cx="637960" cy="63796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22143BC3-6715-4D9F-A1F8-7CDEC650DB1E}"/>
                  </a:ext>
                </a:extLst>
              </p:cNvPr>
              <p:cNvSpPr/>
              <p:nvPr/>
            </p:nvSpPr>
            <p:spPr>
              <a:xfrm>
                <a:off x="2824245" y="4517773"/>
                <a:ext cx="428362" cy="428362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53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3023A82-514D-4EA4-A15E-78EC20F994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33"/>
          <a:stretch/>
        </p:blipFill>
        <p:spPr>
          <a:xfrm>
            <a:off x="6616902" y="4638606"/>
            <a:ext cx="5575098" cy="150574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2D46DBC-8782-4857-964A-86C71410B5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6" t="29785"/>
          <a:stretch/>
        </p:blipFill>
        <p:spPr>
          <a:xfrm flipH="1">
            <a:off x="485880" y="1025572"/>
            <a:ext cx="4770724" cy="814432"/>
          </a:xfrm>
          <a:custGeom>
            <a:avLst/>
            <a:gdLst>
              <a:gd name="connsiteX0" fmla="*/ 5510348 w 5510348"/>
              <a:gd name="connsiteY0" fmla="*/ 0 h 940697"/>
              <a:gd name="connsiteX1" fmla="*/ 1054156 w 5510348"/>
              <a:gd name="connsiteY1" fmla="*/ 0 h 940697"/>
              <a:gd name="connsiteX2" fmla="*/ 1091028 w 5510348"/>
              <a:gd name="connsiteY2" fmla="*/ 234091 h 940697"/>
              <a:gd name="connsiteX3" fmla="*/ 748534 w 5510348"/>
              <a:gd name="connsiteY3" fmla="*/ 355853 h 940697"/>
              <a:gd name="connsiteX4" fmla="*/ 8849 w 5510348"/>
              <a:gd name="connsiteY4" fmla="*/ 377709 h 940697"/>
              <a:gd name="connsiteX5" fmla="*/ 0 w 5510348"/>
              <a:gd name="connsiteY5" fmla="*/ 365617 h 940697"/>
              <a:gd name="connsiteX6" fmla="*/ 0 w 5510348"/>
              <a:gd name="connsiteY6" fmla="*/ 940697 h 940697"/>
              <a:gd name="connsiteX7" fmla="*/ 5510348 w 5510348"/>
              <a:gd name="connsiteY7" fmla="*/ 940697 h 940697"/>
              <a:gd name="connsiteX8" fmla="*/ 5510348 w 5510348"/>
              <a:gd name="connsiteY8" fmla="*/ 0 h 94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0348" h="940697">
                <a:moveTo>
                  <a:pt x="5510348" y="0"/>
                </a:moveTo>
                <a:lnTo>
                  <a:pt x="1054156" y="0"/>
                </a:lnTo>
                <a:lnTo>
                  <a:pt x="1091028" y="234091"/>
                </a:lnTo>
                <a:lnTo>
                  <a:pt x="748534" y="355853"/>
                </a:lnTo>
                <a:lnTo>
                  <a:pt x="8849" y="377709"/>
                </a:lnTo>
                <a:lnTo>
                  <a:pt x="0" y="365617"/>
                </a:lnTo>
                <a:lnTo>
                  <a:pt x="0" y="940697"/>
                </a:lnTo>
                <a:lnTo>
                  <a:pt x="5510348" y="940697"/>
                </a:lnTo>
                <a:lnTo>
                  <a:pt x="5510348" y="0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C7C7355-4453-4C18-9614-8D6FB969A374}"/>
              </a:ext>
            </a:extLst>
          </p:cNvPr>
          <p:cNvSpPr txBox="1"/>
          <p:nvPr/>
        </p:nvSpPr>
        <p:spPr>
          <a:xfrm>
            <a:off x="2505274" y="3022538"/>
            <a:ext cx="71814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B29D89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感  谢  大  家  的  观  看</a:t>
            </a:r>
          </a:p>
        </p:txBody>
      </p:sp>
      <p:sp>
        <p:nvSpPr>
          <p:cNvPr id="5" name="文本框 49">
            <a:extLst>
              <a:ext uri="{FF2B5EF4-FFF2-40B4-BE49-F238E27FC236}">
                <a16:creationId xmlns:a16="http://schemas.microsoft.com/office/drawing/2014/main" id="{07D930CC-BD95-4969-BE04-687DFFAD5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6837" y="3821896"/>
            <a:ext cx="45447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871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5">
            <a:extLst>
              <a:ext uri="{FF2B5EF4-FFF2-40B4-BE49-F238E27FC236}">
                <a16:creationId xmlns:a16="http://schemas.microsoft.com/office/drawing/2014/main" id="{047B0072-8EB9-4B5D-B9F1-CB25308B57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0648" y="721176"/>
            <a:ext cx="35065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2000" dirty="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3" name="文本框 49">
            <a:extLst>
              <a:ext uri="{FF2B5EF4-FFF2-40B4-BE49-F238E27FC236}">
                <a16:creationId xmlns:a16="http://schemas.microsoft.com/office/drawing/2014/main" id="{A767F240-2BA8-4B58-9B57-D42428793E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1563" y="1157294"/>
            <a:ext cx="536886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框 45">
            <a:extLst>
              <a:ext uri="{FF2B5EF4-FFF2-40B4-BE49-F238E27FC236}">
                <a16:creationId xmlns:a16="http://schemas.microsoft.com/office/drawing/2014/main" id="{94A7E31E-A409-4469-98DB-63228AA26B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9733" y="2147409"/>
            <a:ext cx="35065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2000" dirty="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5" name="文本框 49">
            <a:extLst>
              <a:ext uri="{FF2B5EF4-FFF2-40B4-BE49-F238E27FC236}">
                <a16:creationId xmlns:a16="http://schemas.microsoft.com/office/drawing/2014/main" id="{D8F2A8FF-8EC4-48F6-A544-4AF11BA33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0648" y="2583527"/>
            <a:ext cx="536886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45">
            <a:extLst>
              <a:ext uri="{FF2B5EF4-FFF2-40B4-BE49-F238E27FC236}">
                <a16:creationId xmlns:a16="http://schemas.microsoft.com/office/drawing/2014/main" id="{768A8453-E7F7-4AFE-8459-456223D85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9733" y="3573642"/>
            <a:ext cx="35065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2000" dirty="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7" name="文本框 49">
            <a:extLst>
              <a:ext uri="{FF2B5EF4-FFF2-40B4-BE49-F238E27FC236}">
                <a16:creationId xmlns:a16="http://schemas.microsoft.com/office/drawing/2014/main" id="{6780DEFE-8859-42FD-9A3C-B4739EDD30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0648" y="4009760"/>
            <a:ext cx="536886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文本框 45">
            <a:extLst>
              <a:ext uri="{FF2B5EF4-FFF2-40B4-BE49-F238E27FC236}">
                <a16:creationId xmlns:a16="http://schemas.microsoft.com/office/drawing/2014/main" id="{836442BA-456F-40DE-914C-743B16246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8818" y="4999875"/>
            <a:ext cx="35065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2000" dirty="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9" name="文本框 49">
            <a:extLst>
              <a:ext uri="{FF2B5EF4-FFF2-40B4-BE49-F238E27FC236}">
                <a16:creationId xmlns:a16="http://schemas.microsoft.com/office/drawing/2014/main" id="{E86BD99A-0160-40BE-BF9D-081587B11E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9733" y="5435993"/>
            <a:ext cx="536886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D02E91-88F0-46B1-B3B7-FABBBFA2F7F0}"/>
              </a:ext>
            </a:extLst>
          </p:cNvPr>
          <p:cNvSpPr txBox="1"/>
          <p:nvPr/>
        </p:nvSpPr>
        <p:spPr>
          <a:xfrm>
            <a:off x="9051086" y="2147409"/>
            <a:ext cx="10299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B29D89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目录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1F013771-2AFD-4E64-A8FF-11B8160B05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6" t="29785"/>
          <a:stretch/>
        </p:blipFill>
        <p:spPr>
          <a:xfrm flipH="1">
            <a:off x="7080429" y="4486813"/>
            <a:ext cx="4770724" cy="814432"/>
          </a:xfrm>
          <a:custGeom>
            <a:avLst/>
            <a:gdLst>
              <a:gd name="connsiteX0" fmla="*/ 5510348 w 5510348"/>
              <a:gd name="connsiteY0" fmla="*/ 0 h 940697"/>
              <a:gd name="connsiteX1" fmla="*/ 1054156 w 5510348"/>
              <a:gd name="connsiteY1" fmla="*/ 0 h 940697"/>
              <a:gd name="connsiteX2" fmla="*/ 1091028 w 5510348"/>
              <a:gd name="connsiteY2" fmla="*/ 234091 h 940697"/>
              <a:gd name="connsiteX3" fmla="*/ 748534 w 5510348"/>
              <a:gd name="connsiteY3" fmla="*/ 355853 h 940697"/>
              <a:gd name="connsiteX4" fmla="*/ 8849 w 5510348"/>
              <a:gd name="connsiteY4" fmla="*/ 377709 h 940697"/>
              <a:gd name="connsiteX5" fmla="*/ 0 w 5510348"/>
              <a:gd name="connsiteY5" fmla="*/ 365617 h 940697"/>
              <a:gd name="connsiteX6" fmla="*/ 0 w 5510348"/>
              <a:gd name="connsiteY6" fmla="*/ 940697 h 940697"/>
              <a:gd name="connsiteX7" fmla="*/ 5510348 w 5510348"/>
              <a:gd name="connsiteY7" fmla="*/ 940697 h 940697"/>
              <a:gd name="connsiteX8" fmla="*/ 5510348 w 5510348"/>
              <a:gd name="connsiteY8" fmla="*/ 0 h 94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0348" h="940697">
                <a:moveTo>
                  <a:pt x="5510348" y="0"/>
                </a:moveTo>
                <a:lnTo>
                  <a:pt x="1054156" y="0"/>
                </a:lnTo>
                <a:lnTo>
                  <a:pt x="1091028" y="234091"/>
                </a:lnTo>
                <a:lnTo>
                  <a:pt x="748534" y="355853"/>
                </a:lnTo>
                <a:lnTo>
                  <a:pt x="8849" y="377709"/>
                </a:lnTo>
                <a:lnTo>
                  <a:pt x="0" y="365617"/>
                </a:lnTo>
                <a:lnTo>
                  <a:pt x="0" y="940697"/>
                </a:lnTo>
                <a:lnTo>
                  <a:pt x="5510348" y="940697"/>
                </a:lnTo>
                <a:lnTo>
                  <a:pt x="5510348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7217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F11CD94-C228-453C-9E5E-933BED36063B}"/>
              </a:ext>
            </a:extLst>
          </p:cNvPr>
          <p:cNvSpPr txBox="1"/>
          <p:nvPr/>
        </p:nvSpPr>
        <p:spPr>
          <a:xfrm>
            <a:off x="5407466" y="2112872"/>
            <a:ext cx="1292662" cy="12879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  <a:endParaRPr lang="zh-CN" altLang="en-US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文本框 49">
            <a:extLst>
              <a:ext uri="{FF2B5EF4-FFF2-40B4-BE49-F238E27FC236}">
                <a16:creationId xmlns:a16="http://schemas.microsoft.com/office/drawing/2014/main" id="{585149BC-D195-41C9-BA42-695D5C34E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8871" y="3652000"/>
            <a:ext cx="558985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0EF24E1-4E08-40FA-B234-A9074FBF3E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33"/>
          <a:stretch/>
        </p:blipFill>
        <p:spPr>
          <a:xfrm>
            <a:off x="6616902" y="4852919"/>
            <a:ext cx="5575098" cy="150574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4096A42-4992-4B85-BECC-C5DA052143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6" t="29785"/>
          <a:stretch/>
        </p:blipFill>
        <p:spPr>
          <a:xfrm flipH="1">
            <a:off x="44183" y="5391480"/>
            <a:ext cx="4770724" cy="814432"/>
          </a:xfrm>
          <a:custGeom>
            <a:avLst/>
            <a:gdLst>
              <a:gd name="connsiteX0" fmla="*/ 5510348 w 5510348"/>
              <a:gd name="connsiteY0" fmla="*/ 0 h 940697"/>
              <a:gd name="connsiteX1" fmla="*/ 1054156 w 5510348"/>
              <a:gd name="connsiteY1" fmla="*/ 0 h 940697"/>
              <a:gd name="connsiteX2" fmla="*/ 1091028 w 5510348"/>
              <a:gd name="connsiteY2" fmla="*/ 234091 h 940697"/>
              <a:gd name="connsiteX3" fmla="*/ 748534 w 5510348"/>
              <a:gd name="connsiteY3" fmla="*/ 355853 h 940697"/>
              <a:gd name="connsiteX4" fmla="*/ 8849 w 5510348"/>
              <a:gd name="connsiteY4" fmla="*/ 377709 h 940697"/>
              <a:gd name="connsiteX5" fmla="*/ 0 w 5510348"/>
              <a:gd name="connsiteY5" fmla="*/ 365617 h 940697"/>
              <a:gd name="connsiteX6" fmla="*/ 0 w 5510348"/>
              <a:gd name="connsiteY6" fmla="*/ 940697 h 940697"/>
              <a:gd name="connsiteX7" fmla="*/ 5510348 w 5510348"/>
              <a:gd name="connsiteY7" fmla="*/ 940697 h 940697"/>
              <a:gd name="connsiteX8" fmla="*/ 5510348 w 5510348"/>
              <a:gd name="connsiteY8" fmla="*/ 0 h 94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0348" h="940697">
                <a:moveTo>
                  <a:pt x="5510348" y="0"/>
                </a:moveTo>
                <a:lnTo>
                  <a:pt x="1054156" y="0"/>
                </a:lnTo>
                <a:lnTo>
                  <a:pt x="1091028" y="234091"/>
                </a:lnTo>
                <a:lnTo>
                  <a:pt x="748534" y="355853"/>
                </a:lnTo>
                <a:lnTo>
                  <a:pt x="8849" y="377709"/>
                </a:lnTo>
                <a:lnTo>
                  <a:pt x="0" y="365617"/>
                </a:lnTo>
                <a:lnTo>
                  <a:pt x="0" y="940697"/>
                </a:lnTo>
                <a:lnTo>
                  <a:pt x="5510348" y="940697"/>
                </a:lnTo>
                <a:lnTo>
                  <a:pt x="5510348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3049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35AEB9F-01E7-409B-86AE-15A72B1D82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84" b="13414"/>
          <a:stretch/>
        </p:blipFill>
        <p:spPr>
          <a:xfrm>
            <a:off x="8946082" y="1875621"/>
            <a:ext cx="3745424" cy="3106758"/>
          </a:xfrm>
          <a:prstGeom prst="rect">
            <a:avLst/>
          </a:prstGeom>
        </p:spPr>
      </p:pic>
      <p:sp>
        <p:nvSpPr>
          <p:cNvPr id="3" name="文本框 45">
            <a:extLst>
              <a:ext uri="{FF2B5EF4-FFF2-40B4-BE49-F238E27FC236}">
                <a16:creationId xmlns:a16="http://schemas.microsoft.com/office/drawing/2014/main" id="{EA476B96-F89D-4C60-A1EB-BDA8DB8180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165" y="1476301"/>
            <a:ext cx="35065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4" name="文本框 49">
            <a:extLst>
              <a:ext uri="{FF2B5EF4-FFF2-40B4-BE49-F238E27FC236}">
                <a16:creationId xmlns:a16="http://schemas.microsoft.com/office/drawing/2014/main" id="{3D5AE23C-E41B-43BB-8F65-6199C20E2E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8081" y="1912419"/>
            <a:ext cx="263381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5">
            <a:extLst>
              <a:ext uri="{FF2B5EF4-FFF2-40B4-BE49-F238E27FC236}">
                <a16:creationId xmlns:a16="http://schemas.microsoft.com/office/drawing/2014/main" id="{C4808A8D-B475-4754-A2BC-75126F8CD7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0984" y="2774104"/>
            <a:ext cx="35065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6" name="文本框 49">
            <a:extLst>
              <a:ext uri="{FF2B5EF4-FFF2-40B4-BE49-F238E27FC236}">
                <a16:creationId xmlns:a16="http://schemas.microsoft.com/office/drawing/2014/main" id="{D826236F-E86E-4E1E-BF72-6ABE1626A3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1900" y="3210222"/>
            <a:ext cx="263381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文本框 45">
            <a:extLst>
              <a:ext uri="{FF2B5EF4-FFF2-40B4-BE49-F238E27FC236}">
                <a16:creationId xmlns:a16="http://schemas.microsoft.com/office/drawing/2014/main" id="{E4B855BD-E9CF-47B7-9D87-10CA8D0246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2650" y="4181103"/>
            <a:ext cx="35065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8" name="文本框 49">
            <a:extLst>
              <a:ext uri="{FF2B5EF4-FFF2-40B4-BE49-F238E27FC236}">
                <a16:creationId xmlns:a16="http://schemas.microsoft.com/office/drawing/2014/main" id="{4C27DF7F-5677-4C52-9F92-731586252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3566" y="4617221"/>
            <a:ext cx="263381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2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13CCC93-C07B-4B75-91FA-7B70112B3A11}"/>
              </a:ext>
            </a:extLst>
          </p:cNvPr>
          <p:cNvSpPr/>
          <p:nvPr/>
        </p:nvSpPr>
        <p:spPr>
          <a:xfrm>
            <a:off x="2743200" y="3314700"/>
            <a:ext cx="8201025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0EA0444-8AFB-4E2C-B954-81DC2DA2C7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31" y="2117970"/>
            <a:ext cx="2564707" cy="3378208"/>
          </a:xfrm>
          <a:prstGeom prst="rect">
            <a:avLst/>
          </a:prstGeom>
        </p:spPr>
      </p:pic>
      <p:sp>
        <p:nvSpPr>
          <p:cNvPr id="4" name="文本框 45">
            <a:extLst>
              <a:ext uri="{FF2B5EF4-FFF2-40B4-BE49-F238E27FC236}">
                <a16:creationId xmlns:a16="http://schemas.microsoft.com/office/drawing/2014/main" id="{1373DE66-B4AA-4B92-A26E-FE07E38BB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065" y="1681852"/>
            <a:ext cx="6027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5" name="文本框 49">
            <a:extLst>
              <a:ext uri="{FF2B5EF4-FFF2-40B4-BE49-F238E27FC236}">
                <a16:creationId xmlns:a16="http://schemas.microsoft.com/office/drawing/2014/main" id="{FDC21CB4-9867-4733-8EB0-A9EDD2197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6980" y="2117970"/>
            <a:ext cx="6634319" cy="880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49">
            <a:extLst>
              <a:ext uri="{FF2B5EF4-FFF2-40B4-BE49-F238E27FC236}">
                <a16:creationId xmlns:a16="http://schemas.microsoft.com/office/drawing/2014/main" id="{EFDF4B90-D60E-4145-907B-715633ADF5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065" y="4088581"/>
            <a:ext cx="6634319" cy="880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552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7AE76B6-EC6D-4E6B-9397-52EB810E009E}"/>
              </a:ext>
            </a:extLst>
          </p:cNvPr>
          <p:cNvSpPr/>
          <p:nvPr/>
        </p:nvSpPr>
        <p:spPr>
          <a:xfrm>
            <a:off x="4267200" y="3571875"/>
            <a:ext cx="3224799" cy="172878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3C0532E-C9B5-45A4-BA42-4EF848FDF3B4}"/>
              </a:ext>
            </a:extLst>
          </p:cNvPr>
          <p:cNvSpPr/>
          <p:nvPr/>
        </p:nvSpPr>
        <p:spPr>
          <a:xfrm>
            <a:off x="1042400" y="1843085"/>
            <a:ext cx="3224799" cy="17287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45">
            <a:extLst>
              <a:ext uri="{FF2B5EF4-FFF2-40B4-BE49-F238E27FC236}">
                <a16:creationId xmlns:a16="http://schemas.microsoft.com/office/drawing/2014/main" id="{7A610493-5ABC-432D-A2EE-0F3F99573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8615" y="1976364"/>
            <a:ext cx="35065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5" name="文本框 49">
            <a:extLst>
              <a:ext uri="{FF2B5EF4-FFF2-40B4-BE49-F238E27FC236}">
                <a16:creationId xmlns:a16="http://schemas.microsoft.com/office/drawing/2014/main" id="{FB72EEDC-5DEB-4EA0-AFD7-1BE23ACF9B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9531" y="2412482"/>
            <a:ext cx="263381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45">
            <a:extLst>
              <a:ext uri="{FF2B5EF4-FFF2-40B4-BE49-F238E27FC236}">
                <a16:creationId xmlns:a16="http://schemas.microsoft.com/office/drawing/2014/main" id="{7D505439-DF3C-4076-96AA-1FCDF7573B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9531" y="3705153"/>
            <a:ext cx="22200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7" name="文本框 49">
            <a:extLst>
              <a:ext uri="{FF2B5EF4-FFF2-40B4-BE49-F238E27FC236}">
                <a16:creationId xmlns:a16="http://schemas.microsoft.com/office/drawing/2014/main" id="{7B4ECF82-F01E-44A6-B00C-281742E2B6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0447" y="4141271"/>
            <a:ext cx="27318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文本框 49">
            <a:extLst>
              <a:ext uri="{FF2B5EF4-FFF2-40B4-BE49-F238E27FC236}">
                <a16:creationId xmlns:a16="http://schemas.microsoft.com/office/drawing/2014/main" id="{73395F28-019B-4201-8D2E-6E20890E09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2786" y="3905208"/>
            <a:ext cx="233362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7F5A28D-7A05-40DE-8DF5-4DDB65C6A96F}"/>
              </a:ext>
            </a:extLst>
          </p:cNvPr>
          <p:cNvSpPr/>
          <p:nvPr/>
        </p:nvSpPr>
        <p:spPr>
          <a:xfrm>
            <a:off x="7496646" y="1836229"/>
            <a:ext cx="3224799" cy="17287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45">
            <a:extLst>
              <a:ext uri="{FF2B5EF4-FFF2-40B4-BE49-F238E27FC236}">
                <a16:creationId xmlns:a16="http://schemas.microsoft.com/office/drawing/2014/main" id="{2BABDB5A-D69A-4D29-9603-38DA067AD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2861" y="1969508"/>
            <a:ext cx="35065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1" name="文本框 49">
            <a:extLst>
              <a:ext uri="{FF2B5EF4-FFF2-40B4-BE49-F238E27FC236}">
                <a16:creationId xmlns:a16="http://schemas.microsoft.com/office/drawing/2014/main" id="{319C6452-029C-43E0-AF11-1C0346FD17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63777" y="2405626"/>
            <a:ext cx="263381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文本框 45">
            <a:extLst>
              <a:ext uri="{FF2B5EF4-FFF2-40B4-BE49-F238E27FC236}">
                <a16:creationId xmlns:a16="http://schemas.microsoft.com/office/drawing/2014/main" id="{0C042222-AD22-4AE7-B393-00FA4F1AB6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63777" y="3698297"/>
            <a:ext cx="22200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3" name="文本框 49">
            <a:extLst>
              <a:ext uri="{FF2B5EF4-FFF2-40B4-BE49-F238E27FC236}">
                <a16:creationId xmlns:a16="http://schemas.microsoft.com/office/drawing/2014/main" id="{B562BDA1-86F7-42B5-9A1F-2FDE2FB70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4693" y="4134415"/>
            <a:ext cx="27318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文本框 45">
            <a:extLst>
              <a:ext uri="{FF2B5EF4-FFF2-40B4-BE49-F238E27FC236}">
                <a16:creationId xmlns:a16="http://schemas.microsoft.com/office/drawing/2014/main" id="{366E73FA-E420-41EC-B809-0665495B92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4330" y="1900657"/>
            <a:ext cx="22200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5" name="文本框 49">
            <a:extLst>
              <a:ext uri="{FF2B5EF4-FFF2-40B4-BE49-F238E27FC236}">
                <a16:creationId xmlns:a16="http://schemas.microsoft.com/office/drawing/2014/main" id="{9B27B9EC-86B2-4DA0-BA4E-B954211CDB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5246" y="2336775"/>
            <a:ext cx="27318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964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953926D4-E4B3-44BA-936C-2A7E45BF3CDD}"/>
              </a:ext>
            </a:extLst>
          </p:cNvPr>
          <p:cNvCxnSpPr>
            <a:stCxn id="3" idx="4"/>
            <a:endCxn id="4" idx="0"/>
          </p:cNvCxnSpPr>
          <p:nvPr/>
        </p:nvCxnSpPr>
        <p:spPr>
          <a:xfrm>
            <a:off x="1716091" y="1688042"/>
            <a:ext cx="0" cy="105127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>
            <a:extLst>
              <a:ext uri="{FF2B5EF4-FFF2-40B4-BE49-F238E27FC236}">
                <a16:creationId xmlns:a16="http://schemas.microsoft.com/office/drawing/2014/main" id="{20D036A8-586A-4A0D-8A72-29A5D04399F5}"/>
              </a:ext>
            </a:extLst>
          </p:cNvPr>
          <p:cNvSpPr/>
          <p:nvPr/>
        </p:nvSpPr>
        <p:spPr>
          <a:xfrm>
            <a:off x="1651176" y="1558212"/>
            <a:ext cx="129830" cy="12983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1B286D8-365A-4C23-B5F2-C45F5E04C9D2}"/>
              </a:ext>
            </a:extLst>
          </p:cNvPr>
          <p:cNvSpPr/>
          <p:nvPr/>
        </p:nvSpPr>
        <p:spPr>
          <a:xfrm>
            <a:off x="1651176" y="2739312"/>
            <a:ext cx="129830" cy="12983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D560AE59-4134-47CB-BEA4-D5562F0618CD}"/>
              </a:ext>
            </a:extLst>
          </p:cNvPr>
          <p:cNvSpPr/>
          <p:nvPr/>
        </p:nvSpPr>
        <p:spPr>
          <a:xfrm>
            <a:off x="1651176" y="3920412"/>
            <a:ext cx="129830" cy="12983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24998C7-EEF2-4E2F-9E35-4AB0982E22A7}"/>
              </a:ext>
            </a:extLst>
          </p:cNvPr>
          <p:cNvSpPr/>
          <p:nvPr/>
        </p:nvSpPr>
        <p:spPr>
          <a:xfrm>
            <a:off x="1651176" y="5101512"/>
            <a:ext cx="129830" cy="12983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7EBC429-8697-42ED-B6F4-FE20F68F3040}"/>
              </a:ext>
            </a:extLst>
          </p:cNvPr>
          <p:cNvCxnSpPr>
            <a:stCxn id="5" idx="4"/>
            <a:endCxn id="6" idx="0"/>
          </p:cNvCxnSpPr>
          <p:nvPr/>
        </p:nvCxnSpPr>
        <p:spPr>
          <a:xfrm>
            <a:off x="1716091" y="4050242"/>
            <a:ext cx="0" cy="105127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36D12DA-856A-4C2D-B6B6-7786DD312BCA}"/>
              </a:ext>
            </a:extLst>
          </p:cNvPr>
          <p:cNvCxnSpPr/>
          <p:nvPr/>
        </p:nvCxnSpPr>
        <p:spPr>
          <a:xfrm>
            <a:off x="1716091" y="2869142"/>
            <a:ext cx="0" cy="105127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49">
            <a:extLst>
              <a:ext uri="{FF2B5EF4-FFF2-40B4-BE49-F238E27FC236}">
                <a16:creationId xmlns:a16="http://schemas.microsoft.com/office/drawing/2014/main" id="{231316E4-C197-4E3A-9D51-58941C259B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6768" y="1433323"/>
            <a:ext cx="46978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文本框 49">
            <a:extLst>
              <a:ext uri="{FF2B5EF4-FFF2-40B4-BE49-F238E27FC236}">
                <a16:creationId xmlns:a16="http://schemas.microsoft.com/office/drawing/2014/main" id="{BB9F01FD-06F8-4A32-AFC9-1602C7B2C5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5852" y="2614423"/>
            <a:ext cx="46978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文本框 49">
            <a:extLst>
              <a:ext uri="{FF2B5EF4-FFF2-40B4-BE49-F238E27FC236}">
                <a16:creationId xmlns:a16="http://schemas.microsoft.com/office/drawing/2014/main" id="{846D1905-ACCF-43E5-9DF6-5C496606B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5852" y="3732880"/>
            <a:ext cx="46978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文本框 49">
            <a:extLst>
              <a:ext uri="{FF2B5EF4-FFF2-40B4-BE49-F238E27FC236}">
                <a16:creationId xmlns:a16="http://schemas.microsoft.com/office/drawing/2014/main" id="{0A5A6204-FAED-4421-9D93-8566FF173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4936" y="4778346"/>
            <a:ext cx="46978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文本框 45">
            <a:extLst>
              <a:ext uri="{FF2B5EF4-FFF2-40B4-BE49-F238E27FC236}">
                <a16:creationId xmlns:a16="http://schemas.microsoft.com/office/drawing/2014/main" id="{BA4CDDDF-F539-4F2C-80BE-799D4F43BC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6565" y="2604172"/>
            <a:ext cx="32548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添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加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标</a:t>
            </a: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题</a:t>
            </a:r>
          </a:p>
        </p:txBody>
      </p:sp>
      <p:sp>
        <p:nvSpPr>
          <p:cNvPr id="18" name="文本框 49">
            <a:extLst>
              <a:ext uri="{FF2B5EF4-FFF2-40B4-BE49-F238E27FC236}">
                <a16:creationId xmlns:a16="http://schemas.microsoft.com/office/drawing/2014/main" id="{DE5C3BE6-2001-408D-A1D7-25691A97AE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67481" y="3163872"/>
            <a:ext cx="3233894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644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0" grpId="0"/>
      <p:bldP spid="12" grpId="0"/>
      <p:bldP spid="14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F11CD94-C228-453C-9E5E-933BED36063B}"/>
              </a:ext>
            </a:extLst>
          </p:cNvPr>
          <p:cNvSpPr txBox="1"/>
          <p:nvPr/>
        </p:nvSpPr>
        <p:spPr>
          <a:xfrm>
            <a:off x="5407466" y="2112872"/>
            <a:ext cx="1292662" cy="12879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  <a:endParaRPr lang="zh-CN" altLang="en-US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文本框 49">
            <a:extLst>
              <a:ext uri="{FF2B5EF4-FFF2-40B4-BE49-F238E27FC236}">
                <a16:creationId xmlns:a16="http://schemas.microsoft.com/office/drawing/2014/main" id="{585149BC-D195-41C9-BA42-695D5C34E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8871" y="3652000"/>
            <a:ext cx="558985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0EF24E1-4E08-40FA-B234-A9074FBF3E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33"/>
          <a:stretch/>
        </p:blipFill>
        <p:spPr>
          <a:xfrm>
            <a:off x="6616902" y="4852919"/>
            <a:ext cx="5575098" cy="150574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4096A42-4992-4B85-BECC-C5DA052143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6" t="29785"/>
          <a:stretch/>
        </p:blipFill>
        <p:spPr>
          <a:xfrm flipH="1">
            <a:off x="44183" y="5391480"/>
            <a:ext cx="4770724" cy="814432"/>
          </a:xfrm>
          <a:custGeom>
            <a:avLst/>
            <a:gdLst>
              <a:gd name="connsiteX0" fmla="*/ 5510348 w 5510348"/>
              <a:gd name="connsiteY0" fmla="*/ 0 h 940697"/>
              <a:gd name="connsiteX1" fmla="*/ 1054156 w 5510348"/>
              <a:gd name="connsiteY1" fmla="*/ 0 h 940697"/>
              <a:gd name="connsiteX2" fmla="*/ 1091028 w 5510348"/>
              <a:gd name="connsiteY2" fmla="*/ 234091 h 940697"/>
              <a:gd name="connsiteX3" fmla="*/ 748534 w 5510348"/>
              <a:gd name="connsiteY3" fmla="*/ 355853 h 940697"/>
              <a:gd name="connsiteX4" fmla="*/ 8849 w 5510348"/>
              <a:gd name="connsiteY4" fmla="*/ 377709 h 940697"/>
              <a:gd name="connsiteX5" fmla="*/ 0 w 5510348"/>
              <a:gd name="connsiteY5" fmla="*/ 365617 h 940697"/>
              <a:gd name="connsiteX6" fmla="*/ 0 w 5510348"/>
              <a:gd name="connsiteY6" fmla="*/ 940697 h 940697"/>
              <a:gd name="connsiteX7" fmla="*/ 5510348 w 5510348"/>
              <a:gd name="connsiteY7" fmla="*/ 940697 h 940697"/>
              <a:gd name="connsiteX8" fmla="*/ 5510348 w 5510348"/>
              <a:gd name="connsiteY8" fmla="*/ 0 h 94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0348" h="940697">
                <a:moveTo>
                  <a:pt x="5510348" y="0"/>
                </a:moveTo>
                <a:lnTo>
                  <a:pt x="1054156" y="0"/>
                </a:lnTo>
                <a:lnTo>
                  <a:pt x="1091028" y="234091"/>
                </a:lnTo>
                <a:lnTo>
                  <a:pt x="748534" y="355853"/>
                </a:lnTo>
                <a:lnTo>
                  <a:pt x="8849" y="377709"/>
                </a:lnTo>
                <a:lnTo>
                  <a:pt x="0" y="365617"/>
                </a:lnTo>
                <a:lnTo>
                  <a:pt x="0" y="940697"/>
                </a:lnTo>
                <a:lnTo>
                  <a:pt x="5510348" y="940697"/>
                </a:lnTo>
                <a:lnTo>
                  <a:pt x="5510348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0011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5">
            <a:extLst>
              <a:ext uri="{FF2B5EF4-FFF2-40B4-BE49-F238E27FC236}">
                <a16:creationId xmlns:a16="http://schemas.microsoft.com/office/drawing/2014/main" id="{C155BA43-3633-41CD-883F-C3A1B5D9C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0648" y="2367096"/>
            <a:ext cx="35065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3" name="文本框 49">
            <a:extLst>
              <a:ext uri="{FF2B5EF4-FFF2-40B4-BE49-F238E27FC236}">
                <a16:creationId xmlns:a16="http://schemas.microsoft.com/office/drawing/2014/main" id="{80C7C870-DCF1-48B4-B89E-8271AB8C7A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1563" y="2803214"/>
            <a:ext cx="536886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7FEF6E8-B20B-4CE6-9F86-D02736EEE7D2}"/>
              </a:ext>
            </a:extLst>
          </p:cNvPr>
          <p:cNvCxnSpPr/>
          <p:nvPr/>
        </p:nvCxnSpPr>
        <p:spPr>
          <a:xfrm>
            <a:off x="1871003" y="3924886"/>
            <a:ext cx="1008653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5">
            <a:extLst>
              <a:ext uri="{FF2B5EF4-FFF2-40B4-BE49-F238E27FC236}">
                <a16:creationId xmlns:a16="http://schemas.microsoft.com/office/drawing/2014/main" id="{57E12849-EF1B-4FBA-B6FC-092E445F6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9810" y="4257695"/>
            <a:ext cx="35065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000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6" name="文本框 49">
            <a:extLst>
              <a:ext uri="{FF2B5EF4-FFF2-40B4-BE49-F238E27FC236}">
                <a16:creationId xmlns:a16="http://schemas.microsoft.com/office/drawing/2014/main" id="{F4D75800-F377-4D1F-81FD-0F0A79610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7497" y="4657805"/>
            <a:ext cx="536886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r"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墨迹">
            <a:extLst>
              <a:ext uri="{FF2B5EF4-FFF2-40B4-BE49-F238E27FC236}">
                <a16:creationId xmlns:a16="http://schemas.microsoft.com/office/drawing/2014/main" id="{205A9DA7-D7AD-4968-BEEB-178C3EC9A1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19" t="11119"/>
          <a:stretch/>
        </p:blipFill>
        <p:spPr>
          <a:xfrm>
            <a:off x="-12700" y="-12700"/>
            <a:ext cx="2400300" cy="463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8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1479</Words>
  <Application>Microsoft Office PowerPoint</Application>
  <PresentationFormat>宽屏</PresentationFormat>
  <Paragraphs>87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等线</vt:lpstr>
      <vt:lpstr>等线 Light</vt:lpstr>
      <vt:lpstr>华文行楷</vt:lpstr>
      <vt:lpstr>楷体</vt:lpstr>
      <vt:lpstr>隶书</vt:lpstr>
      <vt:lpstr>文悦古典明朝体 (非商业使用) W5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2018-01-17T05:00:59Z</dcterms:created>
  <dcterms:modified xsi:type="dcterms:W3CDTF">2018-01-22T07:28:00Z</dcterms:modified>
</cp:coreProperties>
</file>