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73" r:id="rId5"/>
    <p:sldId id="274" r:id="rId6"/>
    <p:sldId id="275" r:id="rId7"/>
    <p:sldId id="276" r:id="rId8"/>
    <p:sldId id="277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79" r:id="rId18"/>
    <p:sldId id="278" r:id="rId19"/>
    <p:sldId id="280" r:id="rId20"/>
    <p:sldId id="289" r:id="rId21"/>
    <p:sldId id="292" r:id="rId22"/>
    <p:sldId id="293" r:id="rId23"/>
    <p:sldId id="351" r:id="rId24"/>
    <p:sldId id="353" r:id="rId25"/>
    <p:sldId id="354" r:id="rId26"/>
    <p:sldId id="355" r:id="rId27"/>
    <p:sldId id="357" r:id="rId28"/>
    <p:sldId id="360" r:id="rId29"/>
    <p:sldId id="362" r:id="rId30"/>
    <p:sldId id="364" r:id="rId31"/>
    <p:sldId id="367" r:id="rId32"/>
    <p:sldId id="294" r:id="rId33"/>
    <p:sldId id="295" r:id="rId34"/>
    <p:sldId id="296" r:id="rId35"/>
    <p:sldId id="298" r:id="rId36"/>
    <p:sldId id="299" r:id="rId37"/>
    <p:sldId id="300" r:id="rId38"/>
    <p:sldId id="301" r:id="rId39"/>
    <p:sldId id="302" r:id="rId40"/>
    <p:sldId id="306" r:id="rId41"/>
    <p:sldId id="314" r:id="rId42"/>
    <p:sldId id="318" r:id="rId43"/>
    <p:sldId id="319" r:id="rId44"/>
    <p:sldId id="320" r:id="rId45"/>
    <p:sldId id="370" r:id="rId46"/>
    <p:sldId id="371" r:id="rId47"/>
    <p:sldId id="373" r:id="rId48"/>
    <p:sldId id="374" r:id="rId49"/>
    <p:sldId id="375" r:id="rId50"/>
    <p:sldId id="376" r:id="rId51"/>
    <p:sldId id="377" r:id="rId52"/>
    <p:sldId id="379" r:id="rId53"/>
    <p:sldId id="327" r:id="rId54"/>
    <p:sldId id="328" r:id="rId55"/>
    <p:sldId id="331" r:id="rId56"/>
    <p:sldId id="335" r:id="rId57"/>
    <p:sldId id="338" r:id="rId58"/>
    <p:sldId id="340" r:id="rId59"/>
    <p:sldId id="341" r:id="rId60"/>
    <p:sldId id="342" r:id="rId61"/>
  </p:sldIdLst>
  <p:sldSz cx="12192000" cy="6858000"/>
  <p:notesSz cx="6858000" cy="9144000"/>
  <p:embeddedFontLst>
    <p:embeddedFont>
      <p:font typeface="等线" panose="02010600030101010101" pitchFamily="2" charset="-122"/>
      <p:regular r:id="rId65"/>
      <p:bold r:id="rId66"/>
    </p:embeddedFont>
    <p:embeddedFont>
      <p:font typeface="等线 Light" panose="02010600030101010101" pitchFamily="2" charset="-122"/>
      <p:regular r:id="rId67"/>
    </p:embeddedFont>
    <p:embeddedFont>
      <p:font typeface="微软雅黑" panose="020B0503020204020204" pitchFamily="34" charset="-122"/>
      <p:regular r:id="rId68"/>
      <p:bold r:id="rId6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0B178"/>
    <a:srgbClr val="6DE391"/>
    <a:srgbClr val="69D88B"/>
    <a:srgbClr val="88C79B"/>
    <a:srgbClr val="456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9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84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font" Target="fonts/font5.fntdata"/><Relationship Id="rId68" Type="http://schemas.openxmlformats.org/officeDocument/2006/relationships/font" Target="fonts/font4.fntdata"/><Relationship Id="rId67" Type="http://schemas.openxmlformats.org/officeDocument/2006/relationships/font" Target="fonts/font3.fntdata"/><Relationship Id="rId66" Type="http://schemas.openxmlformats.org/officeDocument/2006/relationships/font" Target="fonts/font2.fntdata"/><Relationship Id="rId65" Type="http://schemas.openxmlformats.org/officeDocument/2006/relationships/font" Target="fonts/font1.fntdata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31889-179A-4A27-AE1F-2EDD47FDDF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5E79F-65CD-4654-A8EB-FA90F316AFC6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b="7800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-1"/>
            <a:ext cx="12191999" cy="6858000"/>
          </a:xfrm>
          <a:prstGeom prst="rect">
            <a:avLst/>
          </a:prstGeom>
          <a:gradFill flip="none" rotWithShape="1">
            <a:gsLst>
              <a:gs pos="16000">
                <a:schemeClr val="tx1">
                  <a:lumMod val="95000"/>
                  <a:lumOff val="5000"/>
                  <a:alpha val="85000"/>
                </a:schemeClr>
              </a:gs>
              <a:gs pos="48000">
                <a:schemeClr val="tx1">
                  <a:lumMod val="95000"/>
                  <a:lumOff val="5000"/>
                  <a:alpha val="77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4073" y="491836"/>
            <a:ext cx="11443854" cy="5874328"/>
          </a:xfrm>
          <a:prstGeom prst="rect">
            <a:avLst/>
          </a:prstGeom>
          <a:noFill/>
          <a:ln w="76200">
            <a:solidFill>
              <a:srgbClr val="88C7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394627" y="2423710"/>
            <a:ext cx="7402747" cy="2010580"/>
            <a:chOff x="2394627" y="2104011"/>
            <a:chExt cx="7402747" cy="2010580"/>
          </a:xfrm>
        </p:grpSpPr>
        <p:sp>
          <p:nvSpPr>
            <p:cNvPr id="8" name="文本框 7"/>
            <p:cNvSpPr txBox="1"/>
            <p:nvPr/>
          </p:nvSpPr>
          <p:spPr>
            <a:xfrm>
              <a:off x="2819400" y="3714481"/>
              <a:ext cx="655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开场通用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自带音乐 </a:t>
              </a: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| 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简单易改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394627" y="2104011"/>
              <a:ext cx="7402747" cy="1446550"/>
              <a:chOff x="2503253" y="2104011"/>
              <a:chExt cx="9314675" cy="1446550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503253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114845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726437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介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338029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绍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949621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快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0561214" y="2104011"/>
                <a:ext cx="1256714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800" b="1" dirty="0">
                    <a:gradFill flip="none" rotWithShape="1">
                      <a:gsLst>
                        <a:gs pos="0">
                          <a:srgbClr val="6DE391"/>
                        </a:gs>
                        <a:gs pos="62000">
                          <a:srgbClr val="62B77B">
                            <a:alpha val="90000"/>
                          </a:srgbClr>
                        </a:gs>
                        <a:gs pos="100000">
                          <a:srgbClr val="60B178">
                            <a:alpha val="0"/>
                          </a:srgbClr>
                        </a:gs>
                      </a:gsLst>
                      <a:lin ang="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闪</a:t>
                </a:r>
                <a:endParaRPr lang="zh-CN" altLang="en-US" sz="8800" b="1" dirty="0">
                  <a:gradFill flip="none" rotWithShape="1">
                    <a:gsLst>
                      <a:gs pos="0">
                        <a:srgbClr val="6DE391"/>
                      </a:gs>
                      <a:gs pos="62000">
                        <a:srgbClr val="62B77B">
                          <a:alpha val="90000"/>
                        </a:srgbClr>
                      </a:gs>
                      <a:gs pos="100000">
                        <a:srgbClr val="60B178">
                          <a:alpha val="0"/>
                        </a:srgbClr>
                      </a:gs>
                    </a:gsLst>
                    <a:lin ang="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快闪音乐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29836" y="49183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100"/>
    </mc:Choice>
    <mc:Fallback>
      <p:transition advTm="2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5239" y="2416952"/>
            <a:ext cx="790152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净重</a:t>
            </a:r>
            <a:r>
              <a:rPr lang="en-US" altLang="zh-CN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60</a:t>
            </a:r>
            <a:r>
              <a: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公斤</a:t>
            </a:r>
            <a:endParaRPr lang="zh-CN" altLang="en-US" sz="115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8124" y="2705725"/>
            <a:ext cx="69557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采用人工智能</a:t>
            </a:r>
            <a:endParaRPr lang="zh-CN" altLang="en-US" sz="8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46638" y="2705725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零件齐全</a:t>
            </a:r>
            <a:endParaRPr lang="zh-CN" altLang="en-US" sz="8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6638" y="2705725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运转稳定</a:t>
            </a:r>
            <a:endParaRPr lang="zh-CN" altLang="en-US" sz="8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5" y="2543679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偶尔脑子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7" y="2543679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不好使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9383" y="2321004"/>
            <a:ext cx="903324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但是没关系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33956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你就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098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和我处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6" y="2543679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处不好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33956" y="2215377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各位</a:t>
            </a:r>
            <a:endParaRPr lang="zh-CN" altLang="zh-CN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38725" y="1652428"/>
            <a:ext cx="6314549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39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自己</a:t>
            </a:r>
            <a:endParaRPr lang="zh-CN" altLang="en-US" sz="239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95680" y="202281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找原因</a:t>
            </a:r>
            <a:endParaRPr lang="en-US" altLang="zh-CN" sz="16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64241" y="2215377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3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一生之中</a:t>
            </a:r>
            <a:endParaRPr lang="zh-CN" altLang="zh-CN" sz="13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4239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有两不会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4240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这也不会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4241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那也不会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89389" y="2497976"/>
            <a:ext cx="63401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没什么优点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182381" y="2705725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唯一的优点</a:t>
            </a:r>
            <a:endParaRPr lang="zh-CN" altLang="en-US" sz="8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8124" y="2705725"/>
            <a:ext cx="69557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就是没有缺点</a:t>
            </a:r>
            <a:endParaRPr lang="zh-CN" altLang="en-US" sz="8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8" y="2543679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如果帅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64240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观众朋友</a:t>
            </a:r>
            <a:endParaRPr lang="zh-CN" altLang="en-US" sz="13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64240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1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是一种罪</a:t>
            </a:r>
            <a:endParaRPr kumimoji="0" lang="zh-CN" altLang="en-US" sz="13800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95680" y="202281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6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那么我</a:t>
            </a:r>
            <a:endParaRPr lang="zh-CN" altLang="en-US" sz="166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9337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罪恶滔天</a:t>
            </a:r>
            <a:endParaRPr lang="zh-CN" altLang="en-US" sz="115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8904" y="2497976"/>
            <a:ext cx="3134191" cy="1862048"/>
            <a:chOff x="4528904" y="3429000"/>
            <a:chExt cx="3134191" cy="1862048"/>
          </a:xfrm>
        </p:grpSpPr>
        <p:sp>
          <p:nvSpPr>
            <p:cNvPr id="2" name="矩形 1"/>
            <p:cNvSpPr/>
            <p:nvPr/>
          </p:nvSpPr>
          <p:spPr>
            <a:xfrm>
              <a:off x="4528904" y="3429000"/>
              <a:ext cx="313419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703060505090304" pitchFamily="18" charset="0"/>
                </a:rPr>
                <a:t>如果</a:t>
              </a:r>
              <a:endPara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528904" y="3429000"/>
              <a:ext cx="313419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703060505090304" pitchFamily="18" charset="0"/>
                </a:rPr>
                <a:t>如果</a:t>
              </a:r>
              <a:endPara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28904" y="2497976"/>
            <a:ext cx="3134191" cy="1862048"/>
            <a:chOff x="4528904" y="3564776"/>
            <a:chExt cx="3134191" cy="1862048"/>
          </a:xfrm>
        </p:grpSpPr>
        <p:sp>
          <p:nvSpPr>
            <p:cNvPr id="2" name="矩形 1"/>
            <p:cNvSpPr/>
            <p:nvPr/>
          </p:nvSpPr>
          <p:spPr>
            <a:xfrm>
              <a:off x="4528904" y="3564776"/>
              <a:ext cx="313419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703060505090304" pitchFamily="18" charset="0"/>
                </a:rPr>
                <a:t>有型</a:t>
              </a:r>
              <a:endPara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528904" y="3564776"/>
              <a:ext cx="313419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703060505090304" pitchFamily="18" charset="0"/>
                </a:rPr>
                <a:t>有型</a:t>
              </a:r>
              <a:endPara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2773" y="1984445"/>
            <a:ext cx="869981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一种缺点</a:t>
            </a:r>
            <a:endParaRPr lang="zh-CN" altLang="en-US" sz="16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4795" y="2644170"/>
            <a:ext cx="880241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我已经一错再错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84523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如果聪明</a:t>
            </a:r>
            <a:endParaRPr lang="zh-CN" altLang="en-US" sz="96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0075" y="2644170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要受到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2562" y="2828835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惩罚</a:t>
            </a:r>
            <a:endParaRPr lang="en-US" altLang="zh-CN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098" y="2321004"/>
            <a:ext cx="549381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你们好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0920" y="-718153"/>
            <a:ext cx="731520" cy="487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57008" y="2562617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那么我</a:t>
            </a:r>
            <a:endParaRPr lang="zh-CN" altLang="en-US" sz="96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9" y="2562617"/>
            <a:ext cx="38779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岂不是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6" y="25626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千刀万剐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7" y="25626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如果谦虚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5761" y="2157504"/>
            <a:ext cx="903324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都要受折磨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08764" y="2539469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苍天又怎会</a:t>
            </a:r>
            <a:endParaRPr lang="zh-CN" altLang="en-US" sz="8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7278" y="2705725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饶了我</a:t>
            </a:r>
            <a:endParaRPr lang="zh-CN" altLang="en-US" sz="8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8206" y="2767280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关于长相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65245" y="2767280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我貌赛潘安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8206" y="2767280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义超关羽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33956" y="2321004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老衲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8206" y="2767280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智胜孔明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80524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上知天文</a:t>
            </a:r>
            <a:endParaRPr lang="zh-CN" altLang="en-US" sz="115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5" y="25626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下知地理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41455" y="25626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七岁学文</a:t>
            </a:r>
            <a:endParaRPr lang="zh-CN" altLang="en-US" sz="96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6" y="25626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八岁学武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90618" y="21575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出口成章</a:t>
            </a:r>
            <a:endParaRPr lang="zh-CN" altLang="en-US" sz="13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3021" y="2539469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8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提笔成文</a:t>
            </a:r>
            <a:endParaRPr lang="zh-CN" altLang="en-US" sz="88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3401" y="2767280"/>
            <a:ext cx="94179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懂些阴阳，会测风水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8205" y="2767280"/>
            <a:ext cx="42883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我就是我</a:t>
            </a:r>
            <a:endParaRPr lang="zh-CN" altLang="en-US" sz="8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52284" y="2767280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不一样的烟火</a:t>
            </a:r>
            <a:endParaRPr lang="zh-CN" altLang="en-US" sz="80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64240" y="2321004"/>
            <a:ext cx="72635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38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法号帅哥</a:t>
            </a:r>
            <a:endParaRPr lang="zh-CN" altLang="en-US" sz="138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4141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中国制造</a:t>
            </a:r>
            <a:endParaRPr lang="zh-CN" altLang="en-US" sz="115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9340" y="2497976"/>
            <a:ext cx="554029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长</a:t>
            </a:r>
            <a:r>
              <a:rPr lang="en-US" altLang="zh-CN" sz="9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175cm</a:t>
            </a:r>
            <a:endParaRPr lang="zh-CN" altLang="en-US" sz="9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0484" y="1977115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16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703060505090304" pitchFamily="18" charset="0"/>
              </a:rPr>
              <a:t>宽未知</a:t>
            </a:r>
            <a:endParaRPr lang="zh-CN" altLang="en-US" sz="16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70306050509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</Words>
  <Application>WPS 演示</Application>
  <PresentationFormat>宽屏</PresentationFormat>
  <Paragraphs>134</Paragraphs>
  <Slides>59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3" baseType="lpstr">
      <vt:lpstr>Arial</vt:lpstr>
      <vt:lpstr>方正书宋_GBK</vt:lpstr>
      <vt:lpstr>Wingdings</vt:lpstr>
      <vt:lpstr>微软雅黑</vt:lpstr>
      <vt:lpstr>汉仪旗黑KW</vt:lpstr>
      <vt:lpstr>Times New Roman</vt:lpstr>
      <vt:lpstr>等线</vt:lpstr>
      <vt:lpstr>汉仪中等线KW</vt:lpstr>
      <vt:lpstr>宋体</vt:lpstr>
      <vt:lpstr>Arial Unicode MS</vt:lpstr>
      <vt:lpstr>汉仪书宋二KW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toandfro</cp:lastModifiedBy>
  <cp:revision>6</cp:revision>
  <dcterms:created xsi:type="dcterms:W3CDTF">2020-04-14T03:22:41Z</dcterms:created>
  <dcterms:modified xsi:type="dcterms:W3CDTF">2020-04-14T03:22:41Z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